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5.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6.xml" ContentType="application/vnd.openxmlformats-officedocument.presentationml.notesSlide+xml"/>
  <Override PartName="/ppt/tags/tag2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8"/>
    <p:sldMasterId id="2147483777" r:id="rId9"/>
    <p:sldMasterId id="2147483787" r:id="rId10"/>
    <p:sldMasterId id="2147483810" r:id="rId11"/>
    <p:sldMasterId id="2147483838" r:id="rId12"/>
    <p:sldMasterId id="2147483866" r:id="rId13"/>
  </p:sldMasterIdLst>
  <p:notesMasterIdLst>
    <p:notesMasterId r:id="rId29"/>
  </p:notesMasterIdLst>
  <p:handoutMasterIdLst>
    <p:handoutMasterId r:id="rId30"/>
  </p:handoutMasterIdLst>
  <p:sldIdLst>
    <p:sldId id="9491" r:id="rId14"/>
    <p:sldId id="336" r:id="rId15"/>
    <p:sldId id="9494" r:id="rId16"/>
    <p:sldId id="258" r:id="rId17"/>
    <p:sldId id="9479" r:id="rId18"/>
    <p:sldId id="9488" r:id="rId19"/>
    <p:sldId id="3817" r:id="rId20"/>
    <p:sldId id="9439" r:id="rId21"/>
    <p:sldId id="9418" r:id="rId22"/>
    <p:sldId id="9492" r:id="rId23"/>
    <p:sldId id="295" r:id="rId24"/>
    <p:sldId id="9424" r:id="rId25"/>
    <p:sldId id="9442" r:id="rId26"/>
    <p:sldId id="321" r:id="rId27"/>
    <p:sldId id="9493" r:id="rId28"/>
  </p:sldIdLst>
  <p:sldSz cx="12192000" cy="6858000"/>
  <p:notesSz cx="6742113" cy="987425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 Wavestone" id="{7C3D287F-CDC1-4976-AEC2-C56BA9A6DB7F}">
          <p14:sldIdLst>
            <p14:sldId id="9491"/>
            <p14:sldId id="336"/>
            <p14:sldId id="9494"/>
            <p14:sldId id="258"/>
            <p14:sldId id="9479"/>
            <p14:sldId id="9488"/>
            <p14:sldId id="3817"/>
            <p14:sldId id="9439"/>
          </p14:sldIdLst>
        </p14:section>
        <p14:section name="Tendances marché" id="{487CDD2B-ABD6-4725-8423-7CADDD7B2C6A}">
          <p14:sldIdLst>
            <p14:sldId id="9418"/>
            <p14:sldId id="9492"/>
          </p14:sldIdLst>
        </p14:section>
        <p14:section name="Fiches acteurs" id="{9A41E39A-873C-4878-BE6D-2B50E8C02852}">
          <p14:sldIdLst>
            <p14:sldId id="295"/>
            <p14:sldId id="9424"/>
            <p14:sldId id="9442"/>
            <p14:sldId id="321"/>
            <p14:sldId id="949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10">
          <p15:clr>
            <a:srgbClr val="A4A3A4"/>
          </p15:clr>
        </p15:guide>
        <p15:guide id="2" pos="2123">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E11421-1785-EABC-F3C7-E1CEFF34FAFB}" name="DUARTE Zoé" initials="DZ" userId="S::zoe.duarte@wavestone.com::88be7175-f32d-4d2f-bc8c-643c947c0856" providerId="AD"/>
  <p188:author id="{8FFE2F22-861B-65CD-5E57-86F1C8952BEC}" name="BEYNETTE Tony" initials="BT" userId="S::tony.beynette@wavestone.com::7c0679dd-5402-4977-b2d8-182bd2635a86" providerId="AD"/>
  <p188:author id="{8B807825-74C2-01BB-6DB9-5BF32EA7757B}" name="ROVATTI Irène" initials="RI" userId="S::irene.rovatti@wavestone.com::c31e08d7-99bc-4261-8ccd-c6dad2a1b33c" providerId="AD"/>
  <p188:author id="{059A0D34-D324-5D4F-6B0B-3E8D5EAB9E24}" name="ALOUI Haithem" initials="AH" userId="S::haithem.aloui@wavestone.com::ef7507cb-1dd5-43d1-bbcc-39dfb0368284" providerId="AD"/>
  <p188:author id="{6C42AD45-EF39-9DED-84FC-66CFC5BCDCE2}" name="DEHAY ARMESSEN Marianne" initials="DAM" userId="S::marianne.dehay@wavestone.com::8b08dbcc-dc06-46ad-a615-f0afc765b551" providerId="AD"/>
  <p188:author id="{AF72CC6E-0142-01C8-5F75-C2F56D6DC432}" name="MASSELOT Laurie" initials="ML" userId="S::laurie.masselot@wavestone.com::9d5e2149-0f51-4eab-b52a-0be8822c6950" providerId="AD"/>
  <p188:author id="{AE1F6FA7-BC82-A830-D0F9-497E94924BF3}" name="KHEMAKHEM Amina" initials="KA" userId="S::amina.khemakhem@wavestone.com::b313fd92-0132-4136-b0ee-142550c29d2f" providerId="AD"/>
  <p188:author id="{387569B5-F7D9-1A6D-FDE1-589E9FF6D1AF}" name="THIBOUVILLE Marie" initials="TM" userId="S::marie.thibouville@wavestone.com::5e517853-e369-4fc0-98a9-9a9a86e681cf" providerId="AD"/>
  <p188:author id="{66FE4CCD-7A2D-A0A9-B458-D89DE7A5D0A1}" name="Etienne SCOTTO D'APOLLONIA" initials="ESD" userId="S::etienne.scotto@wavestone.com::04bd3a27-f0ae-4284-997c-ac97a5e1ed97" providerId="AD"/>
  <p188:author id="{6F086DD8-A71B-FADC-8DEE-9BF6D29BD22E}" name="AOUAD SAOUD Omar" initials="AO" userId="S::omar.aouadsaoud@wavestone.com::98e1027c-1d48-45fc-8184-ca287720c69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6A6"/>
    <a:srgbClr val="63E0E0"/>
    <a:srgbClr val="D38EA4"/>
    <a:srgbClr val="503078"/>
    <a:srgbClr val="94A5BF"/>
    <a:srgbClr val="A8739F"/>
    <a:srgbClr val="DFDEEB"/>
    <a:srgbClr val="EFEFF5"/>
    <a:srgbClr val="444444"/>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notesViewPr>
    <p:cSldViewPr snapToGrid="0">
      <p:cViewPr>
        <p:scale>
          <a:sx n="1" d="2"/>
          <a:sy n="1" d="2"/>
        </p:scale>
        <p:origin x="3630" y="846"/>
      </p:cViewPr>
      <p:guideLst>
        <p:guide orient="horz" pos="3110"/>
        <p:guide pos="21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6.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5.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4.xml"/><Relationship Id="rId24" Type="http://schemas.openxmlformats.org/officeDocument/2006/relationships/slide" Target="slides/slide1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3.xml"/><Relationship Id="rId19" Type="http://schemas.openxmlformats.org/officeDocument/2006/relationships/slide" Target="slides/slide6.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igiplace.sharepoint.com/sites/WOPFS-PANORAMASAASGREEN/Documents%20partages/02_Livrables%20du%20chantier/Grille%20d'analyse%20-%20Panorama%20Green%20Saas%20Pr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19293001800744E-2"/>
          <c:y val="0.29093737832491462"/>
          <c:w val="0.87075888785663047"/>
          <c:h val="0.58799901484011396"/>
        </c:manualLayout>
      </c:layout>
      <c:barChart>
        <c:barDir val="col"/>
        <c:grouping val="clustered"/>
        <c:varyColors val="0"/>
        <c:ser>
          <c:idx val="2"/>
          <c:order val="0"/>
          <c:tx>
            <c:strRef>
              <c:f>Feuil1!$D$1</c:f>
              <c:strCache>
                <c:ptCount val="1"/>
                <c:pt idx="0">
                  <c:v>Série 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solidFill>
                    <a:latin typeface="Gotham"/>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0"/>
                <c:pt idx="0">
                  <c:v>Avant 2010</c:v>
                </c:pt>
                <c:pt idx="1">
                  <c:v>2012</c:v>
                </c:pt>
                <c:pt idx="2">
                  <c:v>2013</c:v>
                </c:pt>
                <c:pt idx="3">
                  <c:v>2014</c:v>
                </c:pt>
                <c:pt idx="4">
                  <c:v>2015</c:v>
                </c:pt>
                <c:pt idx="5">
                  <c:v>2016</c:v>
                </c:pt>
                <c:pt idx="6">
                  <c:v>2018</c:v>
                </c:pt>
                <c:pt idx="7">
                  <c:v>2019</c:v>
                </c:pt>
                <c:pt idx="8">
                  <c:v>2020</c:v>
                </c:pt>
                <c:pt idx="9">
                  <c:v>2021</c:v>
                </c:pt>
              </c:strCache>
              <c:extLst/>
            </c:strRef>
          </c:cat>
          <c:val>
            <c:numRef>
              <c:f>Feuil1!$D$2:$D$13</c:f>
              <c:numCache>
                <c:formatCode>General</c:formatCode>
                <c:ptCount val="10"/>
                <c:pt idx="0">
                  <c:v>3</c:v>
                </c:pt>
                <c:pt idx="1">
                  <c:v>2</c:v>
                </c:pt>
                <c:pt idx="2">
                  <c:v>3</c:v>
                </c:pt>
                <c:pt idx="3">
                  <c:v>1</c:v>
                </c:pt>
                <c:pt idx="4">
                  <c:v>4</c:v>
                </c:pt>
                <c:pt idx="5">
                  <c:v>1</c:v>
                </c:pt>
                <c:pt idx="6">
                  <c:v>5</c:v>
                </c:pt>
                <c:pt idx="7">
                  <c:v>7</c:v>
                </c:pt>
                <c:pt idx="8">
                  <c:v>16</c:v>
                </c:pt>
                <c:pt idx="9">
                  <c:v>7</c:v>
                </c:pt>
              </c:numCache>
              <c:extLst/>
            </c:numRef>
          </c:val>
          <c:extLst>
            <c:ext xmlns:c16="http://schemas.microsoft.com/office/drawing/2014/chart" uri="{C3380CC4-5D6E-409C-BE32-E72D297353CC}">
              <c16:uniqueId val="{00000000-3352-4D9C-8CD6-61A33105AB04}"/>
            </c:ext>
          </c:extLst>
        </c:ser>
        <c:dLbls>
          <c:dLblPos val="outEnd"/>
          <c:showLegendKey val="0"/>
          <c:showVal val="1"/>
          <c:showCatName val="0"/>
          <c:showSerName val="0"/>
          <c:showPercent val="0"/>
          <c:showBubbleSize val="0"/>
        </c:dLbls>
        <c:gapWidth val="150"/>
        <c:axId val="76968095"/>
        <c:axId val="76969343"/>
      </c:barChart>
      <c:catAx>
        <c:axId val="76968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Gotham"/>
                <a:ea typeface="+mn-ea"/>
                <a:cs typeface="+mn-cs"/>
              </a:defRPr>
            </a:pPr>
            <a:endParaRPr lang="en-US"/>
          </a:p>
        </c:txPr>
        <c:crossAx val="76969343"/>
        <c:crosses val="autoZero"/>
        <c:auto val="1"/>
        <c:lblAlgn val="ctr"/>
        <c:lblOffset val="100"/>
        <c:noMultiLvlLbl val="0"/>
      </c:catAx>
      <c:valAx>
        <c:axId val="76969343"/>
        <c:scaling>
          <c:orientation val="minMax"/>
        </c:scaling>
        <c:delete val="1"/>
        <c:axPos val="l"/>
        <c:numFmt formatCode="General" sourceLinked="1"/>
        <c:majorTickMark val="none"/>
        <c:minorTickMark val="none"/>
        <c:tickLblPos val="nextTo"/>
        <c:crossAx val="76968095"/>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12B-456A-87AD-55E768AFAFC3}"/>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512B-456A-87AD-55E768AFAFC3}"/>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512B-456A-87AD-55E768AFAFC3}"/>
              </c:ext>
            </c:extLst>
          </c:dPt>
          <c:dPt>
            <c:idx val="3"/>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7-512B-456A-87AD-55E768AFAFC3}"/>
              </c:ext>
            </c:extLst>
          </c:dPt>
          <c:cat>
            <c:strRef>
              <c:f>Feuil1!$A$2:$A$5</c:f>
              <c:strCache>
                <c:ptCount val="4"/>
                <c:pt idx="0">
                  <c:v>1 à 10</c:v>
                </c:pt>
                <c:pt idx="1">
                  <c:v>11 à 50</c:v>
                </c:pt>
                <c:pt idx="2">
                  <c:v>51 à 100</c:v>
                </c:pt>
                <c:pt idx="3">
                  <c:v>plus de 100</c:v>
                </c:pt>
              </c:strCache>
            </c:strRef>
          </c:cat>
          <c:val>
            <c:numRef>
              <c:f>Feuil1!$B$2:$B$5</c:f>
              <c:numCache>
                <c:formatCode>General</c:formatCode>
                <c:ptCount val="4"/>
                <c:pt idx="0">
                  <c:v>13</c:v>
                </c:pt>
                <c:pt idx="1">
                  <c:v>38</c:v>
                </c:pt>
                <c:pt idx="2">
                  <c:v>3</c:v>
                </c:pt>
                <c:pt idx="3">
                  <c:v>2</c:v>
                </c:pt>
              </c:numCache>
            </c:numRef>
          </c:val>
          <c:extLst>
            <c:ext xmlns:c16="http://schemas.microsoft.com/office/drawing/2014/chart" uri="{C3380CC4-5D6E-409C-BE32-E72D297353CC}">
              <c16:uniqueId val="{00000008-512B-456A-87AD-55E768AFAF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[Grille d'analyse - Panorama Green Saas Pro.xlsx]4. Analyse 2s2!Tableau croisé dynamique1</c:name>
    <c:fmtId val="21"/>
  </c:pivotSource>
  <c:chart>
    <c:autoTitleDeleted val="0"/>
    <c:pivotFmts>
      <c:pivotFmt>
        <c:idx val="0"/>
        <c:spPr>
          <a:solidFill>
            <a:schemeClr val="tx2"/>
          </a:solidFill>
          <a:ln w="63500">
            <a:solidFill>
              <a:schemeClr val="accen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circle"/>
          <c:size val="5"/>
          <c:spPr>
            <a:solidFill>
              <a:schemeClr val="accent2"/>
            </a:solidFill>
            <a:ln w="730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70C0"/>
          </a:solidFill>
          <a:ln w="63500">
            <a:solidFill>
              <a:schemeClr val="tx2"/>
            </a:solidFill>
          </a:ln>
          <a:effectLst/>
        </c:spPr>
      </c:pivotFmt>
      <c:pivotFmt>
        <c:idx val="3"/>
        <c:spPr>
          <a:solidFill>
            <a:schemeClr val="tx2"/>
          </a:solidFill>
          <a:ln w="63500">
            <a:solidFill>
              <a:schemeClr val="accen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circle"/>
          <c:size val="5"/>
          <c:spPr>
            <a:solidFill>
              <a:schemeClr val="accent2"/>
            </a:solidFill>
            <a:ln w="730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tx2"/>
          </a:solidFill>
          <a:ln w="63500">
            <a:solidFill>
              <a:schemeClr val="accen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2"/>
            </a:solidFill>
            <a:ln w="730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1360557341782125"/>
          <c:y val="6.528021317330715E-2"/>
          <c:w val="0.47508609755396747"/>
          <c:h val="0.79319159931039418"/>
        </c:manualLayout>
      </c:layout>
      <c:barChart>
        <c:barDir val="col"/>
        <c:grouping val="clustered"/>
        <c:varyColors val="0"/>
        <c:ser>
          <c:idx val="0"/>
          <c:order val="0"/>
          <c:tx>
            <c:strRef>
              <c:f>'4. Analyse 2s2'!$J$8</c:f>
              <c:strCache>
                <c:ptCount val="1"/>
                <c:pt idx="0">
                  <c:v>Nombre de Startup</c:v>
                </c:pt>
              </c:strCache>
            </c:strRef>
          </c:tx>
          <c:spPr>
            <a:solidFill>
              <a:schemeClr val="accent6"/>
            </a:solidFill>
            <a:ln w="60325">
              <a:solidFill>
                <a:schemeClr val="accent6"/>
              </a:solidFill>
              <a:miter lim="800000"/>
            </a:ln>
            <a:effectLst>
              <a:outerShdw blurRad="50800" dist="2540000" dir="5400000" sx="96000" sy="96000" algn="ctr" rotWithShape="0">
                <a:srgbClr val="000000">
                  <a:alpha val="43137"/>
                </a:srgbClr>
              </a:outerShdw>
            </a:effectLst>
          </c:spPr>
          <c:invertIfNegative val="0"/>
          <c:cat>
            <c:strRef>
              <c:f>'4. Analyse 2s2'!$I$9:$I$15</c:f>
              <c:strCache>
                <c:ptCount val="6"/>
                <c:pt idx="0">
                  <c:v>Pas de levée de fond</c:v>
                </c:pt>
                <c:pt idx="1">
                  <c:v>Pré-seed</c:v>
                </c:pt>
                <c:pt idx="2">
                  <c:v>Seed</c:v>
                </c:pt>
                <c:pt idx="3">
                  <c:v>A</c:v>
                </c:pt>
                <c:pt idx="4">
                  <c:v>B</c:v>
                </c:pt>
                <c:pt idx="5">
                  <c:v>C</c:v>
                </c:pt>
              </c:strCache>
            </c:strRef>
          </c:cat>
          <c:val>
            <c:numRef>
              <c:f>'4. Analyse 2s2'!$J$9:$J$15</c:f>
              <c:numCache>
                <c:formatCode>General</c:formatCode>
                <c:ptCount val="6"/>
                <c:pt idx="0">
                  <c:v>24</c:v>
                </c:pt>
                <c:pt idx="1">
                  <c:v>2</c:v>
                </c:pt>
                <c:pt idx="2">
                  <c:v>14</c:v>
                </c:pt>
                <c:pt idx="3">
                  <c:v>13</c:v>
                </c:pt>
                <c:pt idx="4">
                  <c:v>2</c:v>
                </c:pt>
                <c:pt idx="5">
                  <c:v>1</c:v>
                </c:pt>
              </c:numCache>
            </c:numRef>
          </c:val>
          <c:extLst>
            <c:ext xmlns:c16="http://schemas.microsoft.com/office/drawing/2014/chart" uri="{C3380CC4-5D6E-409C-BE32-E72D297353CC}">
              <c16:uniqueId val="{00000000-A43F-4638-B9FB-E50B47C4D4B8}"/>
            </c:ext>
          </c:extLst>
        </c:ser>
        <c:dLbls>
          <c:showLegendKey val="0"/>
          <c:showVal val="0"/>
          <c:showCatName val="0"/>
          <c:showSerName val="0"/>
          <c:showPercent val="0"/>
          <c:showBubbleSize val="0"/>
        </c:dLbls>
        <c:gapWidth val="75"/>
        <c:overlap val="-25"/>
        <c:axId val="471787711"/>
        <c:axId val="471784799"/>
      </c:barChart>
      <c:lineChart>
        <c:grouping val="standard"/>
        <c:varyColors val="0"/>
        <c:ser>
          <c:idx val="1"/>
          <c:order val="1"/>
          <c:tx>
            <c:strRef>
              <c:f>'4. Analyse 2s2'!$K$8</c:f>
              <c:strCache>
                <c:ptCount val="1"/>
                <c:pt idx="0">
                  <c:v>Levées de fond cumulées (€)</c:v>
                </c:pt>
              </c:strCache>
            </c:strRef>
          </c:tx>
          <c:spPr>
            <a:ln w="12700" cap="sq">
              <a:solidFill>
                <a:schemeClr val="bg2"/>
              </a:solidFill>
              <a:miter lim="800000"/>
              <a:headEnd type="diamond"/>
            </a:ln>
            <a:effectLst/>
          </c:spPr>
          <c:marker>
            <c:symbol val="diamond"/>
            <c:size val="5"/>
            <c:spPr>
              <a:solidFill>
                <a:schemeClr val="bg2"/>
              </a:solidFill>
              <a:ln w="69850" cap="sq">
                <a:solidFill>
                  <a:schemeClr val="bg2"/>
                </a:solidFill>
                <a:round/>
              </a:ln>
              <a:effectLst/>
            </c:spPr>
          </c:marker>
          <c:cat>
            <c:strRef>
              <c:f>'4. Analyse 2s2'!$I$9:$I$15</c:f>
              <c:strCache>
                <c:ptCount val="6"/>
                <c:pt idx="0">
                  <c:v>Pas de levée de fond</c:v>
                </c:pt>
                <c:pt idx="1">
                  <c:v>Pré-seed</c:v>
                </c:pt>
                <c:pt idx="2">
                  <c:v>Seed</c:v>
                </c:pt>
                <c:pt idx="3">
                  <c:v>A</c:v>
                </c:pt>
                <c:pt idx="4">
                  <c:v>B</c:v>
                </c:pt>
                <c:pt idx="5">
                  <c:v>C</c:v>
                </c:pt>
              </c:strCache>
            </c:strRef>
          </c:cat>
          <c:val>
            <c:numRef>
              <c:f>'4. Analyse 2s2'!$K$9:$K$15</c:f>
              <c:numCache>
                <c:formatCode>General</c:formatCode>
                <c:ptCount val="6"/>
                <c:pt idx="1">
                  <c:v>400000</c:v>
                </c:pt>
                <c:pt idx="2">
                  <c:v>17191100</c:v>
                </c:pt>
                <c:pt idx="3">
                  <c:v>78800000</c:v>
                </c:pt>
                <c:pt idx="4">
                  <c:v>140000000</c:v>
                </c:pt>
                <c:pt idx="5">
                  <c:v>160600000</c:v>
                </c:pt>
              </c:numCache>
            </c:numRef>
          </c:val>
          <c:smooth val="0"/>
          <c:extLst>
            <c:ext xmlns:c16="http://schemas.microsoft.com/office/drawing/2014/chart" uri="{C3380CC4-5D6E-409C-BE32-E72D297353CC}">
              <c16:uniqueId val="{00000001-A43F-4638-B9FB-E50B47C4D4B8}"/>
            </c:ext>
          </c:extLst>
        </c:ser>
        <c:dLbls>
          <c:showLegendKey val="0"/>
          <c:showVal val="0"/>
          <c:showCatName val="0"/>
          <c:showSerName val="0"/>
          <c:showPercent val="0"/>
          <c:showBubbleSize val="0"/>
        </c:dLbls>
        <c:marker val="1"/>
        <c:smooth val="0"/>
        <c:axId val="1170933487"/>
        <c:axId val="423870799"/>
      </c:lineChart>
      <c:catAx>
        <c:axId val="471787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1"/>
          <a:lstStyle/>
          <a:p>
            <a:pPr>
              <a:defRPr sz="600" b="0" i="0" u="none" strike="noStrike" kern="1200" baseline="0">
                <a:solidFill>
                  <a:schemeClr val="bg2"/>
                </a:solidFill>
                <a:latin typeface="Gotham"/>
                <a:ea typeface="+mn-ea"/>
                <a:cs typeface="+mn-cs"/>
              </a:defRPr>
            </a:pPr>
            <a:endParaRPr lang="en-US"/>
          </a:p>
        </c:txPr>
        <c:crossAx val="471784799"/>
        <c:crosses val="autoZero"/>
        <c:auto val="1"/>
        <c:lblAlgn val="ctr"/>
        <c:lblOffset val="100"/>
        <c:noMultiLvlLbl val="0"/>
      </c:catAx>
      <c:valAx>
        <c:axId val="471784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US"/>
          </a:p>
        </c:txPr>
        <c:crossAx val="471787711"/>
        <c:crosses val="autoZero"/>
        <c:crossBetween val="between"/>
      </c:valAx>
      <c:valAx>
        <c:axId val="423870799"/>
        <c:scaling>
          <c:orientation val="minMax"/>
          <c:max val="170000000.00000003"/>
          <c:min val="0"/>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170933487"/>
        <c:crosses val="max"/>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bg2"/>
                    </a:solidFill>
                    <a:latin typeface="Gotham"/>
                    <a:ea typeface="+mn-ea"/>
                    <a:cs typeface="+mn-cs"/>
                  </a:defRPr>
                </a:pPr>
                <a:endParaRPr lang="en-US"/>
              </a:p>
            </c:txPr>
          </c:dispUnitsLbl>
        </c:dispUnits>
      </c:valAx>
      <c:catAx>
        <c:axId val="1170933487"/>
        <c:scaling>
          <c:orientation val="minMax"/>
        </c:scaling>
        <c:delete val="1"/>
        <c:axPos val="b"/>
        <c:numFmt formatCode="General" sourceLinked="1"/>
        <c:majorTickMark val="out"/>
        <c:minorTickMark val="none"/>
        <c:tickLblPos val="nextTo"/>
        <c:crossAx val="423870799"/>
        <c:crossesAt val="0"/>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700" b="0" i="0" u="none" strike="noStrike" kern="1200" baseline="0">
                <a:solidFill>
                  <a:schemeClr val="tx1">
                    <a:lumMod val="65000"/>
                    <a:lumOff val="35000"/>
                  </a:schemeClr>
                </a:solidFill>
                <a:latin typeface="Gotham"/>
                <a:ea typeface="+mn-ea"/>
                <a:cs typeface="+mn-cs"/>
              </a:defRPr>
            </a:pPr>
            <a:endParaRPr lang="en-US"/>
          </a:p>
        </c:txPr>
      </c:legendEntry>
      <c:legendEntry>
        <c:idx val="1"/>
        <c:txPr>
          <a:bodyPr rot="0" spcFirstLastPara="1" vertOverflow="ellipsis" vert="horz" wrap="square" anchor="ctr" anchorCtr="1"/>
          <a:lstStyle/>
          <a:p>
            <a:pPr>
              <a:defRPr sz="700" b="0" i="0" u="none" strike="noStrike" kern="1200" baseline="0">
                <a:solidFill>
                  <a:schemeClr val="tx1">
                    <a:lumMod val="65000"/>
                    <a:lumOff val="35000"/>
                  </a:schemeClr>
                </a:solidFill>
                <a:latin typeface="Gotham"/>
                <a:ea typeface="+mn-ea"/>
                <a:cs typeface="+mn-cs"/>
              </a:defRPr>
            </a:pPr>
            <a:endParaRPr lang="en-US"/>
          </a:p>
        </c:txPr>
      </c:legendEntry>
      <c:layout>
        <c:manualLayout>
          <c:xMode val="edge"/>
          <c:yMode val="edge"/>
          <c:x val="0.67433412252938585"/>
          <c:y val="0.48186762348888434"/>
          <c:w val="0.24572221084932"/>
          <c:h val="0.214617268304028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21000" cy="493713"/>
          </a:xfrm>
          <a:prstGeom prst="rect">
            <a:avLst/>
          </a:prstGeom>
        </p:spPr>
        <p:txBody>
          <a:bodyPr vert="horz" lIns="91427" tIns="45714" rIns="91427" bIns="45714" rtlCol="0"/>
          <a:lstStyle>
            <a:lvl1pPr algn="l">
              <a:defRPr sz="1200"/>
            </a:lvl1pPr>
          </a:lstStyle>
          <a:p>
            <a:endParaRPr lang="fr-FR" dirty="0"/>
          </a:p>
        </p:txBody>
      </p:sp>
      <p:sp>
        <p:nvSpPr>
          <p:cNvPr id="3" name="Espace réservé de la date 2"/>
          <p:cNvSpPr>
            <a:spLocks noGrp="1"/>
          </p:cNvSpPr>
          <p:nvPr>
            <p:ph type="dt" sz="quarter" idx="1"/>
          </p:nvPr>
        </p:nvSpPr>
        <p:spPr>
          <a:xfrm>
            <a:off x="3819525" y="1"/>
            <a:ext cx="2921000" cy="493713"/>
          </a:xfrm>
          <a:prstGeom prst="rect">
            <a:avLst/>
          </a:prstGeom>
        </p:spPr>
        <p:txBody>
          <a:bodyPr vert="horz" lIns="91427" tIns="45714" rIns="91427" bIns="45714" rtlCol="0"/>
          <a:lstStyle>
            <a:lvl1pPr algn="r">
              <a:defRPr sz="1200"/>
            </a:lvl1pPr>
          </a:lstStyle>
          <a:p>
            <a:fld id="{FC44EC18-4EEB-4D5B-B082-BF8D68984CE6}" type="datetimeFigureOut">
              <a:rPr lang="fr-FR" smtClean="0"/>
              <a:t>02/10/2023</a:t>
            </a:fld>
            <a:endParaRPr lang="fr-FR" dirty="0"/>
          </a:p>
        </p:txBody>
      </p:sp>
      <p:sp>
        <p:nvSpPr>
          <p:cNvPr id="4" name="Espace réservé du pied de page 3"/>
          <p:cNvSpPr>
            <a:spLocks noGrp="1"/>
          </p:cNvSpPr>
          <p:nvPr>
            <p:ph type="ftr" sz="quarter" idx="2"/>
          </p:nvPr>
        </p:nvSpPr>
        <p:spPr>
          <a:xfrm>
            <a:off x="0" y="9378951"/>
            <a:ext cx="2921000" cy="493713"/>
          </a:xfrm>
          <a:prstGeom prst="rect">
            <a:avLst/>
          </a:prstGeom>
        </p:spPr>
        <p:txBody>
          <a:bodyPr vert="horz" lIns="91427" tIns="45714" rIns="91427" bIns="45714"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19525" y="9378951"/>
            <a:ext cx="2921000" cy="493713"/>
          </a:xfrm>
          <a:prstGeom prst="rect">
            <a:avLst/>
          </a:prstGeom>
        </p:spPr>
        <p:txBody>
          <a:bodyPr vert="horz" lIns="91427" tIns="45714" rIns="91427" bIns="45714" rtlCol="0" anchor="b"/>
          <a:lstStyle>
            <a:lvl1pPr algn="r">
              <a:defRPr sz="1200"/>
            </a:lvl1pPr>
          </a:lstStyle>
          <a:p>
            <a:fld id="{4818EC42-CF38-4915-8739-8E434A48C1AE}" type="slidenum">
              <a:rPr lang="fr-FR" smtClean="0"/>
              <a:t>‹#›</a:t>
            </a:fld>
            <a:endParaRPr lang="fr-FR" dirty="0"/>
          </a:p>
        </p:txBody>
      </p:sp>
    </p:spTree>
    <p:extLst>
      <p:ext uri="{BB962C8B-B14F-4D97-AF65-F5344CB8AC3E}">
        <p14:creationId xmlns:p14="http://schemas.microsoft.com/office/powerpoint/2010/main" val="987606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21582" cy="495428"/>
          </a:xfrm>
          <a:prstGeom prst="rect">
            <a:avLst/>
          </a:prstGeom>
        </p:spPr>
        <p:txBody>
          <a:bodyPr vert="horz" lIns="90820" tIns="45411" rIns="90820" bIns="45411" rtlCol="0"/>
          <a:lstStyle>
            <a:lvl1pPr algn="l">
              <a:defRPr sz="1200"/>
            </a:lvl1pPr>
          </a:lstStyle>
          <a:p>
            <a:endParaRPr lang="en-US" dirty="0"/>
          </a:p>
        </p:txBody>
      </p:sp>
      <p:sp>
        <p:nvSpPr>
          <p:cNvPr id="3" name="Date Placeholder 2"/>
          <p:cNvSpPr>
            <a:spLocks noGrp="1"/>
          </p:cNvSpPr>
          <p:nvPr>
            <p:ph type="dt" idx="1"/>
          </p:nvPr>
        </p:nvSpPr>
        <p:spPr>
          <a:xfrm>
            <a:off x="3818971" y="2"/>
            <a:ext cx="2921582" cy="495428"/>
          </a:xfrm>
          <a:prstGeom prst="rect">
            <a:avLst/>
          </a:prstGeom>
        </p:spPr>
        <p:txBody>
          <a:bodyPr vert="horz" lIns="90820" tIns="45411" rIns="90820" bIns="45411" rtlCol="0"/>
          <a:lstStyle>
            <a:lvl1pPr algn="r">
              <a:defRPr sz="1200"/>
            </a:lvl1pPr>
          </a:lstStyle>
          <a:p>
            <a:fld id="{8C39B519-6E1F-411A-A29D-D1E1AD04C97D}" type="datetimeFigureOut">
              <a:rPr lang="en-US" smtClean="0"/>
              <a:t>10/2/2023</a:t>
            </a:fld>
            <a:endParaRPr lang="en-US" dirty="0"/>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0820" tIns="45411" rIns="90820" bIns="45411" rtlCol="0" anchor="ctr"/>
          <a:lstStyle/>
          <a:p>
            <a:endParaRPr lang="en-US" dirty="0"/>
          </a:p>
        </p:txBody>
      </p:sp>
      <p:sp>
        <p:nvSpPr>
          <p:cNvPr id="5" name="Notes Placeholder 4"/>
          <p:cNvSpPr>
            <a:spLocks noGrp="1"/>
          </p:cNvSpPr>
          <p:nvPr>
            <p:ph type="body" sz="quarter" idx="3"/>
          </p:nvPr>
        </p:nvSpPr>
        <p:spPr>
          <a:xfrm>
            <a:off x="674212" y="4751982"/>
            <a:ext cx="5393690" cy="3887986"/>
          </a:xfrm>
          <a:prstGeom prst="rect">
            <a:avLst/>
          </a:prstGeom>
        </p:spPr>
        <p:txBody>
          <a:bodyPr vert="horz" lIns="90820" tIns="45411" rIns="90820" bIns="454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378827"/>
            <a:ext cx="2921582" cy="495427"/>
          </a:xfrm>
          <a:prstGeom prst="rect">
            <a:avLst/>
          </a:prstGeom>
        </p:spPr>
        <p:txBody>
          <a:bodyPr vert="horz" lIns="90820" tIns="45411" rIns="90820" bIns="454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8827"/>
            <a:ext cx="2921582" cy="495427"/>
          </a:xfrm>
          <a:prstGeom prst="rect">
            <a:avLst/>
          </a:prstGeom>
        </p:spPr>
        <p:txBody>
          <a:bodyPr vert="horz" lIns="90820" tIns="45411" rIns="90820" bIns="45411" rtlCol="0" anchor="b"/>
          <a:lstStyle>
            <a:lvl1pPr algn="r">
              <a:defRPr sz="1200"/>
            </a:lvl1pPr>
          </a:lstStyle>
          <a:p>
            <a:fld id="{F9168828-14A0-412B-94BC-241CF3A039BF}" type="slidenum">
              <a:rPr lang="en-US" smtClean="0"/>
              <a:t>‹#›</a:t>
            </a:fld>
            <a:endParaRPr lang="en-US" dirty="0"/>
          </a:p>
        </p:txBody>
      </p:sp>
    </p:spTree>
    <p:extLst>
      <p:ext uri="{BB962C8B-B14F-4D97-AF65-F5344CB8AC3E}">
        <p14:creationId xmlns:p14="http://schemas.microsoft.com/office/powerpoint/2010/main" val="77981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see.fr/fr/statistiques/5016913#:~:text=Comme%20en%202019%2C%20cette%20hausse,547%20900%20cr%C3%A9ations%20(encadr%C3%A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chnation.io/climate-tech-report-2022/#investmen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rldefense.com/v3/__https:/netzeroinsights.com/wp-content/uploads/2022/10/Net-Zero-Insights-State-of-Climate-Tech-Q3-2022-.pdf__;!!NEMsmePo_HYI!ejywGTCBN1W1tfxSS3xY7f-tHL-sK6HrOFWaJI71P__5bjgD2A-9si8LBihHATAG22KJSbgekrE3wS5PCHP6FUUSQKw$"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168828-14A0-412B-94BC-241CF3A039BF}" type="slidenum">
              <a:rPr lang="en-US" smtClean="0"/>
              <a:t>3</a:t>
            </a:fld>
            <a:endParaRPr lang="en-US" dirty="0"/>
          </a:p>
        </p:txBody>
      </p:sp>
    </p:spTree>
    <p:extLst>
      <p:ext uri="{BB962C8B-B14F-4D97-AF65-F5344CB8AC3E}">
        <p14:creationId xmlns:p14="http://schemas.microsoft.com/office/powerpoint/2010/main" val="121410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hlinkClick r:id="rId3"/>
              </a:rPr>
              <a:t>Un nouveau record de créations d’entreprises en 2020 malgré la crise sanitaire - Insee Première – 1837</a:t>
            </a:r>
            <a:r>
              <a:rPr lang="fr-FR" sz="900" dirty="0"/>
              <a:t> « </a:t>
            </a:r>
            <a:r>
              <a:rPr lang="fr-FR" sz="900" b="1" i="0" dirty="0">
                <a:solidFill>
                  <a:srgbClr val="FFFFFF"/>
                </a:solidFill>
                <a:effectLst/>
                <a:latin typeface="inherit"/>
              </a:rPr>
              <a:t>Un nouveau record de créations d’entreprises en 2020 malgré la crise sanitaire</a:t>
            </a:r>
            <a:r>
              <a:rPr lang="en-GB" sz="900" b="1" i="0" dirty="0">
                <a:solidFill>
                  <a:srgbClr val="FFFFFF"/>
                </a:solidFill>
                <a:effectLst/>
                <a:latin typeface="inherit"/>
              </a:rPr>
              <a:t>”</a:t>
            </a:r>
            <a:endParaRPr lang="fr-FR" sz="900" b="1" i="0" dirty="0">
              <a:solidFill>
                <a:srgbClr val="FFFFFF"/>
              </a:solidFill>
              <a:effectLst/>
              <a:latin typeface="Open Sans" panose="020B0606030504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68828-14A0-412B-94BC-241CF3A039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60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168828-14A0-412B-94BC-241CF3A039BF}" type="slidenum">
              <a:rPr lang="en-US" smtClean="0"/>
              <a:t>7</a:t>
            </a:fld>
            <a:endParaRPr lang="en-US" dirty="0"/>
          </a:p>
        </p:txBody>
      </p:sp>
    </p:spTree>
    <p:extLst>
      <p:ext uri="{BB962C8B-B14F-4D97-AF65-F5344CB8AC3E}">
        <p14:creationId xmlns:p14="http://schemas.microsoft.com/office/powerpoint/2010/main" val="365995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168828-14A0-412B-94BC-241CF3A039BF}" type="slidenum">
              <a:rPr lang="en-US" smtClean="0"/>
              <a:t>9</a:t>
            </a:fld>
            <a:endParaRPr lang="en-US" dirty="0"/>
          </a:p>
        </p:txBody>
      </p:sp>
    </p:spTree>
    <p:extLst>
      <p:ext uri="{BB962C8B-B14F-4D97-AF65-F5344CB8AC3E}">
        <p14:creationId xmlns:p14="http://schemas.microsoft.com/office/powerpoint/2010/main" val="245258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lumMod val="100000"/>
                  </a:schemeClr>
                </a:solidFill>
              </a:rPr>
              <a:t>*</a:t>
            </a:r>
            <a:r>
              <a:rPr lang="en-GB" sz="800" dirty="0">
                <a:solidFill>
                  <a:schemeClr val="tx1">
                    <a:lumMod val="100000"/>
                  </a:schemeClr>
                </a:solidFill>
                <a:hlinkClick r:id="rId3">
                  <a:extLst>
                    <a:ext uri="{A12FA001-AC4F-418D-AE19-62706E023703}">
                      <ahyp:hlinkClr xmlns:ahyp="http://schemas.microsoft.com/office/drawing/2018/hyperlinkcolor" val="tx"/>
                    </a:ext>
                  </a:extLst>
                </a:hlinkClick>
              </a:rPr>
              <a:t>Climate Tech Report 2022 - Tech Nation</a:t>
            </a:r>
            <a:endParaRPr lang="fr-FR" sz="800" dirty="0">
              <a:solidFill>
                <a:schemeClr val="tx1">
                  <a:lumMod val="100000"/>
                </a:schemeClr>
              </a:solidFill>
            </a:endParaRPr>
          </a:p>
          <a:p>
            <a:r>
              <a:rPr lang="fr-FR" sz="800" dirty="0">
                <a:solidFill>
                  <a:schemeClr val="tx1">
                    <a:lumMod val="100000"/>
                  </a:schemeClr>
                </a:solidFill>
              </a:rPr>
              <a:t>**</a:t>
            </a:r>
            <a:r>
              <a:rPr lang="fr-FR" sz="800" u="sng" dirty="0">
                <a:solidFill>
                  <a:schemeClr val="tx1">
                    <a:lumMod val="100000"/>
                  </a:schemeClr>
                </a:solidFill>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https://urldefense.com/v3/__https://netzeroinsights.com/wp-content/uploads/2022/10/Net-Zero-Insights-State-of-Climate-Tech-Q3-2022-.pdf__;!!NEMsmePo_HYI!ejywGTCBN1W1tfxSS3xY7f-tHL-sK6HrOFWaJI71P__5bjgD2A-9si8LBihHATAG22KJSbgekrE3wS5PCHP6FUUSQKw$</a:t>
            </a:r>
            <a:r>
              <a:rPr lang="fr-FR" sz="800" dirty="0">
                <a:solidFill>
                  <a:schemeClr val="tx1">
                    <a:lumMod val="100000"/>
                  </a:schemeClr>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chemeClr val="tx1">
                  <a:lumMod val="100000"/>
                </a:schemeClr>
              </a:solidFill>
            </a:endParaRPr>
          </a:p>
          <a:p>
            <a:r>
              <a:rPr lang="fr-FR" sz="800" dirty="0">
                <a:solidFill>
                  <a:schemeClr val="tx1">
                    <a:lumMod val="100000"/>
                  </a:schemeClr>
                </a:solidFill>
              </a:rPr>
              <a:t>***https://www.bpifrance.fr/nos-actualites/les-greentech-francaises-ont-affiche-un-chiffre-daffaires-de-plus-de-3-milliards-deuros-en-2021</a:t>
            </a:r>
          </a:p>
          <a:p>
            <a:pPr algn="ctr"/>
            <a:r>
              <a:rPr lang="fr-FR" sz="800" dirty="0">
                <a:solidFill>
                  <a:schemeClr val="tx1">
                    <a:lumMod val="100000"/>
                  </a:schemeClr>
                </a:solidFill>
              </a:rPr>
              <a:t>****</a:t>
            </a:r>
            <a:r>
              <a:rPr lang="fr-FR" sz="800" dirty="0">
                <a:solidFill>
                  <a:schemeClr val="bg2"/>
                </a:solidFill>
                <a:ea typeface="+mj-ea"/>
                <a:cs typeface="+mj-cs"/>
              </a:rPr>
              <a:t>Air et fumé – Décarbonisation – Eau-Sols-éco circulaire-Biodiversité-Accompagnement à la transition numérique et durable</a:t>
            </a:r>
          </a:p>
        </p:txBody>
      </p:sp>
      <p:sp>
        <p:nvSpPr>
          <p:cNvPr id="4" name="Espace réservé du numéro de diapositive 3"/>
          <p:cNvSpPr>
            <a:spLocks noGrp="1"/>
          </p:cNvSpPr>
          <p:nvPr>
            <p:ph type="sldNum" sz="quarter" idx="5"/>
          </p:nvPr>
        </p:nvSpPr>
        <p:spPr/>
        <p:txBody>
          <a:bodyPr/>
          <a:lstStyle/>
          <a:p>
            <a:fld id="{F9168828-14A0-412B-94BC-241CF3A039BF}" type="slidenum">
              <a:rPr lang="en-US" smtClean="0"/>
              <a:t>10</a:t>
            </a:fld>
            <a:endParaRPr lang="en-US" dirty="0"/>
          </a:p>
        </p:txBody>
      </p:sp>
    </p:spTree>
    <p:extLst>
      <p:ext uri="{BB962C8B-B14F-4D97-AF65-F5344CB8AC3E}">
        <p14:creationId xmlns:p14="http://schemas.microsoft.com/office/powerpoint/2010/main" val="198974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168828-14A0-412B-94BC-241CF3A039BF}" type="slidenum">
              <a:rPr lang="en-US" smtClean="0"/>
              <a:t>12</a:t>
            </a:fld>
            <a:endParaRPr lang="en-US" dirty="0"/>
          </a:p>
        </p:txBody>
      </p:sp>
    </p:spTree>
    <p:extLst>
      <p:ext uri="{BB962C8B-B14F-4D97-AF65-F5344CB8AC3E}">
        <p14:creationId xmlns:p14="http://schemas.microsoft.com/office/powerpoint/2010/main" val="2595696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18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sv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38" Type="http://schemas.openxmlformats.org/officeDocument/2006/relationships/image" Target="../media/image46.png"/><Relationship Id="rId2" Type="http://schemas.openxmlformats.org/officeDocument/2006/relationships/slideMaster" Target="../slideMasters/slideMaster3.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tags" Target="../tags/tag108.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sv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 Id="rId3"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49.png"/><Relationship Id="rId26" Type="http://schemas.openxmlformats.org/officeDocument/2006/relationships/image" Target="../media/image30.png"/><Relationship Id="rId39" Type="http://schemas.openxmlformats.org/officeDocument/2006/relationships/image" Target="../media/image58.svg"/><Relationship Id="rId21" Type="http://schemas.openxmlformats.org/officeDocument/2006/relationships/image" Target="../media/image25.svg"/><Relationship Id="rId34" Type="http://schemas.openxmlformats.org/officeDocument/2006/relationships/image" Target="../media/image53.png"/><Relationship Id="rId7" Type="http://schemas.openxmlformats.org/officeDocument/2006/relationships/image" Target="../media/image15.svg"/><Relationship Id="rId12" Type="http://schemas.openxmlformats.org/officeDocument/2006/relationships/image" Target="../media/image47.svg"/><Relationship Id="rId17" Type="http://schemas.openxmlformats.org/officeDocument/2006/relationships/image" Target="../media/image22.svg"/><Relationship Id="rId25" Type="http://schemas.openxmlformats.org/officeDocument/2006/relationships/image" Target="../media/image29.svg"/><Relationship Id="rId33" Type="http://schemas.openxmlformats.org/officeDocument/2006/relationships/image" Target="../media/image35.svg"/><Relationship Id="rId38" Type="http://schemas.openxmlformats.org/officeDocument/2006/relationships/image" Target="../media/image57.png"/><Relationship Id="rId2" Type="http://schemas.openxmlformats.org/officeDocument/2006/relationships/slideMaster" Target="../slideMasters/slideMaster3.xml"/><Relationship Id="rId16" Type="http://schemas.openxmlformats.org/officeDocument/2006/relationships/image" Target="../media/image21.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tags" Target="../tags/tag109.xml"/><Relationship Id="rId6" Type="http://schemas.openxmlformats.org/officeDocument/2006/relationships/image" Target="../media/image14.png"/><Relationship Id="rId11" Type="http://schemas.openxmlformats.org/officeDocument/2006/relationships/image" Target="../media/image48.svg"/><Relationship Id="rId24" Type="http://schemas.openxmlformats.org/officeDocument/2006/relationships/image" Target="../media/image28.png"/><Relationship Id="rId32" Type="http://schemas.openxmlformats.org/officeDocument/2006/relationships/image" Target="../media/image34.png"/><Relationship Id="rId37" Type="http://schemas.openxmlformats.org/officeDocument/2006/relationships/image" Target="../media/image56.svg"/><Relationship Id="rId5" Type="http://schemas.openxmlformats.org/officeDocument/2006/relationships/image" Target="../media/image13.svg"/><Relationship Id="rId15" Type="http://schemas.openxmlformats.org/officeDocument/2006/relationships/image" Target="../media/image20.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55.png"/><Relationship Id="rId10" Type="http://schemas.openxmlformats.org/officeDocument/2006/relationships/image" Target="../media/image46.png"/><Relationship Id="rId19" Type="http://schemas.openxmlformats.org/officeDocument/2006/relationships/image" Target="../media/image50.svg"/><Relationship Id="rId31" Type="http://schemas.openxmlformats.org/officeDocument/2006/relationships/image" Target="../media/image52.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19.svg"/><Relationship Id="rId22" Type="http://schemas.openxmlformats.org/officeDocument/2006/relationships/image" Target="../media/image26.png"/><Relationship Id="rId27" Type="http://schemas.openxmlformats.org/officeDocument/2006/relationships/image" Target="../media/image31.svg"/><Relationship Id="rId30" Type="http://schemas.openxmlformats.org/officeDocument/2006/relationships/image" Target="../media/image51.png"/><Relationship Id="rId35" Type="http://schemas.openxmlformats.org/officeDocument/2006/relationships/image" Target="../media/image54.svg"/><Relationship Id="rId8" Type="http://schemas.openxmlformats.org/officeDocument/2006/relationships/image" Target="../media/image16.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3" Type="http://schemas.openxmlformats.org/officeDocument/2006/relationships/image" Target="../media/image70.sv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0.svg"/><Relationship Id="rId21" Type="http://schemas.openxmlformats.org/officeDocument/2006/relationships/image" Target="../media/image78.svg"/><Relationship Id="rId7" Type="http://schemas.openxmlformats.org/officeDocument/2006/relationships/image" Target="../media/image64.svg"/><Relationship Id="rId12" Type="http://schemas.openxmlformats.org/officeDocument/2006/relationships/image" Target="../media/image69.png"/><Relationship Id="rId17" Type="http://schemas.openxmlformats.org/officeDocument/2006/relationships/image" Target="../media/image74.svg"/><Relationship Id="rId25" Type="http://schemas.openxmlformats.org/officeDocument/2006/relationships/image" Target="../media/image82.svg"/><Relationship Id="rId33" Type="http://schemas.openxmlformats.org/officeDocument/2006/relationships/image" Target="../media/image90.sv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86.svg"/><Relationship Id="rId1" Type="http://schemas.openxmlformats.org/officeDocument/2006/relationships/slideMaster" Target="../slideMasters/slideMaster3.xml"/><Relationship Id="rId6" Type="http://schemas.openxmlformats.org/officeDocument/2006/relationships/image" Target="../media/image63.png"/><Relationship Id="rId11" Type="http://schemas.openxmlformats.org/officeDocument/2006/relationships/image" Target="../media/image68.svg"/><Relationship Id="rId24" Type="http://schemas.openxmlformats.org/officeDocument/2006/relationships/image" Target="../media/image81.png"/><Relationship Id="rId32" Type="http://schemas.openxmlformats.org/officeDocument/2006/relationships/image" Target="../media/image89.png"/><Relationship Id="rId5" Type="http://schemas.openxmlformats.org/officeDocument/2006/relationships/image" Target="../media/image62.svg"/><Relationship Id="rId15" Type="http://schemas.openxmlformats.org/officeDocument/2006/relationships/image" Target="../media/image72.svg"/><Relationship Id="rId23" Type="http://schemas.openxmlformats.org/officeDocument/2006/relationships/image" Target="../media/image80.svg"/><Relationship Id="rId28" Type="http://schemas.openxmlformats.org/officeDocument/2006/relationships/image" Target="../media/image85.png"/><Relationship Id="rId10" Type="http://schemas.openxmlformats.org/officeDocument/2006/relationships/image" Target="../media/image67.png"/><Relationship Id="rId19" Type="http://schemas.openxmlformats.org/officeDocument/2006/relationships/image" Target="../media/image76.svg"/><Relationship Id="rId31" Type="http://schemas.openxmlformats.org/officeDocument/2006/relationships/image" Target="../media/image88.sv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svg"/><Relationship Id="rId30" Type="http://schemas.openxmlformats.org/officeDocument/2006/relationships/image" Target="../media/image87.png"/><Relationship Id="rId8" Type="http://schemas.openxmlformats.org/officeDocument/2006/relationships/image" Target="../media/image65.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Master" Target="../slideMasters/slideMaster3.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62.svg"/><Relationship Id="rId18" Type="http://schemas.openxmlformats.org/officeDocument/2006/relationships/image" Target="../media/image67.png"/><Relationship Id="rId3" Type="http://schemas.openxmlformats.org/officeDocument/2006/relationships/image" Target="../media/image92.svg"/><Relationship Id="rId7" Type="http://schemas.openxmlformats.org/officeDocument/2006/relationships/image" Target="../media/image96.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91.png"/><Relationship Id="rId16" Type="http://schemas.openxmlformats.org/officeDocument/2006/relationships/image" Target="../media/image65.png"/><Relationship Id="rId1" Type="http://schemas.openxmlformats.org/officeDocument/2006/relationships/slideMaster" Target="../slideMasters/slideMaster3.xml"/><Relationship Id="rId6" Type="http://schemas.openxmlformats.org/officeDocument/2006/relationships/image" Target="../media/image95.png"/><Relationship Id="rId11" Type="http://schemas.openxmlformats.org/officeDocument/2006/relationships/image" Target="../media/image60.svg"/><Relationship Id="rId5" Type="http://schemas.openxmlformats.org/officeDocument/2006/relationships/image" Target="../media/image94.sv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8.svg"/><Relationship Id="rId4" Type="http://schemas.openxmlformats.org/officeDocument/2006/relationships/image" Target="../media/image93.png"/><Relationship Id="rId9" Type="http://schemas.openxmlformats.org/officeDocument/2006/relationships/image" Target="../media/image98.svg"/><Relationship Id="rId14" Type="http://schemas.openxmlformats.org/officeDocument/2006/relationships/image" Target="../media/image6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1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sv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38" Type="http://schemas.openxmlformats.org/officeDocument/2006/relationships/image" Target="../media/image46.png"/><Relationship Id="rId2" Type="http://schemas.openxmlformats.org/officeDocument/2006/relationships/slideMaster" Target="../slideMasters/slideMaster4.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tags" Target="../tags/tag132.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sv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 Id="rId3"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13" Type="http://schemas.openxmlformats.org/officeDocument/2006/relationships/image" Target="../media/image70.sv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0.svg"/><Relationship Id="rId21" Type="http://schemas.openxmlformats.org/officeDocument/2006/relationships/image" Target="../media/image78.svg"/><Relationship Id="rId7" Type="http://schemas.openxmlformats.org/officeDocument/2006/relationships/image" Target="../media/image64.svg"/><Relationship Id="rId12" Type="http://schemas.openxmlformats.org/officeDocument/2006/relationships/image" Target="../media/image69.png"/><Relationship Id="rId17" Type="http://schemas.openxmlformats.org/officeDocument/2006/relationships/image" Target="../media/image74.svg"/><Relationship Id="rId25" Type="http://schemas.openxmlformats.org/officeDocument/2006/relationships/image" Target="../media/image82.svg"/><Relationship Id="rId33" Type="http://schemas.openxmlformats.org/officeDocument/2006/relationships/image" Target="../media/image90.sv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86.svg"/><Relationship Id="rId1" Type="http://schemas.openxmlformats.org/officeDocument/2006/relationships/slideMaster" Target="../slideMasters/slideMaster4.xml"/><Relationship Id="rId6" Type="http://schemas.openxmlformats.org/officeDocument/2006/relationships/image" Target="../media/image63.png"/><Relationship Id="rId11" Type="http://schemas.openxmlformats.org/officeDocument/2006/relationships/image" Target="../media/image68.svg"/><Relationship Id="rId24" Type="http://schemas.openxmlformats.org/officeDocument/2006/relationships/image" Target="../media/image81.png"/><Relationship Id="rId32" Type="http://schemas.openxmlformats.org/officeDocument/2006/relationships/image" Target="../media/image89.png"/><Relationship Id="rId5" Type="http://schemas.openxmlformats.org/officeDocument/2006/relationships/image" Target="../media/image62.svg"/><Relationship Id="rId15" Type="http://schemas.openxmlformats.org/officeDocument/2006/relationships/image" Target="../media/image72.svg"/><Relationship Id="rId23" Type="http://schemas.openxmlformats.org/officeDocument/2006/relationships/image" Target="../media/image80.svg"/><Relationship Id="rId28" Type="http://schemas.openxmlformats.org/officeDocument/2006/relationships/image" Target="../media/image85.png"/><Relationship Id="rId10" Type="http://schemas.openxmlformats.org/officeDocument/2006/relationships/image" Target="../media/image67.png"/><Relationship Id="rId19" Type="http://schemas.openxmlformats.org/officeDocument/2006/relationships/image" Target="../media/image76.svg"/><Relationship Id="rId31" Type="http://schemas.openxmlformats.org/officeDocument/2006/relationships/image" Target="../media/image88.sv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svg"/><Relationship Id="rId30" Type="http://schemas.openxmlformats.org/officeDocument/2006/relationships/image" Target="../media/image87.png"/><Relationship Id="rId8" Type="http://schemas.openxmlformats.org/officeDocument/2006/relationships/image" Target="../media/image6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Master" Target="../slideMasters/slideMaster4.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13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sv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38" Type="http://schemas.openxmlformats.org/officeDocument/2006/relationships/image" Target="../media/image46.png"/><Relationship Id="rId2" Type="http://schemas.openxmlformats.org/officeDocument/2006/relationships/slideMaster" Target="../slideMasters/slideMaster5.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tags" Target="../tags/tag155.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sv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 Id="rId3"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49.png"/><Relationship Id="rId26" Type="http://schemas.openxmlformats.org/officeDocument/2006/relationships/image" Target="../media/image30.png"/><Relationship Id="rId39" Type="http://schemas.openxmlformats.org/officeDocument/2006/relationships/image" Target="../media/image58.svg"/><Relationship Id="rId21" Type="http://schemas.openxmlformats.org/officeDocument/2006/relationships/image" Target="../media/image25.svg"/><Relationship Id="rId34" Type="http://schemas.openxmlformats.org/officeDocument/2006/relationships/image" Target="../media/image53.png"/><Relationship Id="rId7" Type="http://schemas.openxmlformats.org/officeDocument/2006/relationships/image" Target="../media/image15.svg"/><Relationship Id="rId12" Type="http://schemas.openxmlformats.org/officeDocument/2006/relationships/image" Target="../media/image47.svg"/><Relationship Id="rId17" Type="http://schemas.openxmlformats.org/officeDocument/2006/relationships/image" Target="../media/image22.svg"/><Relationship Id="rId25" Type="http://schemas.openxmlformats.org/officeDocument/2006/relationships/image" Target="../media/image29.svg"/><Relationship Id="rId33" Type="http://schemas.openxmlformats.org/officeDocument/2006/relationships/image" Target="../media/image35.svg"/><Relationship Id="rId38" Type="http://schemas.openxmlformats.org/officeDocument/2006/relationships/image" Target="../media/image57.png"/><Relationship Id="rId2" Type="http://schemas.openxmlformats.org/officeDocument/2006/relationships/slideMaster" Target="../slideMasters/slideMaster5.xml"/><Relationship Id="rId16" Type="http://schemas.openxmlformats.org/officeDocument/2006/relationships/image" Target="../media/image21.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tags" Target="../tags/tag156.xml"/><Relationship Id="rId6" Type="http://schemas.openxmlformats.org/officeDocument/2006/relationships/image" Target="../media/image14.png"/><Relationship Id="rId11" Type="http://schemas.openxmlformats.org/officeDocument/2006/relationships/image" Target="../media/image48.svg"/><Relationship Id="rId24" Type="http://schemas.openxmlformats.org/officeDocument/2006/relationships/image" Target="../media/image28.png"/><Relationship Id="rId32" Type="http://schemas.openxmlformats.org/officeDocument/2006/relationships/image" Target="../media/image34.png"/><Relationship Id="rId37" Type="http://schemas.openxmlformats.org/officeDocument/2006/relationships/image" Target="../media/image56.svg"/><Relationship Id="rId5" Type="http://schemas.openxmlformats.org/officeDocument/2006/relationships/image" Target="../media/image13.svg"/><Relationship Id="rId15" Type="http://schemas.openxmlformats.org/officeDocument/2006/relationships/image" Target="../media/image20.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55.png"/><Relationship Id="rId10" Type="http://schemas.openxmlformats.org/officeDocument/2006/relationships/image" Target="../media/image46.png"/><Relationship Id="rId19" Type="http://schemas.openxmlformats.org/officeDocument/2006/relationships/image" Target="../media/image50.svg"/><Relationship Id="rId31" Type="http://schemas.openxmlformats.org/officeDocument/2006/relationships/image" Target="../media/image52.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19.svg"/><Relationship Id="rId22" Type="http://schemas.openxmlformats.org/officeDocument/2006/relationships/image" Target="../media/image26.png"/><Relationship Id="rId27" Type="http://schemas.openxmlformats.org/officeDocument/2006/relationships/image" Target="../media/image31.svg"/><Relationship Id="rId30" Type="http://schemas.openxmlformats.org/officeDocument/2006/relationships/image" Target="../media/image51.png"/><Relationship Id="rId35" Type="http://schemas.openxmlformats.org/officeDocument/2006/relationships/image" Target="../media/image54.svg"/><Relationship Id="rId8" Type="http://schemas.openxmlformats.org/officeDocument/2006/relationships/image" Target="../media/image16.png"/><Relationship Id="rId3"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3" Type="http://schemas.openxmlformats.org/officeDocument/2006/relationships/image" Target="../media/image70.sv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0.svg"/><Relationship Id="rId21" Type="http://schemas.openxmlformats.org/officeDocument/2006/relationships/image" Target="../media/image78.svg"/><Relationship Id="rId7" Type="http://schemas.openxmlformats.org/officeDocument/2006/relationships/image" Target="../media/image64.svg"/><Relationship Id="rId12" Type="http://schemas.openxmlformats.org/officeDocument/2006/relationships/image" Target="../media/image69.png"/><Relationship Id="rId17" Type="http://schemas.openxmlformats.org/officeDocument/2006/relationships/image" Target="../media/image74.svg"/><Relationship Id="rId25" Type="http://schemas.openxmlformats.org/officeDocument/2006/relationships/image" Target="../media/image82.svg"/><Relationship Id="rId33" Type="http://schemas.openxmlformats.org/officeDocument/2006/relationships/image" Target="../media/image90.sv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86.svg"/><Relationship Id="rId1" Type="http://schemas.openxmlformats.org/officeDocument/2006/relationships/slideMaster" Target="../slideMasters/slideMaster5.xml"/><Relationship Id="rId6" Type="http://schemas.openxmlformats.org/officeDocument/2006/relationships/image" Target="../media/image63.png"/><Relationship Id="rId11" Type="http://schemas.openxmlformats.org/officeDocument/2006/relationships/image" Target="../media/image68.svg"/><Relationship Id="rId24" Type="http://schemas.openxmlformats.org/officeDocument/2006/relationships/image" Target="../media/image81.png"/><Relationship Id="rId32" Type="http://schemas.openxmlformats.org/officeDocument/2006/relationships/image" Target="../media/image89.png"/><Relationship Id="rId5" Type="http://schemas.openxmlformats.org/officeDocument/2006/relationships/image" Target="../media/image62.svg"/><Relationship Id="rId15" Type="http://schemas.openxmlformats.org/officeDocument/2006/relationships/image" Target="../media/image72.svg"/><Relationship Id="rId23" Type="http://schemas.openxmlformats.org/officeDocument/2006/relationships/image" Target="../media/image80.svg"/><Relationship Id="rId28" Type="http://schemas.openxmlformats.org/officeDocument/2006/relationships/image" Target="../media/image85.png"/><Relationship Id="rId10" Type="http://schemas.openxmlformats.org/officeDocument/2006/relationships/image" Target="../media/image67.png"/><Relationship Id="rId19" Type="http://schemas.openxmlformats.org/officeDocument/2006/relationships/image" Target="../media/image76.svg"/><Relationship Id="rId31" Type="http://schemas.openxmlformats.org/officeDocument/2006/relationships/image" Target="../media/image88.sv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svg"/><Relationship Id="rId30" Type="http://schemas.openxmlformats.org/officeDocument/2006/relationships/image" Target="../media/image87.png"/><Relationship Id="rId8" Type="http://schemas.openxmlformats.org/officeDocument/2006/relationships/image" Target="../media/image65.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Master" Target="../slideMasters/slideMaster5.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62.svg"/><Relationship Id="rId18" Type="http://schemas.openxmlformats.org/officeDocument/2006/relationships/image" Target="../media/image67.png"/><Relationship Id="rId3" Type="http://schemas.openxmlformats.org/officeDocument/2006/relationships/image" Target="../media/image92.svg"/><Relationship Id="rId7" Type="http://schemas.openxmlformats.org/officeDocument/2006/relationships/image" Target="../media/image96.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91.png"/><Relationship Id="rId16" Type="http://schemas.openxmlformats.org/officeDocument/2006/relationships/image" Target="../media/image65.png"/><Relationship Id="rId1" Type="http://schemas.openxmlformats.org/officeDocument/2006/relationships/slideMaster" Target="../slideMasters/slideMaster5.xml"/><Relationship Id="rId6" Type="http://schemas.openxmlformats.org/officeDocument/2006/relationships/image" Target="../media/image95.png"/><Relationship Id="rId11" Type="http://schemas.openxmlformats.org/officeDocument/2006/relationships/image" Target="../media/image60.svg"/><Relationship Id="rId5" Type="http://schemas.openxmlformats.org/officeDocument/2006/relationships/image" Target="../media/image94.sv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8.svg"/><Relationship Id="rId4" Type="http://schemas.openxmlformats.org/officeDocument/2006/relationships/image" Target="../media/image93.png"/><Relationship Id="rId9" Type="http://schemas.openxmlformats.org/officeDocument/2006/relationships/image" Target="../media/image98.svg"/><Relationship Id="rId14" Type="http://schemas.openxmlformats.org/officeDocument/2006/relationships/image" Target="../media/image6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15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sv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38" Type="http://schemas.openxmlformats.org/officeDocument/2006/relationships/image" Target="../media/image46.png"/><Relationship Id="rId2" Type="http://schemas.openxmlformats.org/officeDocument/2006/relationships/slideMaster" Target="../slideMasters/slideMaster6.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tags" Target="../tags/tag179.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sv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 Id="rId3" Type="http://schemas.openxmlformats.org/officeDocument/2006/relationships/image" Target="../media/image11.png"/></Relationships>
</file>

<file path=ppt/slideLayouts/_rels/slideLayout97.xml.rels><?xml version="1.0" encoding="UTF-8" standalone="yes"?>
<Relationships xmlns="http://schemas.openxmlformats.org/package/2006/relationships"><Relationship Id="rId13" Type="http://schemas.openxmlformats.org/officeDocument/2006/relationships/image" Target="../media/image70.sv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0.svg"/><Relationship Id="rId21" Type="http://schemas.openxmlformats.org/officeDocument/2006/relationships/image" Target="../media/image78.svg"/><Relationship Id="rId7" Type="http://schemas.openxmlformats.org/officeDocument/2006/relationships/image" Target="../media/image64.svg"/><Relationship Id="rId12" Type="http://schemas.openxmlformats.org/officeDocument/2006/relationships/image" Target="../media/image69.png"/><Relationship Id="rId17" Type="http://schemas.openxmlformats.org/officeDocument/2006/relationships/image" Target="../media/image74.svg"/><Relationship Id="rId25" Type="http://schemas.openxmlformats.org/officeDocument/2006/relationships/image" Target="../media/image82.svg"/><Relationship Id="rId33" Type="http://schemas.openxmlformats.org/officeDocument/2006/relationships/image" Target="../media/image90.sv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86.svg"/><Relationship Id="rId1" Type="http://schemas.openxmlformats.org/officeDocument/2006/relationships/slideMaster" Target="../slideMasters/slideMaster6.xml"/><Relationship Id="rId6" Type="http://schemas.openxmlformats.org/officeDocument/2006/relationships/image" Target="../media/image63.png"/><Relationship Id="rId11" Type="http://schemas.openxmlformats.org/officeDocument/2006/relationships/image" Target="../media/image68.svg"/><Relationship Id="rId24" Type="http://schemas.openxmlformats.org/officeDocument/2006/relationships/image" Target="../media/image81.png"/><Relationship Id="rId32" Type="http://schemas.openxmlformats.org/officeDocument/2006/relationships/image" Target="../media/image89.png"/><Relationship Id="rId5" Type="http://schemas.openxmlformats.org/officeDocument/2006/relationships/image" Target="../media/image62.svg"/><Relationship Id="rId15" Type="http://schemas.openxmlformats.org/officeDocument/2006/relationships/image" Target="../media/image72.svg"/><Relationship Id="rId23" Type="http://schemas.openxmlformats.org/officeDocument/2006/relationships/image" Target="../media/image80.svg"/><Relationship Id="rId28" Type="http://schemas.openxmlformats.org/officeDocument/2006/relationships/image" Target="../media/image85.png"/><Relationship Id="rId10" Type="http://schemas.openxmlformats.org/officeDocument/2006/relationships/image" Target="../media/image67.png"/><Relationship Id="rId19" Type="http://schemas.openxmlformats.org/officeDocument/2006/relationships/image" Target="../media/image76.svg"/><Relationship Id="rId31" Type="http://schemas.openxmlformats.org/officeDocument/2006/relationships/image" Target="../media/image88.sv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svg"/><Relationship Id="rId30" Type="http://schemas.openxmlformats.org/officeDocument/2006/relationships/image" Target="../media/image87.png"/><Relationship Id="rId8" Type="http://schemas.openxmlformats.org/officeDocument/2006/relationships/image" Target="../media/image65.png"/></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Master" Target="../slideMasters/slideMaster6.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7BD5816-EC71-4FEA-AA51-144C2F67B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1"/>
          </a:solidFill>
          <a:ln>
            <a:noFill/>
          </a:ln>
          <a:effectLst/>
        </p:spPr>
      </p:pic>
      <p:sp>
        <p:nvSpPr>
          <p:cNvPr id="11" name="Espace réservé pour une image  35">
            <a:extLst>
              <a:ext uri="{FF2B5EF4-FFF2-40B4-BE49-F238E27FC236}">
                <a16:creationId xmlns:a16="http://schemas.microsoft.com/office/drawing/2014/main" id="{50CFFB3C-D539-430E-9E1E-E65D867C5EA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8" name="Bildplatzhalter 3"/>
          <p:cNvSpPr>
            <a:spLocks noGrp="1"/>
          </p:cNvSpPr>
          <p:nvPr>
            <p:ph type="pic" sz="quarter" idx="14" hasCustomPrompt="1"/>
          </p:nvPr>
        </p:nvSpPr>
        <p:spPr bwMode="gray">
          <a:xfrm>
            <a:off x="9863834"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baseline="0" dirty="0">
                <a:solidFill>
                  <a:schemeClr val="bg2"/>
                </a:solidFill>
                <a:latin typeface="+mn-lt"/>
                <a:cs typeface="+mn-cs"/>
              </a:defRPr>
            </a:lvl1pPr>
          </a:lstStyle>
          <a:p>
            <a:pPr lvl="0"/>
            <a:r>
              <a:rPr lang="en-GB" noProof="0" dirty="0"/>
              <a:t>Insert client logo</a:t>
            </a:r>
          </a:p>
        </p:txBody>
      </p:sp>
      <p:sp>
        <p:nvSpPr>
          <p:cNvPr id="10" name="Titel 1"/>
          <p:cNvSpPr>
            <a:spLocks noGrp="1"/>
          </p:cNvSpPr>
          <p:nvPr>
            <p:ph type="title" hasCustomPrompt="1"/>
          </p:nvPr>
        </p:nvSpPr>
        <p:spPr bwMode="gray">
          <a:xfrm>
            <a:off x="4017988" y="3334423"/>
            <a:ext cx="7753846" cy="964800"/>
          </a:xfrm>
        </p:spPr>
        <p:txBody>
          <a:bodyPr lIns="0" rIns="0" anchor="b">
            <a:noAutofit/>
          </a:bodyPr>
          <a:lstStyle>
            <a:lvl1pPr algn="r">
              <a:defRPr sz="2800" cap="none" baseline="0">
                <a:solidFill>
                  <a:schemeClr val="bg2"/>
                </a:solidFill>
                <a:latin typeface="+mj-lt"/>
              </a:defRPr>
            </a:lvl1pPr>
          </a:lstStyle>
          <a:p>
            <a:r>
              <a:rPr lang="en-GB" noProof="0" dirty="0"/>
              <a:t>Placeholder for your title</a:t>
            </a:r>
          </a:p>
        </p:txBody>
      </p:sp>
      <p:sp>
        <p:nvSpPr>
          <p:cNvPr id="14" name="Textplatzhalter 25"/>
          <p:cNvSpPr>
            <a:spLocks noGrp="1"/>
          </p:cNvSpPr>
          <p:nvPr>
            <p:ph type="body" sz="quarter" idx="15" hasCustomPrompt="1"/>
          </p:nvPr>
        </p:nvSpPr>
        <p:spPr bwMode="gray">
          <a:xfrm>
            <a:off x="4017988" y="4425489"/>
            <a:ext cx="7753846"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en-GB" noProof="0" dirty="0"/>
              <a:t>Placeholder for your sub headline</a:t>
            </a:r>
          </a:p>
        </p:txBody>
      </p:sp>
      <p:sp>
        <p:nvSpPr>
          <p:cNvPr id="15" name="Textplatzhalter 25"/>
          <p:cNvSpPr>
            <a:spLocks noGrp="1"/>
          </p:cNvSpPr>
          <p:nvPr>
            <p:ph type="body" sz="quarter" idx="17" hasCustomPrompt="1"/>
          </p:nvPr>
        </p:nvSpPr>
        <p:spPr bwMode="gray">
          <a:xfrm>
            <a:off x="4017988" y="5034155"/>
            <a:ext cx="7753846"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en-GB" noProof="0" dirty="0"/>
              <a:t>Date | Author | Internal</a:t>
            </a:r>
          </a:p>
        </p:txBody>
      </p:sp>
      <p:pic>
        <p:nvPicPr>
          <p:cNvPr id="12" name="Picture 2">
            <a:extLst>
              <a:ext uri="{FF2B5EF4-FFF2-40B4-BE49-F238E27FC236}">
                <a16:creationId xmlns:a16="http://schemas.microsoft.com/office/drawing/2014/main" id="{8E1363F4-2568-4B5D-B365-0C93AC011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5874" y="802405"/>
            <a:ext cx="3311928" cy="820622"/>
          </a:xfrm>
          <a:prstGeom prst="rect">
            <a:avLst/>
          </a:prstGeom>
        </p:spPr>
      </p:pic>
    </p:spTree>
    <p:extLst>
      <p:ext uri="{BB962C8B-B14F-4D97-AF65-F5344CB8AC3E}">
        <p14:creationId xmlns:p14="http://schemas.microsoft.com/office/powerpoint/2010/main" val="213544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ter Blue Grey">
    <p:bg>
      <p:bgPr>
        <a:solidFill>
          <a:schemeClr val="accent1"/>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B0581D80-6DF0-46C1-B8B4-9AEB044D6A96}"/>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bIns="108000"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1"/>
                </a:solidFill>
                <a:latin typeface="+mj-lt"/>
              </a:defRPr>
            </a:lvl1pPr>
          </a:lstStyle>
          <a:p>
            <a:r>
              <a:rPr lang="en-GB" noProof="0" dirty="0"/>
              <a:t>Chapter slide headline</a:t>
            </a:r>
          </a:p>
        </p:txBody>
      </p:sp>
      <p:pic>
        <p:nvPicPr>
          <p:cNvPr id="8" name="Image 11">
            <a:extLst>
              <a:ext uri="{FF2B5EF4-FFF2-40B4-BE49-F238E27FC236}">
                <a16:creationId xmlns:a16="http://schemas.microsoft.com/office/drawing/2014/main" id="{F9E2EB1E-66A4-439E-A47B-447B4BE42333}"/>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15068410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25355" y="1341438"/>
            <a:ext cx="5502209" cy="4894975"/>
          </a:xfrm>
          <a:prstGeom prst="rect">
            <a:avLst/>
          </a:prstGeom>
          <a:solidFill>
            <a:schemeClr val="accent1">
              <a:lumMod val="20000"/>
              <a:lumOff val="80000"/>
            </a:schemeClr>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US" sz="1200" b="0" i="0" u="none" strike="noStrike" kern="1200" cap="none" spc="0" normalizeH="0" baseline="0" noProof="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9</a:t>
            </a:r>
          </a:p>
        </p:txBody>
      </p:sp>
      <p:sp>
        <p:nvSpPr>
          <p:cNvPr id="9" name="Content Placeholder 4"/>
          <p:cNvSpPr>
            <a:spLocks noGrp="1"/>
          </p:cNvSpPr>
          <p:nvPr>
            <p:ph sz="quarter" idx="15" hasCustomPrompt="1"/>
          </p:nvPr>
        </p:nvSpPr>
        <p:spPr>
          <a:xfrm>
            <a:off x="6265808" y="1341438"/>
            <a:ext cx="5502209" cy="4894975"/>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US" sz="1200" b="0" i="0" u="none" strike="noStrike" kern="1200" cap="none" spc="0" normalizeH="0" baseline="0" noProof="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9</a:t>
            </a:r>
          </a:p>
        </p:txBody>
      </p:sp>
      <p:sp>
        <p:nvSpPr>
          <p:cNvPr id="10" name="Title 1"/>
          <p:cNvSpPr>
            <a:spLocks noGrp="1"/>
          </p:cNvSpPr>
          <p:nvPr>
            <p:ph type="title" hasCustomPrompt="1"/>
          </p:nvPr>
        </p:nvSpPr>
        <p:spPr>
          <a:xfrm>
            <a:off x="425354" y="404665"/>
            <a:ext cx="11342769" cy="936772"/>
          </a:xfrm>
        </p:spPr>
        <p:txBody>
          <a:bodyPr lIns="108000" tIns="0" rIns="108000" bIns="0"/>
          <a:lstStyle>
            <a:lvl1pPr>
              <a:defRPr sz="2200" baseline="0">
                <a:solidFill>
                  <a:schemeClr val="bg2"/>
                </a:solidFill>
              </a:defRPr>
            </a:lvl1pPr>
          </a:lstStyle>
          <a:p>
            <a:r>
              <a:rPr lang="en-US"/>
              <a:t>Complete with a title here that carries your message on two lines at most for more </a:t>
            </a:r>
            <a:r>
              <a:rPr lang="en-US" noProof="0"/>
              <a:t>readability</a:t>
            </a:r>
          </a:p>
        </p:txBody>
      </p:sp>
      <p:sp>
        <p:nvSpPr>
          <p:cNvPr id="12"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Insert a top title here - must not exceed 1 line</a:t>
            </a:r>
          </a:p>
        </p:txBody>
      </p:sp>
    </p:spTree>
    <p:extLst>
      <p:ext uri="{BB962C8B-B14F-4D97-AF65-F5344CB8AC3E}">
        <p14:creationId xmlns:p14="http://schemas.microsoft.com/office/powerpoint/2010/main" val="40090616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genda - 1 to 6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8" y="1351401"/>
            <a:ext cx="7810561"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en-US" noProof="0"/>
              <a:t>Chapter 1</a:t>
            </a:r>
          </a:p>
        </p:txBody>
      </p:sp>
      <p:sp>
        <p:nvSpPr>
          <p:cNvPr id="8" name="Text Placeholder 8"/>
          <p:cNvSpPr>
            <a:spLocks noGrp="1"/>
          </p:cNvSpPr>
          <p:nvPr>
            <p:ph type="body" sz="quarter" idx="17" hasCustomPrompt="1"/>
          </p:nvPr>
        </p:nvSpPr>
        <p:spPr>
          <a:xfrm>
            <a:off x="2019239" y="2154024"/>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2</a:t>
            </a:r>
          </a:p>
        </p:txBody>
      </p:sp>
      <p:sp>
        <p:nvSpPr>
          <p:cNvPr id="11" name="Text Placeholder 8"/>
          <p:cNvSpPr>
            <a:spLocks noGrp="1"/>
          </p:cNvSpPr>
          <p:nvPr>
            <p:ph type="body" sz="quarter" idx="19" hasCustomPrompt="1"/>
          </p:nvPr>
        </p:nvSpPr>
        <p:spPr>
          <a:xfrm>
            <a:off x="2019239" y="2956647"/>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3</a:t>
            </a:r>
          </a:p>
        </p:txBody>
      </p:sp>
      <p:sp>
        <p:nvSpPr>
          <p:cNvPr id="14" name="Text Placeholder 8"/>
          <p:cNvSpPr>
            <a:spLocks noGrp="1"/>
          </p:cNvSpPr>
          <p:nvPr>
            <p:ph type="body" sz="quarter" idx="21" hasCustomPrompt="1"/>
          </p:nvPr>
        </p:nvSpPr>
        <p:spPr>
          <a:xfrm>
            <a:off x="2019239" y="3759270"/>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4</a:t>
            </a:r>
          </a:p>
        </p:txBody>
      </p:sp>
      <p:sp>
        <p:nvSpPr>
          <p:cNvPr id="17" name="Text Placeholder 8"/>
          <p:cNvSpPr>
            <a:spLocks noGrp="1"/>
          </p:cNvSpPr>
          <p:nvPr>
            <p:ph type="body" sz="quarter" idx="23" hasCustomPrompt="1"/>
          </p:nvPr>
        </p:nvSpPr>
        <p:spPr>
          <a:xfrm>
            <a:off x="2019239" y="4561893"/>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5</a:t>
            </a:r>
          </a:p>
        </p:txBody>
      </p:sp>
      <p:sp>
        <p:nvSpPr>
          <p:cNvPr id="30" name="Text Placeholder 8"/>
          <p:cNvSpPr>
            <a:spLocks noGrp="1"/>
          </p:cNvSpPr>
          <p:nvPr>
            <p:ph type="body" sz="quarter" idx="25" hasCustomPrompt="1"/>
          </p:nvPr>
        </p:nvSpPr>
        <p:spPr>
          <a:xfrm>
            <a:off x="10063445" y="1351399"/>
            <a:ext cx="1700834"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en-US" noProof="0"/>
              <a:t>Page x</a:t>
            </a:r>
          </a:p>
        </p:txBody>
      </p:sp>
      <p:sp>
        <p:nvSpPr>
          <p:cNvPr id="32" name="Text Placeholder 8"/>
          <p:cNvSpPr>
            <a:spLocks noGrp="1"/>
          </p:cNvSpPr>
          <p:nvPr>
            <p:ph type="body" sz="quarter" idx="26" hasCustomPrompt="1"/>
          </p:nvPr>
        </p:nvSpPr>
        <p:spPr>
          <a:xfrm>
            <a:off x="10063445" y="4561893"/>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33" name="Text Placeholder 8"/>
          <p:cNvSpPr>
            <a:spLocks noGrp="1"/>
          </p:cNvSpPr>
          <p:nvPr>
            <p:ph type="body" sz="quarter" idx="27" hasCustomPrompt="1"/>
          </p:nvPr>
        </p:nvSpPr>
        <p:spPr>
          <a:xfrm>
            <a:off x="10063445" y="3759270"/>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34" name="Text Placeholder 8"/>
          <p:cNvSpPr>
            <a:spLocks noGrp="1"/>
          </p:cNvSpPr>
          <p:nvPr>
            <p:ph type="body" sz="quarter" idx="28" hasCustomPrompt="1"/>
          </p:nvPr>
        </p:nvSpPr>
        <p:spPr>
          <a:xfrm>
            <a:off x="10063445" y="2956647"/>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35" name="Text Placeholder 8"/>
          <p:cNvSpPr>
            <a:spLocks noGrp="1"/>
          </p:cNvSpPr>
          <p:nvPr>
            <p:ph type="body" sz="quarter" idx="29" hasCustomPrompt="1"/>
          </p:nvPr>
        </p:nvSpPr>
        <p:spPr>
          <a:xfrm>
            <a:off x="10063445" y="215402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24" name="Text Placeholder 8"/>
          <p:cNvSpPr>
            <a:spLocks noGrp="1"/>
          </p:cNvSpPr>
          <p:nvPr>
            <p:ph type="body" sz="quarter" idx="30" hasCustomPrompt="1"/>
          </p:nvPr>
        </p:nvSpPr>
        <p:spPr>
          <a:xfrm>
            <a:off x="2019239" y="5364518"/>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6</a:t>
            </a:r>
          </a:p>
        </p:txBody>
      </p:sp>
      <p:sp>
        <p:nvSpPr>
          <p:cNvPr id="26" name="Text Placeholder 8"/>
          <p:cNvSpPr>
            <a:spLocks noGrp="1"/>
          </p:cNvSpPr>
          <p:nvPr>
            <p:ph type="body" sz="quarter" idx="32" hasCustomPrompt="1"/>
          </p:nvPr>
        </p:nvSpPr>
        <p:spPr>
          <a:xfrm>
            <a:off x="10063445" y="5364518"/>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44" name="Text Placeholder 4"/>
          <p:cNvSpPr>
            <a:spLocks noGrp="1"/>
          </p:cNvSpPr>
          <p:nvPr>
            <p:ph type="body" sz="quarter" idx="38" hasCustomPrompt="1"/>
          </p:nvPr>
        </p:nvSpPr>
        <p:spPr>
          <a:xfrm>
            <a:off x="423863" y="1351401"/>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45" name="Text Placeholder 4"/>
          <p:cNvSpPr>
            <a:spLocks noGrp="1"/>
          </p:cNvSpPr>
          <p:nvPr>
            <p:ph type="body" sz="quarter" idx="39" hasCustomPrompt="1"/>
          </p:nvPr>
        </p:nvSpPr>
        <p:spPr>
          <a:xfrm>
            <a:off x="423863" y="2154024"/>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02</a:t>
            </a:r>
          </a:p>
        </p:txBody>
      </p:sp>
      <p:sp>
        <p:nvSpPr>
          <p:cNvPr id="46" name="Text Placeholder 4"/>
          <p:cNvSpPr>
            <a:spLocks noGrp="1"/>
          </p:cNvSpPr>
          <p:nvPr>
            <p:ph type="body" sz="quarter" idx="40" hasCustomPrompt="1"/>
          </p:nvPr>
        </p:nvSpPr>
        <p:spPr>
          <a:xfrm>
            <a:off x="423863" y="2956647"/>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03</a:t>
            </a:r>
          </a:p>
        </p:txBody>
      </p:sp>
      <p:sp>
        <p:nvSpPr>
          <p:cNvPr id="47" name="Text Placeholder 4"/>
          <p:cNvSpPr>
            <a:spLocks noGrp="1"/>
          </p:cNvSpPr>
          <p:nvPr>
            <p:ph type="body" sz="quarter" idx="41" hasCustomPrompt="1"/>
          </p:nvPr>
        </p:nvSpPr>
        <p:spPr>
          <a:xfrm>
            <a:off x="423863" y="3759270"/>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04</a:t>
            </a:r>
          </a:p>
        </p:txBody>
      </p:sp>
      <p:sp>
        <p:nvSpPr>
          <p:cNvPr id="48" name="Text Placeholder 4"/>
          <p:cNvSpPr>
            <a:spLocks noGrp="1"/>
          </p:cNvSpPr>
          <p:nvPr>
            <p:ph type="body" sz="quarter" idx="42" hasCustomPrompt="1"/>
          </p:nvPr>
        </p:nvSpPr>
        <p:spPr>
          <a:xfrm>
            <a:off x="423863" y="4561893"/>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05</a:t>
            </a:r>
          </a:p>
        </p:txBody>
      </p:sp>
      <p:sp>
        <p:nvSpPr>
          <p:cNvPr id="49" name="Text Placeholder 4"/>
          <p:cNvSpPr>
            <a:spLocks noGrp="1"/>
          </p:cNvSpPr>
          <p:nvPr>
            <p:ph type="body" sz="quarter" idx="43" hasCustomPrompt="1"/>
          </p:nvPr>
        </p:nvSpPr>
        <p:spPr>
          <a:xfrm>
            <a:off x="423863" y="5364518"/>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06</a:t>
            </a:r>
          </a:p>
        </p:txBody>
      </p:sp>
      <p:sp>
        <p:nvSpPr>
          <p:cNvPr id="23"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US" sz="2200" b="1" noProof="0" dirty="0"/>
              <a:t>AGENDA</a:t>
            </a:r>
          </a:p>
        </p:txBody>
      </p:sp>
    </p:spTree>
    <p:extLst>
      <p:ext uri="{BB962C8B-B14F-4D97-AF65-F5344CB8AC3E}">
        <p14:creationId xmlns:p14="http://schemas.microsoft.com/office/powerpoint/2010/main" val="2754180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genda - 1 to 10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345515"/>
            <a:ext cx="7962961"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en-US" noProof="0"/>
              <a:t>Chapter 1</a:t>
            </a:r>
          </a:p>
        </p:txBody>
      </p:sp>
      <p:sp>
        <p:nvSpPr>
          <p:cNvPr id="8" name="Text Placeholder 8"/>
          <p:cNvSpPr>
            <a:spLocks noGrp="1"/>
          </p:cNvSpPr>
          <p:nvPr>
            <p:ph type="body" sz="quarter" idx="17" hasCustomPrompt="1"/>
          </p:nvPr>
        </p:nvSpPr>
        <p:spPr>
          <a:xfrm>
            <a:off x="2019239" y="182936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2</a:t>
            </a:r>
          </a:p>
        </p:txBody>
      </p:sp>
      <p:sp>
        <p:nvSpPr>
          <p:cNvPr id="11" name="Text Placeholder 8"/>
          <p:cNvSpPr>
            <a:spLocks noGrp="1"/>
          </p:cNvSpPr>
          <p:nvPr>
            <p:ph type="body" sz="quarter" idx="19" hasCustomPrompt="1"/>
          </p:nvPr>
        </p:nvSpPr>
        <p:spPr>
          <a:xfrm>
            <a:off x="2019239" y="2304906"/>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3</a:t>
            </a:r>
          </a:p>
        </p:txBody>
      </p:sp>
      <p:sp>
        <p:nvSpPr>
          <p:cNvPr id="14" name="Text Placeholder 8"/>
          <p:cNvSpPr>
            <a:spLocks noGrp="1"/>
          </p:cNvSpPr>
          <p:nvPr>
            <p:ph type="body" sz="quarter" idx="21" hasCustomPrompt="1"/>
          </p:nvPr>
        </p:nvSpPr>
        <p:spPr>
          <a:xfrm>
            <a:off x="2019239" y="2780447"/>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4</a:t>
            </a:r>
          </a:p>
        </p:txBody>
      </p:sp>
      <p:sp>
        <p:nvSpPr>
          <p:cNvPr id="17" name="Text Placeholder 8"/>
          <p:cNvSpPr>
            <a:spLocks noGrp="1"/>
          </p:cNvSpPr>
          <p:nvPr>
            <p:ph type="body" sz="quarter" idx="23" hasCustomPrompt="1"/>
          </p:nvPr>
        </p:nvSpPr>
        <p:spPr>
          <a:xfrm>
            <a:off x="2019239" y="563369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10</a:t>
            </a:r>
          </a:p>
        </p:txBody>
      </p:sp>
      <p:sp>
        <p:nvSpPr>
          <p:cNvPr id="30" name="Text Placeholder 8"/>
          <p:cNvSpPr>
            <a:spLocks noGrp="1"/>
          </p:cNvSpPr>
          <p:nvPr>
            <p:ph type="body" sz="quarter" idx="25" hasCustomPrompt="1"/>
          </p:nvPr>
        </p:nvSpPr>
        <p:spPr>
          <a:xfrm>
            <a:off x="10213096" y="1345515"/>
            <a:ext cx="1546213" cy="414000"/>
          </a:xfrm>
          <a:prstGeom prst="rect">
            <a:avLst/>
          </a:prstGeom>
        </p:spPr>
        <p:txBody>
          <a:bodyPr wrap="square" tIns="0" bIns="0" anchor="ctr">
            <a:noAutofit/>
          </a:bodyPr>
          <a:lstStyle>
            <a:lvl1pPr algn="l">
              <a:defRPr sz="1000" b="0" i="0" cap="none" baseline="0">
                <a:solidFill>
                  <a:schemeClr val="bg2"/>
                </a:solidFill>
              </a:defRPr>
            </a:lvl1pPr>
            <a:lvl2pPr>
              <a:defRPr sz="1000"/>
            </a:lvl2pPr>
          </a:lstStyle>
          <a:p>
            <a:pPr lvl="0"/>
            <a:r>
              <a:rPr lang="en-US" noProof="0"/>
              <a:t>Page x</a:t>
            </a:r>
          </a:p>
        </p:txBody>
      </p:sp>
      <p:sp>
        <p:nvSpPr>
          <p:cNvPr id="32" name="Text Placeholder 8"/>
          <p:cNvSpPr>
            <a:spLocks noGrp="1"/>
          </p:cNvSpPr>
          <p:nvPr>
            <p:ph type="body" sz="quarter" idx="26" hasCustomPrompt="1"/>
          </p:nvPr>
        </p:nvSpPr>
        <p:spPr>
          <a:xfrm>
            <a:off x="10213095" y="563369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3" name="Text Placeholder 8"/>
          <p:cNvSpPr>
            <a:spLocks noGrp="1"/>
          </p:cNvSpPr>
          <p:nvPr>
            <p:ph type="body" sz="quarter" idx="27" hasCustomPrompt="1"/>
          </p:nvPr>
        </p:nvSpPr>
        <p:spPr>
          <a:xfrm>
            <a:off x="10213095" y="2780447"/>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4" name="Text Placeholder 8"/>
          <p:cNvSpPr>
            <a:spLocks noGrp="1"/>
          </p:cNvSpPr>
          <p:nvPr>
            <p:ph type="body" sz="quarter" idx="28" hasCustomPrompt="1"/>
          </p:nvPr>
        </p:nvSpPr>
        <p:spPr>
          <a:xfrm>
            <a:off x="10213095" y="2304906"/>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5" name="Text Placeholder 8"/>
          <p:cNvSpPr>
            <a:spLocks noGrp="1"/>
          </p:cNvSpPr>
          <p:nvPr>
            <p:ph type="body" sz="quarter" idx="29" hasCustomPrompt="1"/>
          </p:nvPr>
        </p:nvSpPr>
        <p:spPr>
          <a:xfrm>
            <a:off x="10213095" y="182936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22" name="Text Placeholder 8"/>
          <p:cNvSpPr>
            <a:spLocks noGrp="1"/>
          </p:cNvSpPr>
          <p:nvPr>
            <p:ph type="body" sz="quarter" idx="30" hasCustomPrompt="1"/>
          </p:nvPr>
        </p:nvSpPr>
        <p:spPr>
          <a:xfrm>
            <a:off x="2019239" y="3255988"/>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5</a:t>
            </a:r>
          </a:p>
        </p:txBody>
      </p:sp>
      <p:sp>
        <p:nvSpPr>
          <p:cNvPr id="24" name="Text Placeholder 8"/>
          <p:cNvSpPr>
            <a:spLocks noGrp="1"/>
          </p:cNvSpPr>
          <p:nvPr>
            <p:ph type="body" sz="quarter" idx="32" hasCustomPrompt="1"/>
          </p:nvPr>
        </p:nvSpPr>
        <p:spPr>
          <a:xfrm>
            <a:off x="10213095" y="3255988"/>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25" name="Text Placeholder 8"/>
          <p:cNvSpPr>
            <a:spLocks noGrp="1"/>
          </p:cNvSpPr>
          <p:nvPr>
            <p:ph type="body" sz="quarter" idx="33" hasCustomPrompt="1"/>
          </p:nvPr>
        </p:nvSpPr>
        <p:spPr>
          <a:xfrm>
            <a:off x="2019239" y="3731529"/>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6</a:t>
            </a:r>
          </a:p>
        </p:txBody>
      </p:sp>
      <p:sp>
        <p:nvSpPr>
          <p:cNvPr id="27" name="Text Placeholder 8"/>
          <p:cNvSpPr>
            <a:spLocks noGrp="1"/>
          </p:cNvSpPr>
          <p:nvPr>
            <p:ph type="body" sz="quarter" idx="35" hasCustomPrompt="1"/>
          </p:nvPr>
        </p:nvSpPr>
        <p:spPr>
          <a:xfrm>
            <a:off x="2019239" y="4207070"/>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7</a:t>
            </a:r>
          </a:p>
        </p:txBody>
      </p:sp>
      <p:sp>
        <p:nvSpPr>
          <p:cNvPr id="29" name="Text Placeholder 8"/>
          <p:cNvSpPr>
            <a:spLocks noGrp="1"/>
          </p:cNvSpPr>
          <p:nvPr>
            <p:ph type="body" sz="quarter" idx="37" hasCustomPrompt="1"/>
          </p:nvPr>
        </p:nvSpPr>
        <p:spPr>
          <a:xfrm>
            <a:off x="10213095" y="4207070"/>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1" name="Text Placeholder 8"/>
          <p:cNvSpPr>
            <a:spLocks noGrp="1"/>
          </p:cNvSpPr>
          <p:nvPr>
            <p:ph type="body" sz="quarter" idx="38" hasCustomPrompt="1"/>
          </p:nvPr>
        </p:nvSpPr>
        <p:spPr>
          <a:xfrm>
            <a:off x="10213095" y="3731529"/>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9" name="Text Placeholder 8"/>
          <p:cNvSpPr>
            <a:spLocks noGrp="1"/>
          </p:cNvSpPr>
          <p:nvPr>
            <p:ph type="body" sz="quarter" idx="39" hasCustomPrompt="1"/>
          </p:nvPr>
        </p:nvSpPr>
        <p:spPr>
          <a:xfrm>
            <a:off x="2019239" y="4682611"/>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8</a:t>
            </a:r>
          </a:p>
        </p:txBody>
      </p:sp>
      <p:sp>
        <p:nvSpPr>
          <p:cNvPr id="41" name="Text Placeholder 8"/>
          <p:cNvSpPr>
            <a:spLocks noGrp="1"/>
          </p:cNvSpPr>
          <p:nvPr>
            <p:ph type="body" sz="quarter" idx="41" hasCustomPrompt="1"/>
          </p:nvPr>
        </p:nvSpPr>
        <p:spPr>
          <a:xfrm>
            <a:off x="10213095" y="468261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42" name="Text Placeholder 8"/>
          <p:cNvSpPr>
            <a:spLocks noGrp="1"/>
          </p:cNvSpPr>
          <p:nvPr>
            <p:ph type="body" sz="quarter" idx="42" hasCustomPrompt="1"/>
          </p:nvPr>
        </p:nvSpPr>
        <p:spPr>
          <a:xfrm>
            <a:off x="2019239" y="5158152"/>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9</a:t>
            </a:r>
          </a:p>
        </p:txBody>
      </p:sp>
      <p:sp>
        <p:nvSpPr>
          <p:cNvPr id="44" name="Text Placeholder 8"/>
          <p:cNvSpPr>
            <a:spLocks noGrp="1"/>
          </p:cNvSpPr>
          <p:nvPr>
            <p:ph type="body" sz="quarter" idx="44" hasCustomPrompt="1"/>
          </p:nvPr>
        </p:nvSpPr>
        <p:spPr>
          <a:xfrm>
            <a:off x="10213095" y="5158152"/>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40" name="Text Placeholder 4"/>
          <p:cNvSpPr>
            <a:spLocks noGrp="1"/>
          </p:cNvSpPr>
          <p:nvPr>
            <p:ph type="body" sz="quarter" idx="56" hasCustomPrompt="1"/>
          </p:nvPr>
        </p:nvSpPr>
        <p:spPr>
          <a:xfrm>
            <a:off x="423985" y="134551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43" name="Text Placeholder 4"/>
          <p:cNvSpPr>
            <a:spLocks noGrp="1"/>
          </p:cNvSpPr>
          <p:nvPr>
            <p:ph type="body" sz="quarter" idx="57" hasCustomPrompt="1"/>
          </p:nvPr>
        </p:nvSpPr>
        <p:spPr>
          <a:xfrm>
            <a:off x="423985" y="182936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02</a:t>
            </a:r>
          </a:p>
        </p:txBody>
      </p:sp>
      <p:sp>
        <p:nvSpPr>
          <p:cNvPr id="48" name="Text Placeholder 4"/>
          <p:cNvSpPr>
            <a:spLocks noGrp="1"/>
          </p:cNvSpPr>
          <p:nvPr>
            <p:ph type="body" sz="quarter" idx="58" hasCustomPrompt="1"/>
          </p:nvPr>
        </p:nvSpPr>
        <p:spPr>
          <a:xfrm>
            <a:off x="423985" y="2304906"/>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03</a:t>
            </a:r>
          </a:p>
        </p:txBody>
      </p:sp>
      <p:sp>
        <p:nvSpPr>
          <p:cNvPr id="59" name="Text Placeholder 4"/>
          <p:cNvSpPr>
            <a:spLocks noGrp="1"/>
          </p:cNvSpPr>
          <p:nvPr>
            <p:ph type="body" sz="quarter" idx="59" hasCustomPrompt="1"/>
          </p:nvPr>
        </p:nvSpPr>
        <p:spPr>
          <a:xfrm>
            <a:off x="423985" y="2780447"/>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04</a:t>
            </a:r>
          </a:p>
        </p:txBody>
      </p:sp>
      <p:sp>
        <p:nvSpPr>
          <p:cNvPr id="60" name="Text Placeholder 4"/>
          <p:cNvSpPr>
            <a:spLocks noGrp="1"/>
          </p:cNvSpPr>
          <p:nvPr>
            <p:ph type="body" sz="quarter" idx="60" hasCustomPrompt="1"/>
          </p:nvPr>
        </p:nvSpPr>
        <p:spPr>
          <a:xfrm>
            <a:off x="423985" y="3255988"/>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05</a:t>
            </a:r>
          </a:p>
        </p:txBody>
      </p:sp>
      <p:sp>
        <p:nvSpPr>
          <p:cNvPr id="61" name="Text Placeholder 4"/>
          <p:cNvSpPr>
            <a:spLocks noGrp="1"/>
          </p:cNvSpPr>
          <p:nvPr>
            <p:ph type="body" sz="quarter" idx="61" hasCustomPrompt="1"/>
          </p:nvPr>
        </p:nvSpPr>
        <p:spPr>
          <a:xfrm>
            <a:off x="423985" y="3731529"/>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06</a:t>
            </a:r>
          </a:p>
        </p:txBody>
      </p:sp>
      <p:sp>
        <p:nvSpPr>
          <p:cNvPr id="62" name="Text Placeholder 4"/>
          <p:cNvSpPr>
            <a:spLocks noGrp="1"/>
          </p:cNvSpPr>
          <p:nvPr>
            <p:ph type="body" sz="quarter" idx="62" hasCustomPrompt="1"/>
          </p:nvPr>
        </p:nvSpPr>
        <p:spPr>
          <a:xfrm>
            <a:off x="423985" y="4207070"/>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07</a:t>
            </a:r>
          </a:p>
        </p:txBody>
      </p:sp>
      <p:sp>
        <p:nvSpPr>
          <p:cNvPr id="63" name="Text Placeholder 4"/>
          <p:cNvSpPr>
            <a:spLocks noGrp="1"/>
          </p:cNvSpPr>
          <p:nvPr>
            <p:ph type="body" sz="quarter" idx="63" hasCustomPrompt="1"/>
          </p:nvPr>
        </p:nvSpPr>
        <p:spPr>
          <a:xfrm>
            <a:off x="423985" y="468261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08</a:t>
            </a:r>
          </a:p>
        </p:txBody>
      </p:sp>
      <p:sp>
        <p:nvSpPr>
          <p:cNvPr id="64" name="Text Placeholder 4"/>
          <p:cNvSpPr>
            <a:spLocks noGrp="1"/>
          </p:cNvSpPr>
          <p:nvPr>
            <p:ph type="body" sz="quarter" idx="64" hasCustomPrompt="1"/>
          </p:nvPr>
        </p:nvSpPr>
        <p:spPr>
          <a:xfrm>
            <a:off x="423985" y="5158152"/>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09</a:t>
            </a:r>
          </a:p>
        </p:txBody>
      </p:sp>
      <p:sp>
        <p:nvSpPr>
          <p:cNvPr id="65" name="Text Placeholder 4"/>
          <p:cNvSpPr>
            <a:spLocks noGrp="1"/>
          </p:cNvSpPr>
          <p:nvPr>
            <p:ph type="body" sz="quarter" idx="65" hasCustomPrompt="1"/>
          </p:nvPr>
        </p:nvSpPr>
        <p:spPr>
          <a:xfrm>
            <a:off x="423985" y="563369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10</a:t>
            </a:r>
          </a:p>
        </p:txBody>
      </p:sp>
      <p:sp>
        <p:nvSpPr>
          <p:cNvPr id="37" name="Title 1">
            <a:extLst>
              <a:ext uri="{FF2B5EF4-FFF2-40B4-BE49-F238E27FC236}">
                <a16:creationId xmlns:a16="http://schemas.microsoft.com/office/drawing/2014/main" id="{883273D8-FB08-4560-9BE5-210DA3B243CC}"/>
              </a:ext>
            </a:extLst>
          </p:cNvPr>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US" sz="2200" b="1" noProof="0" dirty="0"/>
              <a:t>AGENDA</a:t>
            </a:r>
          </a:p>
        </p:txBody>
      </p:sp>
    </p:spTree>
    <p:extLst>
      <p:ext uri="{BB962C8B-B14F-4D97-AF65-F5344CB8AC3E}">
        <p14:creationId xmlns:p14="http://schemas.microsoft.com/office/powerpoint/2010/main" val="23281332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7" name="Image 11">
            <a:extLst>
              <a:ext uri="{FF2B5EF4-FFF2-40B4-BE49-F238E27FC236}">
                <a16:creationId xmlns:a16="http://schemas.microsoft.com/office/drawing/2014/main" id="{9958CAEC-A3F3-48C9-B375-FDD78D365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9" name="Espace réservé pour une image  35">
            <a:extLst>
              <a:ext uri="{FF2B5EF4-FFF2-40B4-BE49-F238E27FC236}">
                <a16:creationId xmlns:a16="http://schemas.microsoft.com/office/drawing/2014/main" id="{7619CF03-338D-4AB0-A9F3-F670B4C169B0}"/>
              </a:ext>
            </a:extLst>
          </p:cNvPr>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10"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12"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US" noProof="0"/>
              <a:t>Chapter slide headline</a:t>
            </a:r>
          </a:p>
        </p:txBody>
      </p:sp>
    </p:spTree>
    <p:extLst>
      <p:ext uri="{BB962C8B-B14F-4D97-AF65-F5344CB8AC3E}">
        <p14:creationId xmlns:p14="http://schemas.microsoft.com/office/powerpoint/2010/main" val="17370910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US" noProof="0"/>
              <a:t>Chapter slide headline</a:t>
            </a:r>
          </a:p>
        </p:txBody>
      </p:sp>
      <p:pic>
        <p:nvPicPr>
          <p:cNvPr id="8" name="Image 11">
            <a:extLst>
              <a:ext uri="{FF2B5EF4-FFF2-40B4-BE49-F238E27FC236}">
                <a16:creationId xmlns:a16="http://schemas.microsoft.com/office/drawing/2014/main" id="{AE9F3C2F-0CEE-4874-9F02-8DAB9CAD4C5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23991484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hapter Blue Grey">
    <p:bg>
      <p:bgPr>
        <a:solidFill>
          <a:schemeClr val="accent1"/>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B0581D80-6DF0-46C1-B8B4-9AEB044D6A96}"/>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bIns="108000"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1"/>
                </a:solidFill>
                <a:latin typeface="+mj-lt"/>
              </a:defRPr>
            </a:lvl1pPr>
          </a:lstStyle>
          <a:p>
            <a:r>
              <a:rPr lang="en-US" noProof="0"/>
              <a:t>Chapter slide headline</a:t>
            </a:r>
          </a:p>
        </p:txBody>
      </p:sp>
      <p:pic>
        <p:nvPicPr>
          <p:cNvPr id="8" name="Image 11">
            <a:extLst>
              <a:ext uri="{FF2B5EF4-FFF2-40B4-BE49-F238E27FC236}">
                <a16:creationId xmlns:a16="http://schemas.microsoft.com/office/drawing/2014/main" id="{F9E2EB1E-66A4-439E-A47B-447B4BE42333}"/>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1239424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4424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2C657D6-2164-4712-A597-6CDCA7DCB9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0296" y="548680"/>
            <a:ext cx="3311294" cy="1087651"/>
          </a:xfrm>
          <a:prstGeom prst="rect">
            <a:avLst/>
          </a:prstGeom>
        </p:spPr>
      </p:pic>
      <p:pic>
        <p:nvPicPr>
          <p:cNvPr id="8" name="Image 11">
            <a:extLst>
              <a:ext uri="{FF2B5EF4-FFF2-40B4-BE49-F238E27FC236}">
                <a16:creationId xmlns:a16="http://schemas.microsoft.com/office/drawing/2014/main" id="{3040C4F5-4270-4DCF-9349-F2BE19215E1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1738283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solidFill>
          <a:schemeClr val="bg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C7FC7F-CBFA-4C6C-B790-D76736E26389}"/>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4808981" y="2148536"/>
            <a:ext cx="2574038" cy="2560927"/>
          </a:xfrm>
          <a:prstGeom prst="rect">
            <a:avLst/>
          </a:prstGeom>
        </p:spPr>
      </p:pic>
    </p:spTree>
    <p:extLst>
      <p:ext uri="{BB962C8B-B14F-4D97-AF65-F5344CB8AC3E}">
        <p14:creationId xmlns:p14="http://schemas.microsoft.com/office/powerpoint/2010/main" val="19062602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US" noProof="0" err="1"/>
              <a:t>Colour</a:t>
            </a:r>
            <a:r>
              <a:rPr lang="en-US" noProof="0"/>
              <a:t>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794821114"/>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US" sz="900" b="1" noProof="0" dirty="0"/>
                        <a:t>Level</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US"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US"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p>
                      <a:pPr algn="ctr"/>
                      <a:endParaRPr lang="en-US"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rgbClr val="333333"/>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US"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rgbClr val="333333"/>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0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US"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cap="none" baseline="0" dirty="0">
                          <a:solidFill>
                            <a:schemeClr val="tx1"/>
                          </a:solidFill>
                          <a:latin typeface="+mn-lt"/>
                          <a:ea typeface="+mn-ea"/>
                          <a:cs typeface="+mn-cs"/>
                        </a:rPr>
                        <a:t>Font Tempus Sans ITC</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US"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US"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US" sz="1000" kern="1200" cap="none" baseline="0" dirty="0">
                          <a:solidFill>
                            <a:schemeClr val="tx1"/>
                          </a:solidFill>
                          <a:latin typeface="+mn-lt"/>
                          <a:ea typeface="+mn-ea"/>
                          <a:cs typeface="+mn-cs"/>
                        </a:rPr>
                        <a:t>Font Tahoma </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1,8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US"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Font Tahoma</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code 00BB</a:t>
                      </a:r>
                    </a:p>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2,5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400" b="1" noProof="0" dirty="0">
                <a:solidFill>
                  <a:schemeClr val="bg2"/>
                </a:solidFill>
              </a:rPr>
              <a:t>Remaining bug</a:t>
            </a:r>
            <a:endParaRPr lang="en-US" sz="1400" noProof="0" dirty="0">
              <a:solidFill>
                <a:schemeClr val="bg2"/>
              </a:solidFill>
            </a:endParaRPr>
          </a:p>
          <a:p>
            <a:pPr algn="r"/>
            <a:r>
              <a:rPr lang="en-US" sz="1400" noProof="0" dirty="0">
                <a:solidFill>
                  <a:schemeClr val="bg2"/>
                </a:solidFill>
              </a:rPr>
              <a:t>Print issue is reported with Font </a:t>
            </a:r>
            <a:r>
              <a:rPr lang="en-US" sz="1400" baseline="0" noProof="0" dirty="0">
                <a:solidFill>
                  <a:schemeClr val="bg2"/>
                </a:solidFill>
              </a:rPr>
              <a:t> Tahoma in italic when the document is save as a PDF with MS PPT. </a:t>
            </a:r>
          </a:p>
          <a:p>
            <a:pPr algn="r"/>
            <a:r>
              <a:rPr lang="en-US" sz="1400" b="1" baseline="0" noProof="0" dirty="0">
                <a:solidFill>
                  <a:schemeClr val="bg2"/>
                </a:solidFill>
              </a:rPr>
              <a:t>Work around solution: generate with Pdf Creator.</a:t>
            </a:r>
            <a:endParaRPr lang="en-US"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308320680"/>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US"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V 255</a:t>
                      </a:r>
                      <a:br>
                        <a:rPr lang="en-US" sz="1000" i="0" u="none" noProof="0" dirty="0">
                          <a:solidFill>
                            <a:srgbClr val="000000"/>
                          </a:solidFill>
                          <a:latin typeface="+mn-lt"/>
                          <a:cs typeface="Arial" pitchFamily="34" charset="0"/>
                        </a:rPr>
                      </a:br>
                      <a:r>
                        <a:rPr lang="en-US"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600" b="1" noProof="0" dirty="0">
                <a:solidFill>
                  <a:schemeClr val="bg2"/>
                </a:solidFill>
              </a:rPr>
              <a:t>Shortcut to switch</a:t>
            </a:r>
            <a:r>
              <a:rPr lang="en-US" sz="1600" b="1" baseline="0" noProof="0" dirty="0">
                <a:solidFill>
                  <a:schemeClr val="bg2"/>
                </a:solidFill>
              </a:rPr>
              <a:t> text level :</a:t>
            </a:r>
            <a:endParaRPr lang="en-US" sz="1600" b="1" noProof="0" dirty="0">
              <a:solidFill>
                <a:schemeClr val="bg2"/>
              </a:solidFill>
            </a:endParaRPr>
          </a:p>
          <a:p>
            <a:pPr algn="r"/>
            <a:r>
              <a:rPr lang="en-US" sz="1600" b="0" noProof="0" dirty="0">
                <a:solidFill>
                  <a:schemeClr val="bg2"/>
                </a:solidFill>
              </a:rPr>
              <a:t>Shift</a:t>
            </a:r>
            <a:r>
              <a:rPr lang="en-US" sz="1600" b="0" baseline="0" noProof="0" dirty="0">
                <a:solidFill>
                  <a:schemeClr val="bg2"/>
                </a:solidFill>
              </a:rPr>
              <a:t> + Alt + Right/Left arrow</a:t>
            </a:r>
            <a:endParaRPr lang="en-US"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1349337022"/>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US" sz="900" b="1" noProof="0" dirty="0"/>
                        <a:t>Level</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US"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US"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p>
                      <a:pPr algn="ctr"/>
                      <a:endParaRPr lang="en-US"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chemeClr val="tx1"/>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US"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chemeClr val="tx1"/>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0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US"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cap="none" baseline="0" dirty="0">
                          <a:solidFill>
                            <a:schemeClr val="tx1"/>
                          </a:solidFill>
                          <a:latin typeface="+mn-lt"/>
                          <a:ea typeface="+mn-ea"/>
                          <a:cs typeface="+mn-cs"/>
                        </a:rPr>
                        <a:t>Font Tempus Sans ITC</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US"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US"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US" sz="1000" kern="1200" cap="none" baseline="0" dirty="0">
                          <a:solidFill>
                            <a:schemeClr val="tx1"/>
                          </a:solidFill>
                          <a:latin typeface="+mn-lt"/>
                          <a:ea typeface="+mn-ea"/>
                          <a:cs typeface="+mn-cs"/>
                        </a:rPr>
                        <a:t>Font Tahoma </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1,8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US"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Font Tahoma</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code 00BB</a:t>
                      </a:r>
                    </a:p>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2,5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400" b="1" noProof="0" dirty="0">
                <a:solidFill>
                  <a:schemeClr val="bg2"/>
                </a:solidFill>
              </a:rPr>
              <a:t>Remaining bug</a:t>
            </a:r>
            <a:endParaRPr lang="en-US" sz="1400" noProof="0" dirty="0">
              <a:solidFill>
                <a:schemeClr val="bg2"/>
              </a:solidFill>
            </a:endParaRPr>
          </a:p>
          <a:p>
            <a:pPr algn="r"/>
            <a:r>
              <a:rPr lang="en-US" sz="1400" noProof="0" dirty="0">
                <a:solidFill>
                  <a:schemeClr val="bg2"/>
                </a:solidFill>
              </a:rPr>
              <a:t>Print issue is reported with Font </a:t>
            </a:r>
            <a:r>
              <a:rPr lang="en-US" sz="1400" baseline="0" noProof="0" dirty="0">
                <a:solidFill>
                  <a:schemeClr val="bg2"/>
                </a:solidFill>
              </a:rPr>
              <a:t> Tahoma in italic when the document is save as a PDF with MS PPT. </a:t>
            </a:r>
          </a:p>
          <a:p>
            <a:pPr algn="r"/>
            <a:r>
              <a:rPr lang="en-US" sz="1400" b="1" baseline="0" noProof="0" dirty="0">
                <a:solidFill>
                  <a:schemeClr val="bg2"/>
                </a:solidFill>
              </a:rPr>
              <a:t>Work around solution: generate with Pdf Creator.</a:t>
            </a:r>
            <a:endParaRPr lang="en-US"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600" b="1" noProof="0" dirty="0">
                <a:solidFill>
                  <a:schemeClr val="bg2"/>
                </a:solidFill>
              </a:rPr>
              <a:t>Shortcut to switch</a:t>
            </a:r>
            <a:r>
              <a:rPr lang="en-US" sz="1600" b="1" baseline="0" noProof="0" dirty="0">
                <a:solidFill>
                  <a:schemeClr val="bg2"/>
                </a:solidFill>
              </a:rPr>
              <a:t> text level :</a:t>
            </a:r>
            <a:endParaRPr lang="en-US" sz="1600" b="1" noProof="0" dirty="0">
              <a:solidFill>
                <a:schemeClr val="bg2"/>
              </a:solidFill>
            </a:endParaRPr>
          </a:p>
          <a:p>
            <a:pPr algn="r"/>
            <a:r>
              <a:rPr lang="en-US" sz="1600" b="0" noProof="0" dirty="0">
                <a:solidFill>
                  <a:schemeClr val="bg2"/>
                </a:solidFill>
              </a:rPr>
              <a:t>Shift</a:t>
            </a:r>
            <a:r>
              <a:rPr lang="en-US" sz="1600" b="0" baseline="0" noProof="0" dirty="0">
                <a:solidFill>
                  <a:schemeClr val="bg2"/>
                </a:solidFill>
              </a:rPr>
              <a:t> + Alt + Right/Left arrow</a:t>
            </a:r>
            <a:endParaRPr lang="en-US"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294919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4423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US"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75145389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P Divider">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US"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1015696551"/>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2C657D6-2164-4712-A597-6CDCA7DCB9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0296" y="548680"/>
            <a:ext cx="3311294" cy="1087651"/>
          </a:xfrm>
          <a:prstGeom prst="rect">
            <a:avLst/>
          </a:prstGeom>
        </p:spPr>
      </p:pic>
      <p:pic>
        <p:nvPicPr>
          <p:cNvPr id="8" name="Image 11">
            <a:extLst>
              <a:ext uri="{FF2B5EF4-FFF2-40B4-BE49-F238E27FC236}">
                <a16:creationId xmlns:a16="http://schemas.microsoft.com/office/drawing/2014/main" id="{3040C4F5-4270-4DCF-9349-F2BE19215E1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327209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solidFill>
          <a:schemeClr val="bg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C7FC7F-CBFA-4C6C-B790-D76736E26389}"/>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4808981" y="2148536"/>
            <a:ext cx="2574038" cy="2560927"/>
          </a:xfrm>
          <a:prstGeom prst="rect">
            <a:avLst/>
          </a:prstGeom>
        </p:spPr>
      </p:pic>
    </p:spTree>
    <p:extLst>
      <p:ext uri="{BB962C8B-B14F-4D97-AF65-F5344CB8AC3E}">
        <p14:creationId xmlns:p14="http://schemas.microsoft.com/office/powerpoint/2010/main" val="221473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GB" noProof="0"/>
              <a:t>Colour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865947747"/>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3360958268"/>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GB"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V 255</a:t>
                      </a:r>
                      <a:br>
                        <a:rPr lang="en-GB" sz="1000" i="0" u="none" noProof="0" dirty="0">
                          <a:solidFill>
                            <a:srgbClr val="000000"/>
                          </a:solidFill>
                          <a:latin typeface="+mn-lt"/>
                          <a:cs typeface="Arial" pitchFamily="34" charset="0"/>
                        </a:rPr>
                      </a:br>
                      <a:r>
                        <a:rPr lang="en-GB"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2978588751"/>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365056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181816774"/>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 Divider">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2249239231"/>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et contenu blanc (simple)">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10852354" cy="936774"/>
          </a:xfrm>
          <a:prstGeom prst="rect">
            <a:avLst/>
          </a:prstGeom>
        </p:spPr>
        <p:txBody>
          <a:bodyPr lIns="0" tIns="0" rIns="0" bIns="0"/>
          <a:lstStyle>
            <a:lvl1pPr>
              <a:defRPr sz="4400"/>
            </a:lvl1pPr>
          </a:lstStyle>
          <a:p>
            <a:r>
              <a:rPr lang="en-GB" dirty="0" err="1"/>
              <a:t>Modifiez</a:t>
            </a:r>
            <a:r>
              <a:rPr lang="en-GB" dirty="0"/>
              <a:t> le style du titre</a:t>
            </a:r>
          </a:p>
        </p:txBody>
      </p:sp>
      <p:sp>
        <p:nvSpPr>
          <p:cNvPr id="3" name="Content Placeholder 2"/>
          <p:cNvSpPr>
            <a:spLocks noGrp="1"/>
          </p:cNvSpPr>
          <p:nvPr>
            <p:ph idx="1"/>
          </p:nvPr>
        </p:nvSpPr>
        <p:spPr>
          <a:xfrm>
            <a:off x="914400" y="1917700"/>
            <a:ext cx="10852354" cy="4318714"/>
          </a:xfrm>
          <a:prstGeom prst="rect">
            <a:avLst/>
          </a:prstGeom>
        </p:spPr>
        <p:txBody>
          <a:bodyPr lIns="0" tIns="0" rIns="0" bIns="0"/>
          <a:lstStyle>
            <a:lvl1pPr>
              <a:defRPr lang="fr-FR" sz="1100" i="0" kern="1200" cap="none" baseline="0" dirty="0">
                <a:solidFill>
                  <a:schemeClr val="tx1">
                    <a:lumMod val="50000"/>
                  </a:schemeClr>
                </a:solidFill>
                <a:latin typeface="Gotham Book" pitchFamily="50" charset="0"/>
                <a:ea typeface="+mn-ea"/>
                <a:cs typeface="Gotham Book" pitchFamily="50" charset="0"/>
              </a:defRPr>
            </a:lvl1pPr>
          </a:lstStyle>
          <a:p>
            <a:pPr lvl="0"/>
            <a:r>
              <a:rPr lang="en-GB" dirty="0" err="1"/>
              <a:t>Cliquez</a:t>
            </a:r>
            <a:r>
              <a:rPr lang="en-GB" dirty="0"/>
              <a:t> pour modifier les styles du </a:t>
            </a:r>
            <a:r>
              <a:rPr lang="en-GB" dirty="0" err="1"/>
              <a:t>texte</a:t>
            </a:r>
            <a:r>
              <a:rPr lang="en-GB" dirty="0"/>
              <a:t> du masque</a:t>
            </a:r>
          </a:p>
        </p:txBody>
      </p:sp>
      <p:pic>
        <p:nvPicPr>
          <p:cNvPr id="4" name="Image 13">
            <a:extLst>
              <a:ext uri="{FF2B5EF4-FFF2-40B4-BE49-F238E27FC236}">
                <a16:creationId xmlns:a16="http://schemas.microsoft.com/office/drawing/2014/main" id="{DE6E52EB-80CB-4F37-A50E-102D8B892559}"/>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007525" y="205643"/>
            <a:ext cx="1014546" cy="1009379"/>
          </a:xfrm>
          <a:prstGeom prst="rect">
            <a:avLst/>
          </a:prstGeom>
        </p:spPr>
      </p:pic>
      <p:sp>
        <p:nvSpPr>
          <p:cNvPr id="6" name="Text Placeholder 5">
            <a:extLst>
              <a:ext uri="{FF2B5EF4-FFF2-40B4-BE49-F238E27FC236}">
                <a16:creationId xmlns:a16="http://schemas.microsoft.com/office/drawing/2014/main" id="{2DFB5DD9-D235-4D0A-9917-1DAF5A3F1DCB}"/>
              </a:ext>
            </a:extLst>
          </p:cNvPr>
          <p:cNvSpPr>
            <a:spLocks noGrp="1"/>
          </p:cNvSpPr>
          <p:nvPr>
            <p:ph type="body" sz="quarter" idx="10" hasCustomPrompt="1"/>
          </p:nvPr>
        </p:nvSpPr>
        <p:spPr>
          <a:xfrm>
            <a:off x="914400" y="1155700"/>
            <a:ext cx="2209800" cy="444500"/>
          </a:xfrm>
          <a:prstGeom prst="rect">
            <a:avLst/>
          </a:prstGeom>
        </p:spPr>
        <p:txBody>
          <a:bodyPr lIns="0" tIns="0" rIns="0" bIns="0"/>
          <a:lstStyle>
            <a:lvl1pPr marL="0" algn="l" defTabSz="914400" rtl="0" eaLnBrk="1" latinLnBrk="0" hangingPunct="1">
              <a:defRPr lang="en-US" sz="1400" kern="1200" cap="small" spc="300" dirty="0" smtClean="0">
                <a:solidFill>
                  <a:srgbClr val="21A6A6"/>
                </a:solidFill>
                <a:latin typeface="Gotham Book" pitchFamily="50" charset="0"/>
                <a:ea typeface="+mn-ea"/>
                <a:cs typeface="Gotham Book" pitchFamily="50" charset="0"/>
              </a:defRPr>
            </a:lvl1pPr>
            <a:lvl2pPr marL="0" algn="l" defTabSz="914400" rtl="0" eaLnBrk="1" latinLnBrk="0" hangingPunct="1">
              <a:defRPr lang="en-US" sz="1800" kern="1200" cap="small" spc="300" dirty="0" smtClean="0">
                <a:solidFill>
                  <a:srgbClr val="21A6A6"/>
                </a:solidFill>
                <a:latin typeface="Gotham Book" pitchFamily="50" charset="0"/>
                <a:ea typeface="+mn-ea"/>
                <a:cs typeface="Gotham Book" pitchFamily="50" charset="0"/>
              </a:defRPr>
            </a:lvl2pPr>
          </a:lstStyle>
          <a:p>
            <a:pPr lvl="0"/>
            <a:r>
              <a:rPr lang="en-GB" dirty="0"/>
              <a:t>sous titre</a:t>
            </a:r>
          </a:p>
        </p:txBody>
      </p:sp>
    </p:spTree>
    <p:extLst>
      <p:ext uri="{BB962C8B-B14F-4D97-AF65-F5344CB8AC3E}">
        <p14:creationId xmlns:p14="http://schemas.microsoft.com/office/powerpoint/2010/main" val="91484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c">
    <p:spTree>
      <p:nvGrpSpPr>
        <p:cNvPr id="1" name=""/>
        <p:cNvGrpSpPr/>
        <p:nvPr/>
      </p:nvGrpSpPr>
      <p:grpSpPr>
        <a:xfrm>
          <a:off x="0" y="0"/>
          <a:ext cx="0" cy="0"/>
          <a:chOff x="0" y="0"/>
          <a:chExt cx="0" cy="0"/>
        </a:xfrm>
      </p:grpSpPr>
      <p:pic>
        <p:nvPicPr>
          <p:cNvPr id="2" name="Image 13">
            <a:extLst>
              <a:ext uri="{FF2B5EF4-FFF2-40B4-BE49-F238E27FC236}">
                <a16:creationId xmlns:a16="http://schemas.microsoft.com/office/drawing/2014/main" id="{2666F127-72D9-4C7B-A47B-BF5D6121EBC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007525" y="205643"/>
            <a:ext cx="1014546" cy="1009379"/>
          </a:xfrm>
          <a:prstGeom prst="rect">
            <a:avLst/>
          </a:prstGeom>
        </p:spPr>
      </p:pic>
    </p:spTree>
    <p:extLst>
      <p:ext uri="{BB962C8B-B14F-4D97-AF65-F5344CB8AC3E}">
        <p14:creationId xmlns:p14="http://schemas.microsoft.com/office/powerpoint/2010/main" val="216777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blanc (3 colonnes)">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10852354" cy="936774"/>
          </a:xfrm>
          <a:prstGeom prst="rect">
            <a:avLst/>
          </a:prstGeom>
        </p:spPr>
        <p:txBody>
          <a:bodyPr lIns="0" tIns="0" rIns="0" bIns="0"/>
          <a:lstStyle>
            <a:lvl1pPr>
              <a:defRPr sz="4400"/>
            </a:lvl1pPr>
          </a:lstStyle>
          <a:p>
            <a:r>
              <a:rPr lang="en-GB" dirty="0" err="1"/>
              <a:t>Modifiez</a:t>
            </a:r>
            <a:r>
              <a:rPr lang="en-GB" dirty="0"/>
              <a:t> le style du titre</a:t>
            </a:r>
          </a:p>
        </p:txBody>
      </p:sp>
      <p:sp>
        <p:nvSpPr>
          <p:cNvPr id="3" name="Content Placeholder 2"/>
          <p:cNvSpPr>
            <a:spLocks noGrp="1"/>
          </p:cNvSpPr>
          <p:nvPr>
            <p:ph idx="1" hasCustomPrompt="1"/>
          </p:nvPr>
        </p:nvSpPr>
        <p:spPr>
          <a:xfrm>
            <a:off x="914400" y="1917700"/>
            <a:ext cx="10852354" cy="4318714"/>
          </a:xfrm>
          <a:prstGeom prst="rect">
            <a:avLst/>
          </a:prstGeom>
        </p:spPr>
        <p:txBody>
          <a:bodyPr lIns="0" tIns="0" rIns="0" bIns="0" numCol="3" spcCol="360000"/>
          <a:lstStyle>
            <a:lvl1pPr>
              <a:defRPr lang="fr-FR" sz="1100" i="0" kern="1200" cap="none" baseline="0" dirty="0">
                <a:solidFill>
                  <a:schemeClr val="tx1">
                    <a:lumMod val="50000"/>
                  </a:schemeClr>
                </a:solidFill>
                <a:latin typeface="Gotham Book" pitchFamily="50" charset="0"/>
                <a:ea typeface="+mn-ea"/>
                <a:cs typeface="Gotham Book" pitchFamily="50" charset="0"/>
              </a:defRPr>
            </a:lvl1pPr>
          </a:lstStyle>
          <a:p>
            <a:pPr lvl="0"/>
            <a:r>
              <a:rPr lang="en-GB" dirty="0" err="1"/>
              <a:t>Cliquez</a:t>
            </a:r>
            <a:r>
              <a:rPr lang="en-GB" dirty="0"/>
              <a:t> pour modifier les styles du </a:t>
            </a:r>
            <a:r>
              <a:rPr lang="en-GB" dirty="0" err="1"/>
              <a:t>texte</a:t>
            </a:r>
            <a:r>
              <a:rPr lang="en-GB" dirty="0"/>
              <a:t> du masque.</a:t>
            </a:r>
          </a:p>
        </p:txBody>
      </p:sp>
      <p:pic>
        <p:nvPicPr>
          <p:cNvPr id="4" name="Image 13">
            <a:extLst>
              <a:ext uri="{FF2B5EF4-FFF2-40B4-BE49-F238E27FC236}">
                <a16:creationId xmlns:a16="http://schemas.microsoft.com/office/drawing/2014/main" id="{DE6E52EB-80CB-4F37-A50E-102D8B892559}"/>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007525" y="205643"/>
            <a:ext cx="1014546" cy="1009379"/>
          </a:xfrm>
          <a:prstGeom prst="rect">
            <a:avLst/>
          </a:prstGeom>
        </p:spPr>
      </p:pic>
      <p:sp>
        <p:nvSpPr>
          <p:cNvPr id="6" name="Text Placeholder 5">
            <a:extLst>
              <a:ext uri="{FF2B5EF4-FFF2-40B4-BE49-F238E27FC236}">
                <a16:creationId xmlns:a16="http://schemas.microsoft.com/office/drawing/2014/main" id="{2DFB5DD9-D235-4D0A-9917-1DAF5A3F1DCB}"/>
              </a:ext>
            </a:extLst>
          </p:cNvPr>
          <p:cNvSpPr>
            <a:spLocks noGrp="1"/>
          </p:cNvSpPr>
          <p:nvPr>
            <p:ph type="body" sz="quarter" idx="10" hasCustomPrompt="1"/>
          </p:nvPr>
        </p:nvSpPr>
        <p:spPr>
          <a:xfrm>
            <a:off x="914400" y="1155700"/>
            <a:ext cx="2209800" cy="444500"/>
          </a:xfrm>
          <a:prstGeom prst="rect">
            <a:avLst/>
          </a:prstGeom>
        </p:spPr>
        <p:txBody>
          <a:bodyPr lIns="0" tIns="0" rIns="0" bIns="0"/>
          <a:lstStyle>
            <a:lvl1pPr marL="0" algn="l" defTabSz="914400" rtl="0" eaLnBrk="1" latinLnBrk="0" hangingPunct="1">
              <a:defRPr lang="en-US" sz="1400" kern="1200" cap="small" spc="300" dirty="0" smtClean="0">
                <a:solidFill>
                  <a:srgbClr val="21A6A6"/>
                </a:solidFill>
                <a:latin typeface="Gotham Book" pitchFamily="50" charset="0"/>
                <a:ea typeface="+mn-ea"/>
                <a:cs typeface="Gotham Book" pitchFamily="50" charset="0"/>
              </a:defRPr>
            </a:lvl1pPr>
            <a:lvl2pPr marL="0" algn="l" defTabSz="914400" rtl="0" eaLnBrk="1" latinLnBrk="0" hangingPunct="1">
              <a:defRPr lang="en-US" sz="1800" kern="1200" cap="small" spc="300" dirty="0" smtClean="0">
                <a:solidFill>
                  <a:srgbClr val="21A6A6"/>
                </a:solidFill>
                <a:latin typeface="Gotham Book" pitchFamily="50" charset="0"/>
                <a:ea typeface="+mn-ea"/>
                <a:cs typeface="Gotham Book" pitchFamily="50" charset="0"/>
              </a:defRPr>
            </a:lvl2pPr>
          </a:lstStyle>
          <a:p>
            <a:pPr lvl="0"/>
            <a:r>
              <a:rPr lang="en-GB" dirty="0"/>
              <a:t>sous titre</a:t>
            </a:r>
          </a:p>
        </p:txBody>
      </p:sp>
    </p:spTree>
    <p:extLst>
      <p:ext uri="{BB962C8B-B14F-4D97-AF65-F5344CB8AC3E}">
        <p14:creationId xmlns:p14="http://schemas.microsoft.com/office/powerpoint/2010/main" val="282716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urple + Image">
    <p:bg>
      <p:bgPr>
        <a:solidFill>
          <a:schemeClr val="bg2"/>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F986FF8-0FAB-4411-868C-A190BFBE611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13" name="Espace réservé pour une image  35">
            <a:extLst>
              <a:ext uri="{FF2B5EF4-FFF2-40B4-BE49-F238E27FC236}">
                <a16:creationId xmlns:a16="http://schemas.microsoft.com/office/drawing/2014/main" id="{E05E0E5B-E3D1-4D83-9E73-74096393ECB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10" name="Bildplatzhalter 3"/>
          <p:cNvSpPr>
            <a:spLocks noGrp="1"/>
          </p:cNvSpPr>
          <p:nvPr>
            <p:ph type="pic" sz="quarter" idx="14" hasCustomPrompt="1"/>
          </p:nvPr>
        </p:nvSpPr>
        <p:spPr bwMode="gray">
          <a:xfrm>
            <a:off x="9860138"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en-GB" noProof="0" dirty="0"/>
              <a:t>Insert client logo</a:t>
            </a:r>
          </a:p>
        </p:txBody>
      </p:sp>
      <p:sp>
        <p:nvSpPr>
          <p:cNvPr id="11" name="Titel 1"/>
          <p:cNvSpPr>
            <a:spLocks noGrp="1"/>
          </p:cNvSpPr>
          <p:nvPr>
            <p:ph type="title" hasCustomPrompt="1"/>
          </p:nvPr>
        </p:nvSpPr>
        <p:spPr bwMode="gray">
          <a:xfrm>
            <a:off x="4501418" y="3334423"/>
            <a:ext cx="7266720" cy="964800"/>
          </a:xfrm>
        </p:spPr>
        <p:txBody>
          <a:bodyPr lIns="0" rIns="0" anchor="b">
            <a:noAutofit/>
          </a:bodyPr>
          <a:lstStyle>
            <a:lvl1pPr algn="r">
              <a:defRPr sz="2800" cap="none" baseline="0">
                <a:solidFill>
                  <a:schemeClr val="bg1"/>
                </a:solidFill>
                <a:latin typeface="+mj-lt"/>
              </a:defRPr>
            </a:lvl1pPr>
          </a:lstStyle>
          <a:p>
            <a:r>
              <a:rPr lang="en-GB" noProof="0" dirty="0"/>
              <a:t>Placeholder for your title</a:t>
            </a:r>
          </a:p>
        </p:txBody>
      </p:sp>
      <p:sp>
        <p:nvSpPr>
          <p:cNvPr id="15" name="Textplatzhalter 25"/>
          <p:cNvSpPr>
            <a:spLocks noGrp="1"/>
          </p:cNvSpPr>
          <p:nvPr>
            <p:ph type="body" sz="quarter" idx="15" hasCustomPrompt="1"/>
          </p:nvPr>
        </p:nvSpPr>
        <p:spPr bwMode="gray">
          <a:xfrm>
            <a:off x="4501418" y="4425489"/>
            <a:ext cx="7266720"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en-GB" noProof="0" dirty="0"/>
              <a:t>Placeholder for your sub headline</a:t>
            </a:r>
          </a:p>
        </p:txBody>
      </p:sp>
      <p:sp>
        <p:nvSpPr>
          <p:cNvPr id="16" name="Textplatzhalter 25"/>
          <p:cNvSpPr>
            <a:spLocks noGrp="1"/>
          </p:cNvSpPr>
          <p:nvPr>
            <p:ph type="body" sz="quarter" idx="17" hasCustomPrompt="1"/>
          </p:nvPr>
        </p:nvSpPr>
        <p:spPr bwMode="gray">
          <a:xfrm>
            <a:off x="4501418" y="5034155"/>
            <a:ext cx="7266720"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en-GB" noProof="0" dirty="0"/>
              <a:t>Date | Author | Internal</a:t>
            </a:r>
          </a:p>
        </p:txBody>
      </p:sp>
      <p:pic>
        <p:nvPicPr>
          <p:cNvPr id="9" name="Picture 2">
            <a:extLst>
              <a:ext uri="{FF2B5EF4-FFF2-40B4-BE49-F238E27FC236}">
                <a16:creationId xmlns:a16="http://schemas.microsoft.com/office/drawing/2014/main" id="{1BEBF8C1-FF3B-4672-819A-FF374A0FC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321" y="799414"/>
            <a:ext cx="3311928" cy="820622"/>
          </a:xfrm>
          <a:prstGeom prst="rect">
            <a:avLst/>
          </a:prstGeom>
        </p:spPr>
      </p:pic>
    </p:spTree>
    <p:extLst>
      <p:ext uri="{BB962C8B-B14F-4D97-AF65-F5344CB8AC3E}">
        <p14:creationId xmlns:p14="http://schemas.microsoft.com/office/powerpoint/2010/main" val="916868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viole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10852354" cy="936774"/>
          </a:xfrm>
          <a:prstGeom prst="rect">
            <a:avLst/>
          </a:prstGeom>
        </p:spPr>
        <p:txBody>
          <a:bodyPr lIns="0" tIns="0" rIns="0" bIns="0"/>
          <a:lstStyle>
            <a:lvl1pPr>
              <a:defRPr sz="4400">
                <a:solidFill>
                  <a:schemeClr val="bg1"/>
                </a:solidFill>
              </a:defRPr>
            </a:lvl1pPr>
          </a:lstStyle>
          <a:p>
            <a:r>
              <a:rPr lang="en-GB" dirty="0" err="1"/>
              <a:t>Modifiez</a:t>
            </a:r>
            <a:r>
              <a:rPr lang="en-GB" dirty="0"/>
              <a:t> le style du titre</a:t>
            </a:r>
          </a:p>
        </p:txBody>
      </p:sp>
      <p:sp>
        <p:nvSpPr>
          <p:cNvPr id="3" name="Content Placeholder 2"/>
          <p:cNvSpPr>
            <a:spLocks noGrp="1"/>
          </p:cNvSpPr>
          <p:nvPr>
            <p:ph idx="1"/>
          </p:nvPr>
        </p:nvSpPr>
        <p:spPr>
          <a:xfrm>
            <a:off x="914400" y="1917700"/>
            <a:ext cx="10852354" cy="4318714"/>
          </a:xfrm>
          <a:prstGeom prst="rect">
            <a:avLst/>
          </a:prstGeom>
        </p:spPr>
        <p:txBody>
          <a:bodyPr lIns="0" tIns="0" rIns="0" bIns="0"/>
          <a:lstStyle>
            <a:lvl1pPr>
              <a:defRPr lang="fr-FR" sz="1100" kern="1200" dirty="0">
                <a:solidFill>
                  <a:schemeClr val="bg1"/>
                </a:solidFill>
                <a:latin typeface="Gotham Book" pitchFamily="50" charset="0"/>
                <a:ea typeface="+mn-ea"/>
                <a:cs typeface="Gotham Book" pitchFamily="50" charset="0"/>
              </a:defRPr>
            </a:lvl1pPr>
          </a:lstStyle>
          <a:p>
            <a:pPr lvl="0"/>
            <a:r>
              <a:rPr lang="en-GB" dirty="0" err="1"/>
              <a:t>Cliquez</a:t>
            </a:r>
            <a:r>
              <a:rPr lang="en-GB" dirty="0"/>
              <a:t> pour modifier les styles du </a:t>
            </a:r>
            <a:r>
              <a:rPr lang="en-GB" dirty="0" err="1"/>
              <a:t>texte</a:t>
            </a:r>
            <a:r>
              <a:rPr lang="en-GB" dirty="0"/>
              <a:t> du masque</a:t>
            </a:r>
          </a:p>
        </p:txBody>
      </p:sp>
      <p:pic>
        <p:nvPicPr>
          <p:cNvPr id="7" name="Image 9">
            <a:extLst>
              <a:ext uri="{FF2B5EF4-FFF2-40B4-BE49-F238E27FC236}">
                <a16:creationId xmlns:a16="http://schemas.microsoft.com/office/drawing/2014/main" id="{798CD859-B00D-40EF-B2EE-D3E21B791704}"/>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025850" y="228600"/>
            <a:ext cx="965256" cy="960340"/>
          </a:xfrm>
          <a:prstGeom prst="rect">
            <a:avLst/>
          </a:prstGeom>
        </p:spPr>
      </p:pic>
      <p:sp>
        <p:nvSpPr>
          <p:cNvPr id="8" name="Text Placeholder 5">
            <a:extLst>
              <a:ext uri="{FF2B5EF4-FFF2-40B4-BE49-F238E27FC236}">
                <a16:creationId xmlns:a16="http://schemas.microsoft.com/office/drawing/2014/main" id="{D2F1ACC6-2513-43F7-938B-D74FFA737753}"/>
              </a:ext>
            </a:extLst>
          </p:cNvPr>
          <p:cNvSpPr>
            <a:spLocks noGrp="1"/>
          </p:cNvSpPr>
          <p:nvPr>
            <p:ph type="body" sz="quarter" idx="10" hasCustomPrompt="1"/>
          </p:nvPr>
        </p:nvSpPr>
        <p:spPr>
          <a:xfrm>
            <a:off x="914400" y="1155700"/>
            <a:ext cx="2209800" cy="444500"/>
          </a:xfrm>
          <a:prstGeom prst="rect">
            <a:avLst/>
          </a:prstGeom>
        </p:spPr>
        <p:txBody>
          <a:bodyPr lIns="0" tIns="0" rIns="0" bIns="0"/>
          <a:lstStyle>
            <a:lvl1pPr marL="0" algn="l" defTabSz="914400" rtl="0" eaLnBrk="1" latinLnBrk="0" hangingPunct="1">
              <a:defRPr lang="en-US" sz="1400" kern="1200" cap="small" spc="300" dirty="0" smtClean="0">
                <a:solidFill>
                  <a:srgbClr val="21A6A6"/>
                </a:solidFill>
                <a:latin typeface="Gotham Book" pitchFamily="50" charset="0"/>
                <a:ea typeface="+mn-ea"/>
                <a:cs typeface="Gotham Book" pitchFamily="50" charset="0"/>
              </a:defRPr>
            </a:lvl1pPr>
            <a:lvl2pPr marL="0" algn="l" defTabSz="914400" rtl="0" eaLnBrk="1" latinLnBrk="0" hangingPunct="1">
              <a:defRPr lang="en-US" sz="1800" kern="1200" cap="small" spc="300" dirty="0" smtClean="0">
                <a:solidFill>
                  <a:srgbClr val="21A6A6"/>
                </a:solidFill>
                <a:latin typeface="Gotham Book" pitchFamily="50" charset="0"/>
                <a:ea typeface="+mn-ea"/>
                <a:cs typeface="Gotham Book" pitchFamily="50" charset="0"/>
              </a:defRPr>
            </a:lvl2pPr>
          </a:lstStyle>
          <a:p>
            <a:pPr lvl="0"/>
            <a:r>
              <a:rPr lang="en-GB" dirty="0"/>
              <a:t>sous titre</a:t>
            </a:r>
          </a:p>
        </p:txBody>
      </p:sp>
    </p:spTree>
    <p:extLst>
      <p:ext uri="{BB962C8B-B14F-4D97-AF65-F5344CB8AC3E}">
        <p14:creationId xmlns:p14="http://schemas.microsoft.com/office/powerpoint/2010/main" val="145662379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iolet">
    <p:bg>
      <p:bgRef idx="1001">
        <a:schemeClr val="bg2"/>
      </p:bgRef>
    </p:bg>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2B9C59A1-F72A-4C36-9878-E372C60C2D6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025850" y="228600"/>
            <a:ext cx="965256" cy="960340"/>
          </a:xfrm>
          <a:prstGeom prst="rect">
            <a:avLst/>
          </a:prstGeom>
        </p:spPr>
      </p:pic>
    </p:spTree>
    <p:extLst>
      <p:ext uri="{BB962C8B-B14F-4D97-AF65-F5344CB8AC3E}">
        <p14:creationId xmlns:p14="http://schemas.microsoft.com/office/powerpoint/2010/main" val="33357360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GB" noProof="0" dirty="0"/>
              <a:t>This is the </a:t>
            </a:r>
            <a:r>
              <a:rPr lang="en-GB" noProof="0" dirty="0" err="1"/>
              <a:t>SlideProof</a:t>
            </a:r>
            <a:r>
              <a:rPr lang="en-GB" noProof="0" dirty="0"/>
              <a:t> Agenda Layout</a:t>
            </a:r>
          </a:p>
          <a:p>
            <a:pPr lvl="0"/>
            <a:r>
              <a:rPr lang="en-GB" noProof="0" dirty="0"/>
              <a:t>http://www.veodin.com/slideproof/manual/agenda/</a:t>
            </a:r>
          </a:p>
          <a:p>
            <a:pPr lvl="0"/>
            <a:r>
              <a:rPr lang="en-GB" noProof="0" dirty="0"/>
              <a:t>Use the Selection Pane (Alt+F10) to make the hidden shapes of the Agenda visible. Make sure you group them again after editing and rename them with </a:t>
            </a:r>
            <a:r>
              <a:rPr lang="en-GB" noProof="0" dirty="0" err="1"/>
              <a:t>SlideProof</a:t>
            </a:r>
            <a:r>
              <a:rPr lang="en-GB" noProof="0" dirty="0"/>
              <a:t> &gt; Agenda &gt; Rename Agenda Groups</a:t>
            </a:r>
          </a:p>
          <a:p>
            <a:pPr lvl="0"/>
            <a:r>
              <a:rPr lang="en-GB" noProof="0" dirty="0"/>
              <a:t>Expected group names are:</a:t>
            </a:r>
          </a:p>
          <a:p>
            <a:pPr lvl="1"/>
            <a:endParaRPr lang="en-GB" noProof="0" dirty="0"/>
          </a:p>
          <a:p>
            <a:pPr lvl="1"/>
            <a:r>
              <a:rPr lang="en-GB" noProof="0" dirty="0"/>
              <a:t>SP Agenda Section - Mandatory</a:t>
            </a:r>
          </a:p>
          <a:p>
            <a:pPr lvl="1"/>
            <a:r>
              <a:rPr lang="en-GB" noProof="0" dirty="0"/>
              <a:t>SP Agenda Section Highlight - Highlight the current section</a:t>
            </a:r>
          </a:p>
          <a:p>
            <a:pPr lvl="1"/>
            <a:r>
              <a:rPr lang="en-GB" noProof="0" dirty="0"/>
              <a:t>SP Agenda Subsection - Mandatory if showing subsections</a:t>
            </a:r>
          </a:p>
          <a:p>
            <a:pPr lvl="1"/>
            <a:r>
              <a:rPr lang="en-GB" noProof="0" dirty="0"/>
              <a:t>SP Agenda Subsection Highlight - Highlight the current subsection</a:t>
            </a:r>
          </a:p>
          <a:p>
            <a:pPr lvl="0"/>
            <a:r>
              <a:rPr lang="en-GB" noProof="0" dirty="0"/>
              <a:t>Any shapes or images inside the groups will appear on the agenda pages. This notice (SP Agenda Notice) will not appear on the agenda pages.</a:t>
            </a:r>
          </a:p>
          <a:p>
            <a:pPr lvl="0"/>
            <a:r>
              <a:rPr lang="en-GB" noProof="0" dirty="0"/>
              <a:t>Valid text placeholders are:</a:t>
            </a:r>
          </a:p>
          <a:p>
            <a:pPr lvl="1"/>
            <a:endParaRPr lang="en-GB" noProof="0" dirty="0"/>
          </a:p>
          <a:p>
            <a:pPr lvl="1"/>
            <a:r>
              <a:rPr lang="en-GB" noProof="0" dirty="0"/>
              <a:t>Section number:</a:t>
            </a:r>
          </a:p>
          <a:p>
            <a:pPr lvl="1"/>
            <a:r>
              <a:rPr lang="en-GB" noProof="0" dirty="0"/>
              <a:t>&lt;N&gt; for Arabic number 1, 2, 3</a:t>
            </a:r>
          </a:p>
          <a:p>
            <a:pPr lvl="1"/>
            <a:r>
              <a:rPr lang="en-GB" noProof="0" dirty="0"/>
              <a:t>&lt;R&gt; for Roman numeral I, II, III</a:t>
            </a:r>
          </a:p>
          <a:p>
            <a:pPr lvl="1"/>
            <a:r>
              <a:rPr lang="en-GB" noProof="0" dirty="0"/>
              <a:t>&lt;RL&gt; for lower-case Roman numeral </a:t>
            </a:r>
            <a:r>
              <a:rPr lang="en-GB" noProof="0" dirty="0" err="1"/>
              <a:t>i</a:t>
            </a:r>
            <a:r>
              <a:rPr lang="en-GB" noProof="0" dirty="0"/>
              <a:t>, ii, iii</a:t>
            </a:r>
          </a:p>
          <a:p>
            <a:pPr lvl="1"/>
            <a:r>
              <a:rPr lang="en-GB" noProof="0" dirty="0"/>
              <a:t>&lt;A&gt; for alphabetic character A, B, C</a:t>
            </a:r>
          </a:p>
          <a:p>
            <a:pPr lvl="1"/>
            <a:r>
              <a:rPr lang="en-GB" noProof="0" dirty="0"/>
              <a:t>&lt;AL&gt; for lower-case Alphabetic character</a:t>
            </a:r>
          </a:p>
          <a:p>
            <a:pPr lvl="1"/>
            <a:r>
              <a:rPr lang="en-GB" noProof="0" dirty="0"/>
              <a:t>&lt;TEXT&gt;</a:t>
            </a:r>
          </a:p>
          <a:p>
            <a:pPr lvl="1"/>
            <a:r>
              <a:rPr lang="en-GB" noProof="0" dirty="0"/>
              <a:t>&lt;RESPONSIBLE&gt;</a:t>
            </a:r>
          </a:p>
          <a:p>
            <a:pPr lvl="1"/>
            <a:r>
              <a:rPr lang="en-GB" noProof="0" dirty="0"/>
              <a:t>&lt;TIMESLOT&gt;</a:t>
            </a:r>
          </a:p>
          <a:p>
            <a:pPr lvl="1"/>
            <a:r>
              <a:rPr lang="en-GB" noProof="0" dirty="0"/>
              <a:t>&lt;DURATION&gt; for duration</a:t>
            </a:r>
          </a:p>
          <a:p>
            <a:pPr lvl="1"/>
            <a:r>
              <a:rPr lang="en-GB" noProof="0" dirty="0"/>
              <a:t>&lt;P&gt; for page number</a:t>
            </a:r>
          </a:p>
          <a:p>
            <a:pPr lvl="0"/>
            <a:r>
              <a:rPr lang="en-GB" noProof="0" dirty="0"/>
              <a:t>If you want the agenda to be vertically </a:t>
            </a:r>
            <a:r>
              <a:rPr lang="en-GB" noProof="0" dirty="0" err="1"/>
              <a:t>centered</a:t>
            </a:r>
            <a:r>
              <a:rPr lang="en-GB" noProof="0" dirty="0"/>
              <a:t> on each Agenda slide, rename this layout to:</a:t>
            </a:r>
          </a:p>
          <a:p>
            <a:pPr lvl="1"/>
            <a:endParaRPr lang="en-GB" noProof="0" dirty="0"/>
          </a:p>
          <a:p>
            <a:pPr lvl="1"/>
            <a:r>
              <a:rPr lang="en-GB" noProof="0" dirty="0"/>
              <a:t>SP Agenda Vertical</a:t>
            </a:r>
          </a:p>
        </p:txBody>
      </p:sp>
      <p:grpSp>
        <p:nvGrpSpPr>
          <p:cNvPr id="3" name="SP Agenda Section" hidden="1"/>
          <p:cNvGrpSpPr/>
          <p:nvPr userDrawn="1"/>
        </p:nvGrpSpPr>
        <p:grpSpPr>
          <a:xfrm>
            <a:off x="1797664" y="2085631"/>
            <a:ext cx="8657275" cy="369332"/>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9334267">
                <a:tabLst>
                  <a:tab pos="9512062" algn="l"/>
                </a:tabLst>
              </a:pPr>
              <a:r>
                <a:rPr lang="en-GB" sz="1400" dirty="0"/>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en-GB" sz="1400" dirty="0"/>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en-GB" sz="1400" dirty="0"/>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en-GB" sz="1400" dirty="0"/>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en-GB" sz="1400" dirty="0"/>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en-GB" sz="1400" dirty="0"/>
                <a:t>&lt;DURATION&gt;</a:t>
              </a:r>
            </a:p>
          </p:txBody>
        </p:sp>
      </p:grpSp>
      <p:grpSp>
        <p:nvGrpSpPr>
          <p:cNvPr id="4" name="SP Agenda Section Highlight" hidden="1"/>
          <p:cNvGrpSpPr>
            <a:grpSpLocks/>
          </p:cNvGrpSpPr>
          <p:nvPr userDrawn="1"/>
        </p:nvGrpSpPr>
        <p:grpSpPr>
          <a:xfrm>
            <a:off x="1797664" y="2616963"/>
            <a:ext cx="8657274" cy="369332"/>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9334267">
                <a:tabLst>
                  <a:tab pos="9512062" algn="l"/>
                </a:tabLst>
              </a:pPr>
              <a:r>
                <a:rPr lang="en-GB" sz="1400" b="1" dirty="0"/>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en-GB" sz="1400" b="1" dirty="0"/>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en-GB" sz="1400" b="1" dirty="0"/>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en-GB" sz="1400" b="1" dirty="0"/>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en-GB" sz="1400" b="1" dirty="0"/>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en-GB" sz="1400" b="1" dirty="0"/>
                <a:t>&lt;DURATION&gt;</a:t>
              </a:r>
            </a:p>
          </p:txBody>
        </p:sp>
      </p:grpSp>
      <p:grpSp>
        <p:nvGrpSpPr>
          <p:cNvPr id="8" name="SP Agenda Subsection" hidden="1"/>
          <p:cNvGrpSpPr>
            <a:grpSpLocks/>
          </p:cNvGrpSpPr>
          <p:nvPr userDrawn="1"/>
        </p:nvGrpSpPr>
        <p:grpSpPr>
          <a:xfrm>
            <a:off x="2265805" y="3148295"/>
            <a:ext cx="8189135" cy="369332"/>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9334267">
                <a:tabLst>
                  <a:tab pos="9512062" algn="l"/>
                </a:tabLst>
              </a:pPr>
              <a:r>
                <a:rPr lang="en-GB" sz="1400" dirty="0"/>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en-GB" sz="1400" dirty="0"/>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en-GB" sz="1400" dirty="0"/>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en-GB" sz="1400" dirty="0"/>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en-GB" sz="1400" dirty="0"/>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en-GB" sz="1400" dirty="0"/>
                <a:t>&lt;DURATION&gt;</a:t>
              </a:r>
            </a:p>
          </p:txBody>
        </p:sp>
      </p:grpSp>
      <p:grpSp>
        <p:nvGrpSpPr>
          <p:cNvPr id="9" name="SP Agenda Subsection Highlight" hidden="1"/>
          <p:cNvGrpSpPr>
            <a:grpSpLocks/>
          </p:cNvGrpSpPr>
          <p:nvPr userDrawn="1"/>
        </p:nvGrpSpPr>
        <p:grpSpPr>
          <a:xfrm>
            <a:off x="2265804" y="3679627"/>
            <a:ext cx="8189134" cy="369332"/>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9334267">
                <a:tabLst>
                  <a:tab pos="9512062" algn="l"/>
                </a:tabLst>
              </a:pPr>
              <a:r>
                <a:rPr lang="en-GB" sz="1400" b="1" dirty="0"/>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GB" sz="1400" b="1" dirty="0"/>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GB" sz="1400" b="1" dirty="0"/>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en-GB" sz="1400" b="1" dirty="0"/>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en-GB" sz="1400" b="1" dirty="0"/>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en-GB" sz="1400" b="1" dirty="0"/>
                <a:t>&lt;DURATION&gt;</a:t>
              </a:r>
            </a:p>
          </p:txBody>
        </p:sp>
      </p:grpSp>
      <p:sp>
        <p:nvSpPr>
          <p:cNvPr id="2" name="Title 1">
            <a:extLst>
              <a:ext uri="{FF2B5EF4-FFF2-40B4-BE49-F238E27FC236}">
                <a16:creationId xmlns:a16="http://schemas.microsoft.com/office/drawing/2014/main" id="{A83F25A3-1BA6-4253-9E9E-4E07F3508614}"/>
              </a:ext>
            </a:extLst>
          </p:cNvPr>
          <p:cNvSpPr>
            <a:spLocks noGrp="1"/>
          </p:cNvSpPr>
          <p:nvPr>
            <p:ph type="title" sz="quarter" idx="14" hasCustomPrompt="1"/>
          </p:nvPr>
        </p:nvSpPr>
        <p:spPr>
          <a:xfrm>
            <a:off x="838200" y="365125"/>
            <a:ext cx="10515600" cy="1325563"/>
          </a:xfrm>
          <a:prstGeom prst="rect">
            <a:avLst/>
          </a:prstGeom>
        </p:spPr>
        <p:txBody>
          <a:bodyPr/>
          <a:lstStyle/>
          <a:p>
            <a:r>
              <a:rPr lang="en-GB" dirty="0"/>
              <a:t>Agenda</a:t>
            </a:r>
          </a:p>
        </p:txBody>
      </p:sp>
    </p:spTree>
    <p:extLst>
      <p:ext uri="{BB962C8B-B14F-4D97-AF65-F5344CB8AC3E}">
        <p14:creationId xmlns:p14="http://schemas.microsoft.com/office/powerpoint/2010/main" val="2560251665"/>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1284761" y="4096092"/>
            <a:ext cx="10080000" cy="369332"/>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GB" sz="3600" b="1" dirty="0">
                  <a:solidFill>
                    <a:schemeClr val="tx1"/>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GB" sz="3600" b="1" dirty="0">
                  <a:solidFill>
                    <a:schemeClr val="tx1"/>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GB" sz="1000" dirty="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000" dirty="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000" dirty="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00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GB" noProof="0" dirty="0"/>
              <a:t>This is the </a:t>
            </a:r>
            <a:r>
              <a:rPr lang="en-GB" noProof="0" dirty="0" err="1"/>
              <a:t>SlideProof</a:t>
            </a:r>
            <a:r>
              <a:rPr lang="en-GB" noProof="0" dirty="0"/>
              <a:t> Agenda Layout</a:t>
            </a:r>
          </a:p>
          <a:p>
            <a:pPr lvl="0"/>
            <a:r>
              <a:rPr lang="en-GB" noProof="0" dirty="0"/>
              <a:t>http://www.veodin.com/slideproof/manual/agenda/</a:t>
            </a:r>
          </a:p>
          <a:p>
            <a:pPr lvl="0"/>
            <a:r>
              <a:rPr lang="en-GB" noProof="0" dirty="0"/>
              <a:t>Use the Selection Pane (Alt+F10) to make the hidden shapes of the Agenda visible. Make sure you group them again after editing and rename them with </a:t>
            </a:r>
            <a:r>
              <a:rPr lang="en-GB" noProof="0" dirty="0" err="1"/>
              <a:t>SlideProof</a:t>
            </a:r>
            <a:r>
              <a:rPr lang="en-GB" noProof="0" dirty="0"/>
              <a:t> &gt; Agenda &gt; Rename Agenda Groups</a:t>
            </a:r>
          </a:p>
          <a:p>
            <a:pPr lvl="0"/>
            <a:r>
              <a:rPr lang="en-GB" noProof="0" dirty="0"/>
              <a:t>Expected group names are:</a:t>
            </a:r>
          </a:p>
          <a:p>
            <a:pPr lvl="1"/>
            <a:endParaRPr lang="en-GB" noProof="0" dirty="0"/>
          </a:p>
          <a:p>
            <a:pPr lvl="1"/>
            <a:r>
              <a:rPr lang="en-GB" noProof="0" dirty="0"/>
              <a:t>SP Agenda Section - Mandatory</a:t>
            </a:r>
          </a:p>
          <a:p>
            <a:pPr lvl="1"/>
            <a:r>
              <a:rPr lang="en-GB" noProof="0" dirty="0"/>
              <a:t>SP Agenda Section Highlight - Highlight the current section</a:t>
            </a:r>
          </a:p>
          <a:p>
            <a:pPr lvl="1"/>
            <a:r>
              <a:rPr lang="en-GB" noProof="0" dirty="0"/>
              <a:t>SP Agenda Subsection - Mandatory if showing subsections</a:t>
            </a:r>
          </a:p>
          <a:p>
            <a:pPr lvl="1"/>
            <a:r>
              <a:rPr lang="en-GB" noProof="0" dirty="0"/>
              <a:t>SP Agenda Subsection Highlight - Highlight the current subsection</a:t>
            </a:r>
          </a:p>
          <a:p>
            <a:pPr lvl="0"/>
            <a:r>
              <a:rPr lang="en-GB" noProof="0" dirty="0"/>
              <a:t>Any shapes or images inside the groups will appear on the agenda pages. This notice (SP Agenda Notice) will not appear on the agenda pages.</a:t>
            </a:r>
          </a:p>
          <a:p>
            <a:pPr lvl="0"/>
            <a:r>
              <a:rPr lang="en-GB" noProof="0" dirty="0"/>
              <a:t>Valid text placeholders are:</a:t>
            </a:r>
          </a:p>
          <a:p>
            <a:pPr lvl="1"/>
            <a:endParaRPr lang="en-GB" noProof="0" dirty="0"/>
          </a:p>
          <a:p>
            <a:pPr lvl="1"/>
            <a:r>
              <a:rPr lang="en-GB" noProof="0" dirty="0"/>
              <a:t>Section number:</a:t>
            </a:r>
          </a:p>
          <a:p>
            <a:pPr lvl="1"/>
            <a:r>
              <a:rPr lang="en-GB" noProof="0" dirty="0"/>
              <a:t>&lt;N&gt; for Arabic number 1, 2, 3</a:t>
            </a:r>
          </a:p>
          <a:p>
            <a:pPr lvl="1"/>
            <a:r>
              <a:rPr lang="en-GB" noProof="0" dirty="0"/>
              <a:t>&lt;R&gt; for Roman numeral I, II, III</a:t>
            </a:r>
          </a:p>
          <a:p>
            <a:pPr lvl="1"/>
            <a:r>
              <a:rPr lang="en-GB" noProof="0" dirty="0"/>
              <a:t>&lt;RL&gt; for lower-case Roman numeral </a:t>
            </a:r>
            <a:r>
              <a:rPr lang="en-GB" noProof="0" dirty="0" err="1"/>
              <a:t>i</a:t>
            </a:r>
            <a:r>
              <a:rPr lang="en-GB" noProof="0" dirty="0"/>
              <a:t>, ii, iii</a:t>
            </a:r>
          </a:p>
          <a:p>
            <a:pPr lvl="1"/>
            <a:r>
              <a:rPr lang="en-GB" noProof="0" dirty="0"/>
              <a:t>&lt;A&gt; for alphabetic character A, B, C</a:t>
            </a:r>
          </a:p>
          <a:p>
            <a:pPr lvl="1"/>
            <a:r>
              <a:rPr lang="en-GB" noProof="0" dirty="0"/>
              <a:t>&lt;AL&gt; for lower-case Alphabetic character</a:t>
            </a:r>
          </a:p>
          <a:p>
            <a:pPr lvl="1"/>
            <a:r>
              <a:rPr lang="en-GB" noProof="0" dirty="0"/>
              <a:t>&lt;TEXT&gt;</a:t>
            </a:r>
          </a:p>
          <a:p>
            <a:pPr lvl="1"/>
            <a:r>
              <a:rPr lang="en-GB" noProof="0" dirty="0"/>
              <a:t>&lt;RESPONSIBLE&gt;</a:t>
            </a:r>
          </a:p>
          <a:p>
            <a:pPr lvl="1"/>
            <a:r>
              <a:rPr lang="en-GB" noProof="0" dirty="0"/>
              <a:t>&lt;TIMESLOT&gt;</a:t>
            </a:r>
          </a:p>
          <a:p>
            <a:pPr lvl="1"/>
            <a:r>
              <a:rPr lang="en-GB" noProof="0" dirty="0"/>
              <a:t>&lt;DURATION&gt; for duration</a:t>
            </a:r>
          </a:p>
          <a:p>
            <a:pPr lvl="1"/>
            <a:r>
              <a:rPr lang="en-GB" noProof="0" dirty="0"/>
              <a:t>&lt;P&gt; for page number</a:t>
            </a:r>
          </a:p>
          <a:p>
            <a:pPr lvl="0"/>
            <a:r>
              <a:rPr lang="en-GB" noProof="0" dirty="0"/>
              <a:t>If you want the agenda to be vertically </a:t>
            </a:r>
            <a:r>
              <a:rPr lang="en-GB" noProof="0" dirty="0" err="1"/>
              <a:t>centered</a:t>
            </a:r>
            <a:r>
              <a:rPr lang="en-GB" noProof="0" dirty="0"/>
              <a:t> on each Agenda slide, rename this layout to:</a:t>
            </a:r>
          </a:p>
          <a:p>
            <a:pPr lvl="1"/>
            <a:endParaRPr lang="en-GB" noProof="0" dirty="0"/>
          </a:p>
          <a:p>
            <a:pPr lvl="1"/>
            <a:r>
              <a:rPr lang="en-GB"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1284761" y="4096092"/>
            <a:ext cx="10080000" cy="369332"/>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GB" sz="3600" b="1" dirty="0">
                  <a:solidFill>
                    <a:schemeClr val="tx1"/>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GB" sz="3600" b="1" dirty="0">
                  <a:solidFill>
                    <a:schemeClr val="tx1"/>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GB" sz="1000" b="1" dirty="0">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000" b="1" dirty="0">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000" b="1" dirty="0">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000" b="1" dirty="0">
                  <a:solidFill>
                    <a:srgbClr val="000000">
                      <a:alpha val="0"/>
                    </a:srgbClr>
                  </a:solidFill>
                </a:rPr>
                <a:t>&lt;DURATION&gt;</a:t>
              </a:r>
            </a:p>
          </p:txBody>
        </p:sp>
      </p:grpSp>
    </p:spTree>
    <p:extLst>
      <p:ext uri="{BB962C8B-B14F-4D97-AF65-F5344CB8AC3E}">
        <p14:creationId xmlns:p14="http://schemas.microsoft.com/office/powerpoint/2010/main" val="3841838041"/>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4" y="404665"/>
            <a:ext cx="11342769" cy="936773"/>
          </a:xfrm>
        </p:spPr>
        <p:txBody>
          <a:bodyPr lIns="108000" tIns="0" rIns="108000" bIns="0"/>
          <a:lstStyle>
            <a:lvl1pPr>
              <a:defRPr sz="2200" baseline="0">
                <a:solidFill>
                  <a:schemeClr val="bg2"/>
                </a:solidFill>
              </a:defRPr>
            </a:lvl1pPr>
          </a:lstStyle>
          <a:p>
            <a:r>
              <a:rPr lang="en-GB" noProof="0" dirty="0"/>
              <a:t>Complete with a title here that carries your message on two lines at most for more readability</a:t>
            </a:r>
          </a:p>
        </p:txBody>
      </p:sp>
      <p:sp>
        <p:nvSpPr>
          <p:cNvPr id="5"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Tree>
    <p:extLst>
      <p:ext uri="{BB962C8B-B14F-4D97-AF65-F5344CB8AC3E}">
        <p14:creationId xmlns:p14="http://schemas.microsoft.com/office/powerpoint/2010/main" val="4009920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en-GB" dirty="0"/>
              <a:t>Complete with a title here that carries your message on two lines at most for more </a:t>
            </a:r>
            <a:r>
              <a:rPr lang="en-GB" noProof="0" dirty="0"/>
              <a:t>readability</a:t>
            </a:r>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
        <p:nvSpPr>
          <p:cNvPr id="4" name="Espace réservé du contenu 3"/>
          <p:cNvSpPr>
            <a:spLocks noGrp="1"/>
          </p:cNvSpPr>
          <p:nvPr>
            <p:ph sz="quarter" idx="14" hasCustomPrompt="1"/>
          </p:nvPr>
        </p:nvSpPr>
        <p:spPr>
          <a:xfrm>
            <a:off x="425354" y="1341438"/>
            <a:ext cx="11342769" cy="4895850"/>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en-GB" dirty="0"/>
              <a:t>Level 1 - </a:t>
            </a:r>
            <a:r>
              <a:rPr lang="en-GB" dirty="0">
                <a:solidFill>
                  <a:srgbClr val="503078"/>
                </a:solidFill>
              </a:rPr>
              <a:t>To move to the next level, Alt + Shift + right arrow</a:t>
            </a:r>
            <a:endParaRPr lang="en-GB" dirty="0"/>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noProof="0" dirty="0"/>
              <a:t>Level </a:t>
            </a:r>
            <a:r>
              <a:rPr lang="en-GB" dirty="0"/>
              <a:t>8</a:t>
            </a:r>
          </a:p>
          <a:p>
            <a:pPr lvl="8"/>
            <a:r>
              <a:rPr lang="en-GB" dirty="0"/>
              <a:t>Level 9</a:t>
            </a:r>
          </a:p>
        </p:txBody>
      </p:sp>
    </p:spTree>
    <p:extLst>
      <p:ext uri="{BB962C8B-B14F-4D97-AF65-F5344CB8AC3E}">
        <p14:creationId xmlns:p14="http://schemas.microsoft.com/office/powerpoint/2010/main" val="2048925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7BD5816-EC71-4FEA-AA51-144C2F67B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1"/>
          </a:solidFill>
          <a:ln>
            <a:noFill/>
          </a:ln>
          <a:effectLst/>
        </p:spPr>
      </p:pic>
      <p:sp>
        <p:nvSpPr>
          <p:cNvPr id="11" name="Espace réservé pour une image  35">
            <a:extLst>
              <a:ext uri="{FF2B5EF4-FFF2-40B4-BE49-F238E27FC236}">
                <a16:creationId xmlns:a16="http://schemas.microsoft.com/office/drawing/2014/main" id="{50CFFB3C-D539-430E-9E1E-E65D867C5EA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8" name="Bildplatzhalter 3"/>
          <p:cNvSpPr>
            <a:spLocks noGrp="1"/>
          </p:cNvSpPr>
          <p:nvPr>
            <p:ph type="pic" sz="quarter" idx="14" hasCustomPrompt="1"/>
          </p:nvPr>
        </p:nvSpPr>
        <p:spPr bwMode="gray">
          <a:xfrm>
            <a:off x="9863834"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baseline="0" dirty="0">
                <a:solidFill>
                  <a:schemeClr val="bg2"/>
                </a:solidFill>
                <a:latin typeface="+mn-lt"/>
                <a:cs typeface="+mn-cs"/>
              </a:defRPr>
            </a:lvl1pPr>
          </a:lstStyle>
          <a:p>
            <a:pPr lvl="0"/>
            <a:r>
              <a:rPr lang="en-GB" noProof="0" dirty="0"/>
              <a:t>Insert client logo</a:t>
            </a:r>
          </a:p>
        </p:txBody>
      </p:sp>
      <p:sp>
        <p:nvSpPr>
          <p:cNvPr id="10" name="Titel 1"/>
          <p:cNvSpPr>
            <a:spLocks noGrp="1"/>
          </p:cNvSpPr>
          <p:nvPr>
            <p:ph type="title" hasCustomPrompt="1"/>
          </p:nvPr>
        </p:nvSpPr>
        <p:spPr bwMode="gray">
          <a:xfrm>
            <a:off x="4017988" y="3334423"/>
            <a:ext cx="7753846" cy="964800"/>
          </a:xfrm>
        </p:spPr>
        <p:txBody>
          <a:bodyPr lIns="0" rIns="0" anchor="b">
            <a:noAutofit/>
          </a:bodyPr>
          <a:lstStyle>
            <a:lvl1pPr algn="r">
              <a:defRPr sz="2800" cap="none" baseline="0">
                <a:solidFill>
                  <a:schemeClr val="bg2"/>
                </a:solidFill>
                <a:latin typeface="+mj-lt"/>
              </a:defRPr>
            </a:lvl1pPr>
          </a:lstStyle>
          <a:p>
            <a:r>
              <a:rPr lang="en-GB" noProof="0" dirty="0"/>
              <a:t>Placeholder for your title</a:t>
            </a:r>
          </a:p>
        </p:txBody>
      </p:sp>
      <p:sp>
        <p:nvSpPr>
          <p:cNvPr id="14" name="Textplatzhalter 25"/>
          <p:cNvSpPr>
            <a:spLocks noGrp="1"/>
          </p:cNvSpPr>
          <p:nvPr>
            <p:ph type="body" sz="quarter" idx="15" hasCustomPrompt="1"/>
          </p:nvPr>
        </p:nvSpPr>
        <p:spPr bwMode="gray">
          <a:xfrm>
            <a:off x="4017988" y="4425489"/>
            <a:ext cx="7753846"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en-GB" noProof="0" dirty="0"/>
              <a:t>Placeholder for your sub headline</a:t>
            </a:r>
          </a:p>
        </p:txBody>
      </p:sp>
      <p:sp>
        <p:nvSpPr>
          <p:cNvPr id="15" name="Textplatzhalter 25"/>
          <p:cNvSpPr>
            <a:spLocks noGrp="1"/>
          </p:cNvSpPr>
          <p:nvPr>
            <p:ph type="body" sz="quarter" idx="17" hasCustomPrompt="1"/>
          </p:nvPr>
        </p:nvSpPr>
        <p:spPr bwMode="gray">
          <a:xfrm>
            <a:off x="4017988" y="5034155"/>
            <a:ext cx="7753846"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en-GB" noProof="0" dirty="0"/>
              <a:t>Date | Author | Internal</a:t>
            </a:r>
          </a:p>
        </p:txBody>
      </p:sp>
      <p:pic>
        <p:nvPicPr>
          <p:cNvPr id="12" name="Picture 2">
            <a:extLst>
              <a:ext uri="{FF2B5EF4-FFF2-40B4-BE49-F238E27FC236}">
                <a16:creationId xmlns:a16="http://schemas.microsoft.com/office/drawing/2014/main" id="{8E1363F4-2568-4B5D-B365-0C93AC011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5874" y="802405"/>
            <a:ext cx="3311928" cy="820622"/>
          </a:xfrm>
          <a:prstGeom prst="rect">
            <a:avLst/>
          </a:prstGeom>
        </p:spPr>
      </p:pic>
    </p:spTree>
    <p:extLst>
      <p:ext uri="{BB962C8B-B14F-4D97-AF65-F5344CB8AC3E}">
        <p14:creationId xmlns:p14="http://schemas.microsoft.com/office/powerpoint/2010/main" val="3690099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Purple + Image">
    <p:bg>
      <p:bgPr>
        <a:solidFill>
          <a:schemeClr val="bg2"/>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F986FF8-0FAB-4411-868C-A190BFBE611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13" name="Espace réservé pour une image  35">
            <a:extLst>
              <a:ext uri="{FF2B5EF4-FFF2-40B4-BE49-F238E27FC236}">
                <a16:creationId xmlns:a16="http://schemas.microsoft.com/office/drawing/2014/main" id="{E05E0E5B-E3D1-4D83-9E73-74096393ECB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10" name="Bildplatzhalter 3"/>
          <p:cNvSpPr>
            <a:spLocks noGrp="1"/>
          </p:cNvSpPr>
          <p:nvPr>
            <p:ph type="pic" sz="quarter" idx="14" hasCustomPrompt="1"/>
          </p:nvPr>
        </p:nvSpPr>
        <p:spPr bwMode="gray">
          <a:xfrm>
            <a:off x="9860138"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en-GB" noProof="0" dirty="0"/>
              <a:t>Insert client logo</a:t>
            </a:r>
          </a:p>
        </p:txBody>
      </p:sp>
      <p:sp>
        <p:nvSpPr>
          <p:cNvPr id="11" name="Titel 1"/>
          <p:cNvSpPr>
            <a:spLocks noGrp="1"/>
          </p:cNvSpPr>
          <p:nvPr>
            <p:ph type="title" hasCustomPrompt="1"/>
          </p:nvPr>
        </p:nvSpPr>
        <p:spPr bwMode="gray">
          <a:xfrm>
            <a:off x="4501418" y="3334423"/>
            <a:ext cx="7266720" cy="964800"/>
          </a:xfrm>
        </p:spPr>
        <p:txBody>
          <a:bodyPr lIns="0" rIns="0" anchor="b">
            <a:noAutofit/>
          </a:bodyPr>
          <a:lstStyle>
            <a:lvl1pPr algn="r">
              <a:defRPr sz="2800" cap="none" baseline="0">
                <a:solidFill>
                  <a:schemeClr val="bg1"/>
                </a:solidFill>
                <a:latin typeface="+mj-lt"/>
              </a:defRPr>
            </a:lvl1pPr>
          </a:lstStyle>
          <a:p>
            <a:r>
              <a:rPr lang="en-GB" noProof="0" dirty="0"/>
              <a:t>Placeholder for your title</a:t>
            </a:r>
          </a:p>
        </p:txBody>
      </p:sp>
      <p:sp>
        <p:nvSpPr>
          <p:cNvPr id="15" name="Textplatzhalter 25"/>
          <p:cNvSpPr>
            <a:spLocks noGrp="1"/>
          </p:cNvSpPr>
          <p:nvPr>
            <p:ph type="body" sz="quarter" idx="15" hasCustomPrompt="1"/>
          </p:nvPr>
        </p:nvSpPr>
        <p:spPr bwMode="gray">
          <a:xfrm>
            <a:off x="4501418" y="4425489"/>
            <a:ext cx="7266720"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en-GB" noProof="0" dirty="0"/>
              <a:t>Placeholder for your sub headline</a:t>
            </a:r>
          </a:p>
        </p:txBody>
      </p:sp>
      <p:sp>
        <p:nvSpPr>
          <p:cNvPr id="16" name="Textplatzhalter 25"/>
          <p:cNvSpPr>
            <a:spLocks noGrp="1"/>
          </p:cNvSpPr>
          <p:nvPr>
            <p:ph type="body" sz="quarter" idx="17" hasCustomPrompt="1"/>
          </p:nvPr>
        </p:nvSpPr>
        <p:spPr bwMode="gray">
          <a:xfrm>
            <a:off x="4501418" y="5034155"/>
            <a:ext cx="7266720"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en-GB" noProof="0" dirty="0"/>
              <a:t>Date | Author | Internal</a:t>
            </a:r>
          </a:p>
        </p:txBody>
      </p:sp>
      <p:pic>
        <p:nvPicPr>
          <p:cNvPr id="9" name="Picture 2">
            <a:extLst>
              <a:ext uri="{FF2B5EF4-FFF2-40B4-BE49-F238E27FC236}">
                <a16:creationId xmlns:a16="http://schemas.microsoft.com/office/drawing/2014/main" id="{1BEBF8C1-FF3B-4672-819A-FF374A0FC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321" y="799414"/>
            <a:ext cx="3311928" cy="820622"/>
          </a:xfrm>
          <a:prstGeom prst="rect">
            <a:avLst/>
          </a:prstGeom>
        </p:spPr>
      </p:pic>
    </p:spTree>
    <p:extLst>
      <p:ext uri="{BB962C8B-B14F-4D97-AF65-F5344CB8AC3E}">
        <p14:creationId xmlns:p14="http://schemas.microsoft.com/office/powerpoint/2010/main" val="544220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5" y="404666"/>
            <a:ext cx="8490046" cy="681038"/>
          </a:xfrm>
        </p:spPr>
        <p:txBody>
          <a:bodyPr lIns="108000" tIns="0" rIns="108000" bIns="0"/>
          <a:lstStyle>
            <a:lvl1pPr>
              <a:defRPr sz="2200" baseline="0">
                <a:solidFill>
                  <a:schemeClr val="bg2"/>
                </a:solidFill>
                <a:latin typeface="Gotham Bold" pitchFamily="50" charset="0"/>
                <a:cs typeface="Gotham Bold" pitchFamily="50" charset="0"/>
              </a:defRPr>
            </a:lvl1pPr>
          </a:lstStyle>
          <a:p>
            <a:r>
              <a:rPr lang="en-GB" noProof="0" dirty="0"/>
              <a:t>Complete with a title here that carries your message on two lines at most for more readability</a:t>
            </a:r>
          </a:p>
        </p:txBody>
      </p:sp>
      <p:sp>
        <p:nvSpPr>
          <p:cNvPr id="7" name="Content Placeholder 6">
            <a:extLst>
              <a:ext uri="{FF2B5EF4-FFF2-40B4-BE49-F238E27FC236}">
                <a16:creationId xmlns:a16="http://schemas.microsoft.com/office/drawing/2014/main" id="{12BEC98A-1B3F-4EB0-93F8-D21A2F4D90BB}"/>
              </a:ext>
            </a:extLst>
          </p:cNvPr>
          <p:cNvSpPr>
            <a:spLocks noGrp="1"/>
          </p:cNvSpPr>
          <p:nvPr>
            <p:ph sz="quarter" idx="14" hasCustomPrompt="1"/>
          </p:nvPr>
        </p:nvSpPr>
        <p:spPr>
          <a:xfrm>
            <a:off x="423877" y="955230"/>
            <a:ext cx="8358616" cy="750290"/>
          </a:xfrm>
        </p:spPr>
        <p:txBody>
          <a:bodyPr/>
          <a:lstStyle>
            <a:lvl1pPr algn="l">
              <a:defRPr sz="1200"/>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noProof="0" dirty="0"/>
              <a:t>Description de </a:t>
            </a:r>
            <a:r>
              <a:rPr lang="en-GB" noProof="0" dirty="0" err="1"/>
              <a:t>l’utilité</a:t>
            </a:r>
            <a:r>
              <a:rPr lang="en-GB" noProof="0" dirty="0"/>
              <a:t> de la solution Description de </a:t>
            </a:r>
            <a:r>
              <a:rPr lang="en-GB" noProof="0" dirty="0" err="1"/>
              <a:t>l’utilité</a:t>
            </a:r>
            <a:r>
              <a:rPr lang="en-GB" noProof="0" dirty="0"/>
              <a:t> de la solution Description de </a:t>
            </a:r>
            <a:r>
              <a:rPr lang="en-GB" noProof="0" dirty="0" err="1"/>
              <a:t>l’utilité</a:t>
            </a:r>
            <a:r>
              <a:rPr lang="en-GB" noProof="0" dirty="0"/>
              <a:t> de la solution Description de </a:t>
            </a:r>
            <a:r>
              <a:rPr lang="en-GB" noProof="0" dirty="0" err="1"/>
              <a:t>l’utilité</a:t>
            </a:r>
            <a:r>
              <a:rPr lang="en-GB" noProof="0" dirty="0"/>
              <a:t> de la solution Description de </a:t>
            </a:r>
            <a:r>
              <a:rPr lang="en-GB" noProof="0" dirty="0" err="1"/>
              <a:t>l’utilité</a:t>
            </a:r>
            <a:r>
              <a:rPr lang="en-GB" noProof="0" dirty="0"/>
              <a:t> de la solution Description de </a:t>
            </a:r>
            <a:r>
              <a:rPr lang="en-GB" noProof="0" dirty="0" err="1"/>
              <a:t>l’utilité</a:t>
            </a:r>
            <a:r>
              <a:rPr lang="en-GB" noProof="0" dirty="0"/>
              <a:t> de la solution Description de </a:t>
            </a:r>
            <a:r>
              <a:rPr lang="en-GB" noProof="0" dirty="0" err="1"/>
              <a:t>l’utilité</a:t>
            </a:r>
            <a:r>
              <a:rPr lang="en-GB" noProof="0" dirty="0"/>
              <a:t> de la solution Description de </a:t>
            </a:r>
            <a:r>
              <a:rPr lang="en-GB" noProof="0" dirty="0" err="1"/>
              <a:t>l’utilité</a:t>
            </a:r>
            <a:r>
              <a:rPr lang="en-GB" noProof="0" dirty="0"/>
              <a:t> de la solution Description de </a:t>
            </a:r>
            <a:r>
              <a:rPr lang="en-GB" noProof="0" dirty="0" err="1"/>
              <a:t>l’utilité</a:t>
            </a:r>
            <a:r>
              <a:rPr lang="en-GB" noProof="0" dirty="0"/>
              <a:t> de la solution Description de </a:t>
            </a:r>
            <a:r>
              <a:rPr lang="en-GB" noProof="0" dirty="0" err="1"/>
              <a:t>l’utilité</a:t>
            </a:r>
            <a:r>
              <a:rPr lang="en-GB" noProof="0" dirty="0"/>
              <a:t> de la sol</a:t>
            </a:r>
          </a:p>
        </p:txBody>
      </p:sp>
      <p:sp>
        <p:nvSpPr>
          <p:cNvPr id="17" name="Rectangle 16">
            <a:extLst>
              <a:ext uri="{FF2B5EF4-FFF2-40B4-BE49-F238E27FC236}">
                <a16:creationId xmlns:a16="http://schemas.microsoft.com/office/drawing/2014/main" id="{C9279D60-6A58-408A-B5A4-6E7629FB8F69}"/>
              </a:ext>
            </a:extLst>
          </p:cNvPr>
          <p:cNvSpPr>
            <a:spLocks/>
          </p:cNvSpPr>
          <p:nvPr userDrawn="1"/>
        </p:nvSpPr>
        <p:spPr>
          <a:xfrm>
            <a:off x="760507" y="5979614"/>
            <a:ext cx="8785097" cy="662275"/>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noProof="0" dirty="0">
              <a:solidFill>
                <a:schemeClr val="bg2"/>
              </a:solidFill>
              <a:ea typeface="+mj-ea"/>
              <a:cs typeface="+mj-cs"/>
            </a:endParaRPr>
          </a:p>
        </p:txBody>
      </p:sp>
      <p:sp>
        <p:nvSpPr>
          <p:cNvPr id="18" name="Rectangle : coins arrondis 90">
            <a:extLst>
              <a:ext uri="{FF2B5EF4-FFF2-40B4-BE49-F238E27FC236}">
                <a16:creationId xmlns:a16="http://schemas.microsoft.com/office/drawing/2014/main" id="{0972AD9E-17A9-43D8-8182-8DD6256D55E9}"/>
              </a:ext>
            </a:extLst>
          </p:cNvPr>
          <p:cNvSpPr>
            <a:spLocks/>
          </p:cNvSpPr>
          <p:nvPr userDrawn="1"/>
        </p:nvSpPr>
        <p:spPr>
          <a:xfrm>
            <a:off x="6994125" y="1847648"/>
            <a:ext cx="3359372" cy="2183899"/>
          </a:xfrm>
          <a:prstGeom prst="roundRect">
            <a:avLst>
              <a:gd name="adj" fmla="val 6370"/>
            </a:avLst>
          </a:pr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4" name="Forme libre : forme 322">
            <a:extLst>
              <a:ext uri="{FF2B5EF4-FFF2-40B4-BE49-F238E27FC236}">
                <a16:creationId xmlns:a16="http://schemas.microsoft.com/office/drawing/2014/main" id="{3BE7CF0D-BFBB-4DF8-9D43-A0E02383693E}"/>
              </a:ext>
            </a:extLst>
          </p:cNvPr>
          <p:cNvSpPr>
            <a:spLocks/>
          </p:cNvSpPr>
          <p:nvPr userDrawn="1"/>
        </p:nvSpPr>
        <p:spPr>
          <a:xfrm>
            <a:off x="0" y="5920687"/>
            <a:ext cx="1158241" cy="780128"/>
          </a:xfrm>
          <a:custGeom>
            <a:avLst/>
            <a:gdLst>
              <a:gd name="connsiteX0" fmla="*/ 0 w 1158241"/>
              <a:gd name="connsiteY0" fmla="*/ 0 h 780128"/>
              <a:gd name="connsiteX1" fmla="*/ 768177 w 1158241"/>
              <a:gd name="connsiteY1" fmla="*/ 0 h 780128"/>
              <a:gd name="connsiteX2" fmla="*/ 1158241 w 1158241"/>
              <a:gd name="connsiteY2" fmla="*/ 390064 h 780128"/>
              <a:gd name="connsiteX3" fmla="*/ 1158240 w 1158241"/>
              <a:gd name="connsiteY3" fmla="*/ 390064 h 780128"/>
              <a:gd name="connsiteX4" fmla="*/ 768176 w 1158241"/>
              <a:gd name="connsiteY4" fmla="*/ 780128 h 780128"/>
              <a:gd name="connsiteX5" fmla="*/ 0 w 1158241"/>
              <a:gd name="connsiteY5" fmla="*/ 780127 h 780128"/>
              <a:gd name="connsiteX6" fmla="*/ 0 w 1158241"/>
              <a:gd name="connsiteY6" fmla="*/ 0 h 78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241" h="780128">
                <a:moveTo>
                  <a:pt x="0" y="0"/>
                </a:moveTo>
                <a:lnTo>
                  <a:pt x="768177" y="0"/>
                </a:lnTo>
                <a:cubicBezTo>
                  <a:pt x="983603" y="0"/>
                  <a:pt x="1158241" y="174638"/>
                  <a:pt x="1158241" y="390064"/>
                </a:cubicBezTo>
                <a:lnTo>
                  <a:pt x="1158240" y="390064"/>
                </a:lnTo>
                <a:cubicBezTo>
                  <a:pt x="1158240" y="605490"/>
                  <a:pt x="983602" y="780128"/>
                  <a:pt x="768176" y="780128"/>
                </a:cubicBezTo>
                <a:lnTo>
                  <a:pt x="0" y="780127"/>
                </a:lnTo>
                <a:lnTo>
                  <a:pt x="0" y="0"/>
                </a:lnTo>
                <a:close/>
              </a:path>
            </a:pathLst>
          </a:cu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pic>
        <p:nvPicPr>
          <p:cNvPr id="25" name="Image 1051">
            <a:extLst>
              <a:ext uri="{FF2B5EF4-FFF2-40B4-BE49-F238E27FC236}">
                <a16:creationId xmlns:a16="http://schemas.microsoft.com/office/drawing/2014/main" id="{B9DE3A02-819E-4B73-BC8D-691ACE6F670C}"/>
              </a:ext>
            </a:extLst>
          </p:cNvPr>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274847" y="5873562"/>
            <a:ext cx="878853" cy="874378"/>
          </a:xfrm>
          <a:prstGeom prst="rect">
            <a:avLst/>
          </a:prstGeom>
        </p:spPr>
      </p:pic>
      <p:sp>
        <p:nvSpPr>
          <p:cNvPr id="26" name="Text Placeholder 153">
            <a:extLst>
              <a:ext uri="{FF2B5EF4-FFF2-40B4-BE49-F238E27FC236}">
                <a16:creationId xmlns:a16="http://schemas.microsoft.com/office/drawing/2014/main" id="{4E899F19-39FC-4701-89CD-6772F70E46E6}"/>
              </a:ext>
            </a:extLst>
          </p:cNvPr>
          <p:cNvSpPr>
            <a:spLocks noGrp="1"/>
          </p:cNvSpPr>
          <p:nvPr>
            <p:ph type="body" sz="quarter" idx="41" hasCustomPrompt="1"/>
          </p:nvPr>
        </p:nvSpPr>
        <p:spPr>
          <a:xfrm>
            <a:off x="7053948" y="3277891"/>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noProof="0" dirty="0" err="1"/>
              <a:t>Insérer</a:t>
            </a:r>
            <a:r>
              <a:rPr lang="en-GB" noProof="0" dirty="0"/>
              <a:t> le </a:t>
            </a:r>
            <a:r>
              <a:rPr lang="en-GB" noProof="0" dirty="0" err="1"/>
              <a:t>ou</a:t>
            </a:r>
            <a:r>
              <a:rPr lang="en-GB" noProof="0" dirty="0"/>
              <a:t> les </a:t>
            </a:r>
            <a:r>
              <a:rPr lang="en-GB" noProof="0" dirty="0" err="1"/>
              <a:t>secteurs</a:t>
            </a:r>
            <a:r>
              <a:rPr lang="en-GB" noProof="0" dirty="0"/>
              <a:t> des </a:t>
            </a:r>
            <a:r>
              <a:rPr lang="en-GB" noProof="0" dirty="0" err="1"/>
              <a:t>entreprises</a:t>
            </a:r>
            <a:r>
              <a:rPr lang="en-GB" noProof="0" dirty="0"/>
              <a:t> </a:t>
            </a:r>
            <a:r>
              <a:rPr lang="en-GB" noProof="0" dirty="0" err="1"/>
              <a:t>adressées</a:t>
            </a:r>
            <a:r>
              <a:rPr lang="en-GB" noProof="0" dirty="0"/>
              <a:t> </a:t>
            </a:r>
            <a:r>
              <a:rPr lang="en-GB" noProof="0" dirty="0" err="1"/>
              <a:t>insérer</a:t>
            </a:r>
            <a:r>
              <a:rPr lang="en-GB" noProof="0" dirty="0"/>
              <a:t> </a:t>
            </a:r>
          </a:p>
        </p:txBody>
      </p:sp>
      <p:grpSp>
        <p:nvGrpSpPr>
          <p:cNvPr id="27" name="Group 26">
            <a:extLst>
              <a:ext uri="{FF2B5EF4-FFF2-40B4-BE49-F238E27FC236}">
                <a16:creationId xmlns:a16="http://schemas.microsoft.com/office/drawing/2014/main" id="{5EA46F68-9D09-4925-9D29-3596F879B362}"/>
              </a:ext>
            </a:extLst>
          </p:cNvPr>
          <p:cNvGrpSpPr>
            <a:grpSpLocks/>
          </p:cNvGrpSpPr>
          <p:nvPr userDrawn="1"/>
        </p:nvGrpSpPr>
        <p:grpSpPr>
          <a:xfrm>
            <a:off x="7095717" y="2722377"/>
            <a:ext cx="1681056" cy="325976"/>
            <a:chOff x="446347" y="1588595"/>
            <a:chExt cx="2416656" cy="468618"/>
          </a:xfrm>
        </p:grpSpPr>
        <p:grpSp>
          <p:nvGrpSpPr>
            <p:cNvPr id="28" name="Group 27">
              <a:extLst>
                <a:ext uri="{FF2B5EF4-FFF2-40B4-BE49-F238E27FC236}">
                  <a16:creationId xmlns:a16="http://schemas.microsoft.com/office/drawing/2014/main" id="{449262EA-C8EF-4547-A79A-37F56CE86B6C}"/>
                </a:ext>
              </a:extLst>
            </p:cNvPr>
            <p:cNvGrpSpPr>
              <a:grpSpLocks/>
            </p:cNvGrpSpPr>
            <p:nvPr userDrawn="1"/>
          </p:nvGrpSpPr>
          <p:grpSpPr>
            <a:xfrm>
              <a:off x="446347" y="1630039"/>
              <a:ext cx="588632" cy="427174"/>
              <a:chOff x="446347" y="1630039"/>
              <a:chExt cx="588632" cy="427174"/>
            </a:xfrm>
          </p:grpSpPr>
          <p:pic>
            <p:nvPicPr>
              <p:cNvPr id="40" name="Graphic 39" descr="Store with solid fill">
                <a:extLst>
                  <a:ext uri="{FF2B5EF4-FFF2-40B4-BE49-F238E27FC236}">
                    <a16:creationId xmlns:a16="http://schemas.microsoft.com/office/drawing/2014/main" id="{8B0B65D5-67E8-4DEE-8C35-8F163514CB5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487" y="1630039"/>
                <a:ext cx="330352" cy="330352"/>
              </a:xfrm>
              <a:prstGeom prst="rect">
                <a:avLst/>
              </a:prstGeom>
            </p:spPr>
          </p:pic>
          <p:sp>
            <p:nvSpPr>
              <p:cNvPr id="41" name="Rectangle 40">
                <a:extLst>
                  <a:ext uri="{FF2B5EF4-FFF2-40B4-BE49-F238E27FC236}">
                    <a16:creationId xmlns:a16="http://schemas.microsoft.com/office/drawing/2014/main" id="{6EC93B47-E156-4C55-B522-3CD1DFA7FD9A}"/>
                  </a:ext>
                </a:extLst>
              </p:cNvPr>
              <p:cNvSpPr>
                <a:spLocks/>
              </p:cNvSpPr>
              <p:nvPr userDrawn="1"/>
            </p:nvSpPr>
            <p:spPr>
              <a:xfrm>
                <a:off x="446347"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TPE</a:t>
                </a:r>
              </a:p>
            </p:txBody>
          </p:sp>
        </p:grpSp>
        <p:grpSp>
          <p:nvGrpSpPr>
            <p:cNvPr id="29" name="Group 28">
              <a:extLst>
                <a:ext uri="{FF2B5EF4-FFF2-40B4-BE49-F238E27FC236}">
                  <a16:creationId xmlns:a16="http://schemas.microsoft.com/office/drawing/2014/main" id="{984375F2-7DB5-49AF-91AC-B5A4256F1770}"/>
                </a:ext>
              </a:extLst>
            </p:cNvPr>
            <p:cNvGrpSpPr>
              <a:grpSpLocks/>
            </p:cNvGrpSpPr>
            <p:nvPr userDrawn="1"/>
          </p:nvGrpSpPr>
          <p:grpSpPr>
            <a:xfrm>
              <a:off x="906108" y="1619188"/>
              <a:ext cx="588631" cy="438025"/>
              <a:chOff x="924162" y="1619188"/>
              <a:chExt cx="588631" cy="438025"/>
            </a:xfrm>
          </p:grpSpPr>
          <p:pic>
            <p:nvPicPr>
              <p:cNvPr id="38" name="Graphic 37" descr="Building with solid fill">
                <a:extLst>
                  <a:ext uri="{FF2B5EF4-FFF2-40B4-BE49-F238E27FC236}">
                    <a16:creationId xmlns:a16="http://schemas.microsoft.com/office/drawing/2014/main" id="{2A1F5710-A23B-4121-8BCB-B537ECC5FF2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187" y="1619188"/>
                <a:ext cx="332582" cy="332582"/>
              </a:xfrm>
              <a:prstGeom prst="rect">
                <a:avLst/>
              </a:prstGeom>
            </p:spPr>
          </p:pic>
          <p:sp>
            <p:nvSpPr>
              <p:cNvPr id="39" name="Rectangle 38">
                <a:extLst>
                  <a:ext uri="{FF2B5EF4-FFF2-40B4-BE49-F238E27FC236}">
                    <a16:creationId xmlns:a16="http://schemas.microsoft.com/office/drawing/2014/main" id="{BAB18B17-B171-4321-BBD7-B05A36C1798E}"/>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PME</a:t>
                </a:r>
                <a:endParaRPr lang="en-GB" sz="800" b="0" dirty="0">
                  <a:solidFill>
                    <a:schemeClr val="tx1">
                      <a:lumMod val="40000"/>
                      <a:lumOff val="60000"/>
                    </a:schemeClr>
                  </a:solidFill>
                </a:endParaRPr>
              </a:p>
            </p:txBody>
          </p:sp>
        </p:grpSp>
        <p:grpSp>
          <p:nvGrpSpPr>
            <p:cNvPr id="30" name="Group 29">
              <a:extLst>
                <a:ext uri="{FF2B5EF4-FFF2-40B4-BE49-F238E27FC236}">
                  <a16:creationId xmlns:a16="http://schemas.microsoft.com/office/drawing/2014/main" id="{D66105AA-732B-47DD-A322-92536D689AF9}"/>
                </a:ext>
              </a:extLst>
            </p:cNvPr>
            <p:cNvGrpSpPr>
              <a:grpSpLocks/>
            </p:cNvGrpSpPr>
            <p:nvPr userDrawn="1"/>
          </p:nvGrpSpPr>
          <p:grpSpPr>
            <a:xfrm>
              <a:off x="1365868" y="1634398"/>
              <a:ext cx="588632" cy="422815"/>
              <a:chOff x="1422334" y="1634398"/>
              <a:chExt cx="588632" cy="422815"/>
            </a:xfrm>
          </p:grpSpPr>
          <p:grpSp>
            <p:nvGrpSpPr>
              <p:cNvPr id="34" name="Group 33">
                <a:extLst>
                  <a:ext uri="{FF2B5EF4-FFF2-40B4-BE49-F238E27FC236}">
                    <a16:creationId xmlns:a16="http://schemas.microsoft.com/office/drawing/2014/main" id="{6DE08BFE-363B-4243-93CE-BE404742EAA7}"/>
                  </a:ext>
                </a:extLst>
              </p:cNvPr>
              <p:cNvGrpSpPr>
                <a:grpSpLocks/>
              </p:cNvGrpSpPr>
              <p:nvPr userDrawn="1"/>
            </p:nvGrpSpPr>
            <p:grpSpPr>
              <a:xfrm>
                <a:off x="1531621" y="1634398"/>
                <a:ext cx="370056" cy="323244"/>
                <a:chOff x="6301394" y="5135738"/>
                <a:chExt cx="642777" cy="407435"/>
              </a:xfrm>
              <a:solidFill>
                <a:schemeClr val="tx1"/>
              </a:solidFill>
            </p:grpSpPr>
            <p:pic>
              <p:nvPicPr>
                <p:cNvPr id="36" name="Graphic 35" descr="Building with solid fill">
                  <a:extLst>
                    <a:ext uri="{FF2B5EF4-FFF2-40B4-BE49-F238E27FC236}">
                      <a16:creationId xmlns:a16="http://schemas.microsoft.com/office/drawing/2014/main" id="{7A49EA40-942A-4EBB-AE8E-67B6B77CA51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1394" y="5135738"/>
                  <a:ext cx="407434" cy="407435"/>
                </a:xfrm>
                <a:prstGeom prst="rect">
                  <a:avLst/>
                </a:prstGeom>
              </p:spPr>
            </p:pic>
            <p:pic>
              <p:nvPicPr>
                <p:cNvPr id="37" name="Graphic 36" descr="Building with solid fill">
                  <a:extLst>
                    <a:ext uri="{FF2B5EF4-FFF2-40B4-BE49-F238E27FC236}">
                      <a16:creationId xmlns:a16="http://schemas.microsoft.com/office/drawing/2014/main" id="{F2C094B3-D925-4719-B843-1F384BB90F9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6737" y="5135739"/>
                  <a:ext cx="407434" cy="407434"/>
                </a:xfrm>
                <a:prstGeom prst="rect">
                  <a:avLst/>
                </a:prstGeom>
              </p:spPr>
            </p:pic>
          </p:grpSp>
          <p:sp>
            <p:nvSpPr>
              <p:cNvPr id="35" name="Rectangle 34">
                <a:extLst>
                  <a:ext uri="{FF2B5EF4-FFF2-40B4-BE49-F238E27FC236}">
                    <a16:creationId xmlns:a16="http://schemas.microsoft.com/office/drawing/2014/main" id="{1C482C86-AA43-4140-83AE-80019D247753}"/>
                  </a:ext>
                </a:extLst>
              </p:cNvPr>
              <p:cNvSpPr>
                <a:spLocks/>
              </p:cNvSpPr>
              <p:nvPr userDrawn="1"/>
            </p:nvSpPr>
            <p:spPr>
              <a:xfrm>
                <a:off x="1422334"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ETI</a:t>
                </a:r>
              </a:p>
            </p:txBody>
          </p:sp>
        </p:grpSp>
        <p:grpSp>
          <p:nvGrpSpPr>
            <p:cNvPr id="31" name="Group 30">
              <a:extLst>
                <a:ext uri="{FF2B5EF4-FFF2-40B4-BE49-F238E27FC236}">
                  <a16:creationId xmlns:a16="http://schemas.microsoft.com/office/drawing/2014/main" id="{52A58FE2-68BC-4A47-AA51-A20F396C9D1B}"/>
                </a:ext>
              </a:extLst>
            </p:cNvPr>
            <p:cNvGrpSpPr/>
            <p:nvPr userDrawn="1"/>
          </p:nvGrpSpPr>
          <p:grpSpPr>
            <a:xfrm>
              <a:off x="1648935" y="1588595"/>
              <a:ext cx="1214068" cy="462753"/>
              <a:chOff x="1648935" y="1588595"/>
              <a:chExt cx="1214068" cy="462753"/>
            </a:xfrm>
          </p:grpSpPr>
          <p:pic>
            <p:nvPicPr>
              <p:cNvPr id="32" name="Graphic 31" descr="City with solid fill">
                <a:extLst>
                  <a:ext uri="{FF2B5EF4-FFF2-40B4-BE49-F238E27FC236}">
                    <a16:creationId xmlns:a16="http://schemas.microsoft.com/office/drawing/2014/main" id="{38886403-8295-440E-8B25-19BD708AC4F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6963" y="1588595"/>
                <a:ext cx="398011" cy="398011"/>
              </a:xfrm>
              <a:prstGeom prst="rect">
                <a:avLst/>
              </a:prstGeom>
            </p:spPr>
          </p:pic>
          <p:sp>
            <p:nvSpPr>
              <p:cNvPr id="33" name="Rectangle 32">
                <a:extLst>
                  <a:ext uri="{FF2B5EF4-FFF2-40B4-BE49-F238E27FC236}">
                    <a16:creationId xmlns:a16="http://schemas.microsoft.com/office/drawing/2014/main" id="{BA20911D-F879-4658-B5A2-7F8FBDFC2200}"/>
                  </a:ext>
                </a:extLst>
              </p:cNvPr>
              <p:cNvSpPr>
                <a:spLocks/>
              </p:cNvSpPr>
              <p:nvPr userDrawn="1"/>
            </p:nvSpPr>
            <p:spPr>
              <a:xfrm>
                <a:off x="1648935" y="1951771"/>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Corporates</a:t>
                </a:r>
              </a:p>
            </p:txBody>
          </p:sp>
        </p:grpSp>
      </p:grpSp>
      <p:sp>
        <p:nvSpPr>
          <p:cNvPr id="42" name="Rectangle 41">
            <a:extLst>
              <a:ext uri="{FF2B5EF4-FFF2-40B4-BE49-F238E27FC236}">
                <a16:creationId xmlns:a16="http://schemas.microsoft.com/office/drawing/2014/main" id="{4E60DA83-E3E8-4350-96AF-F56F82D12951}"/>
              </a:ext>
            </a:extLst>
          </p:cNvPr>
          <p:cNvSpPr>
            <a:spLocks/>
          </p:cNvSpPr>
          <p:nvPr userDrawn="1"/>
        </p:nvSpPr>
        <p:spPr>
          <a:xfrm>
            <a:off x="7189402" y="30422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Secteur(s) d’activité :</a:t>
            </a:r>
          </a:p>
        </p:txBody>
      </p:sp>
      <p:sp>
        <p:nvSpPr>
          <p:cNvPr id="43" name="Rectangle 42">
            <a:extLst>
              <a:ext uri="{FF2B5EF4-FFF2-40B4-BE49-F238E27FC236}">
                <a16:creationId xmlns:a16="http://schemas.microsoft.com/office/drawing/2014/main" id="{24C49E2A-9E6E-4F47-AACD-00BDE0377640}"/>
              </a:ext>
            </a:extLst>
          </p:cNvPr>
          <p:cNvSpPr>
            <a:spLocks/>
          </p:cNvSpPr>
          <p:nvPr userDrawn="1"/>
        </p:nvSpPr>
        <p:spPr>
          <a:xfrm>
            <a:off x="7189402" y="2497837"/>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Taille(s) d’entreprise :</a:t>
            </a:r>
          </a:p>
        </p:txBody>
      </p:sp>
      <p:sp>
        <p:nvSpPr>
          <p:cNvPr id="44" name="Rectangle 43">
            <a:extLst>
              <a:ext uri="{FF2B5EF4-FFF2-40B4-BE49-F238E27FC236}">
                <a16:creationId xmlns:a16="http://schemas.microsoft.com/office/drawing/2014/main" id="{C3962CD2-1798-45BE-A494-E4889C3950E1}"/>
              </a:ext>
            </a:extLst>
          </p:cNvPr>
          <p:cNvSpPr>
            <a:spLocks/>
          </p:cNvSpPr>
          <p:nvPr userDrawn="1"/>
        </p:nvSpPr>
        <p:spPr>
          <a:xfrm>
            <a:off x="7095717" y="2179243"/>
            <a:ext cx="1681056" cy="18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Secteur géographique :</a:t>
            </a:r>
          </a:p>
        </p:txBody>
      </p:sp>
      <p:sp>
        <p:nvSpPr>
          <p:cNvPr id="45" name="Rectangle 44">
            <a:extLst>
              <a:ext uri="{FF2B5EF4-FFF2-40B4-BE49-F238E27FC236}">
                <a16:creationId xmlns:a16="http://schemas.microsoft.com/office/drawing/2014/main" id="{88C17326-D558-40D5-B137-CB9869F07859}"/>
              </a:ext>
            </a:extLst>
          </p:cNvPr>
          <p:cNvSpPr>
            <a:spLocks/>
          </p:cNvSpPr>
          <p:nvPr userDrawn="1"/>
        </p:nvSpPr>
        <p:spPr>
          <a:xfrm>
            <a:off x="7189402" y="3549162"/>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Quelques références : </a:t>
            </a:r>
          </a:p>
        </p:txBody>
      </p:sp>
      <p:sp>
        <p:nvSpPr>
          <p:cNvPr id="48" name="Content Placeholder 47">
            <a:extLst>
              <a:ext uri="{FF2B5EF4-FFF2-40B4-BE49-F238E27FC236}">
                <a16:creationId xmlns:a16="http://schemas.microsoft.com/office/drawing/2014/main" id="{1A5B957C-55D3-45F5-8852-7D85F3A5C48E}"/>
              </a:ext>
            </a:extLst>
          </p:cNvPr>
          <p:cNvSpPr>
            <a:spLocks noGrp="1"/>
          </p:cNvSpPr>
          <p:nvPr>
            <p:ph sz="quarter" idx="42" hasCustomPrompt="1"/>
          </p:nvPr>
        </p:nvSpPr>
        <p:spPr>
          <a:xfrm>
            <a:off x="1408172" y="5979614"/>
            <a:ext cx="7350538" cy="662274"/>
          </a:xfrm>
        </p:spPr>
        <p:txBody>
          <a:bodyPr anchor="ctr"/>
          <a:lstStyle>
            <a:lvl1pPr>
              <a:defRPr sz="900"/>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r>
              <a:rPr lang="en-GB" noProof="0" dirty="0"/>
              <a:t> </a:t>
            </a:r>
            <a:r>
              <a:rPr lang="en-GB" noProof="0" dirty="0" err="1"/>
              <a:t>L’avis</a:t>
            </a:r>
            <a:r>
              <a:rPr lang="en-GB" noProof="0" dirty="0"/>
              <a:t> de Wavestone et </a:t>
            </a:r>
            <a:r>
              <a:rPr lang="en-GB" noProof="0" dirty="0" err="1"/>
              <a:t>marché</a:t>
            </a:r>
            <a:endParaRPr lang="en-GB" noProof="0" dirty="0"/>
          </a:p>
        </p:txBody>
      </p:sp>
      <p:sp>
        <p:nvSpPr>
          <p:cNvPr id="49" name="Text Placeholder 8">
            <a:extLst>
              <a:ext uri="{FF2B5EF4-FFF2-40B4-BE49-F238E27FC236}">
                <a16:creationId xmlns:a16="http://schemas.microsoft.com/office/drawing/2014/main" id="{375CE042-F096-4FEE-AA89-6BDC6EE4322F}"/>
              </a:ext>
            </a:extLst>
          </p:cNvPr>
          <p:cNvSpPr txBox="1">
            <a:spLocks/>
          </p:cNvSpPr>
          <p:nvPr userDrawn="1"/>
        </p:nvSpPr>
        <p:spPr>
          <a:xfrm>
            <a:off x="425355" y="4045844"/>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200" b="1" dirty="0"/>
              <a:t>IMPACT CLIENT</a:t>
            </a:r>
          </a:p>
        </p:txBody>
      </p:sp>
      <p:sp>
        <p:nvSpPr>
          <p:cNvPr id="50" name="Arc 49">
            <a:extLst>
              <a:ext uri="{FF2B5EF4-FFF2-40B4-BE49-F238E27FC236}">
                <a16:creationId xmlns:a16="http://schemas.microsoft.com/office/drawing/2014/main" id="{22201E7D-112B-4FF3-828A-507BD3D67B5E}"/>
              </a:ext>
            </a:extLst>
          </p:cNvPr>
          <p:cNvSpPr>
            <a:spLocks/>
          </p:cNvSpPr>
          <p:nvPr userDrawn="1"/>
        </p:nvSpPr>
        <p:spPr>
          <a:xfrm flipH="1" flipV="1">
            <a:off x="541179"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1" name="Straight Connector 1044">
            <a:extLst>
              <a:ext uri="{FF2B5EF4-FFF2-40B4-BE49-F238E27FC236}">
                <a16:creationId xmlns:a16="http://schemas.microsoft.com/office/drawing/2014/main" id="{504BB7C9-3DB4-4FD4-9448-6F58E56BE830}"/>
              </a:ext>
            </a:extLst>
          </p:cNvPr>
          <p:cNvCxnSpPr>
            <a:cxnSpLocks/>
          </p:cNvCxnSpPr>
          <p:nvPr userDrawn="1"/>
        </p:nvCxnSpPr>
        <p:spPr>
          <a:xfrm>
            <a:off x="760507" y="5745860"/>
            <a:ext cx="4216738"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1044">
            <a:extLst>
              <a:ext uri="{FF2B5EF4-FFF2-40B4-BE49-F238E27FC236}">
                <a16:creationId xmlns:a16="http://schemas.microsoft.com/office/drawing/2014/main" id="{F3AB9035-A099-4501-8657-9842ABA02389}"/>
              </a:ext>
            </a:extLst>
          </p:cNvPr>
          <p:cNvCxnSpPr>
            <a:cxnSpLocks/>
          </p:cNvCxnSpPr>
          <p:nvPr userDrawn="1"/>
        </p:nvCxnSpPr>
        <p:spPr>
          <a:xfrm flipV="1">
            <a:off x="541179"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TextBox 163">
            <a:extLst>
              <a:ext uri="{FF2B5EF4-FFF2-40B4-BE49-F238E27FC236}">
                <a16:creationId xmlns:a16="http://schemas.microsoft.com/office/drawing/2014/main" id="{86F542D5-3BB2-410D-9C8B-B393CE0F2629}"/>
              </a:ext>
            </a:extLst>
          </p:cNvPr>
          <p:cNvSpPr txBox="1">
            <a:spLocks/>
          </p:cNvSpPr>
          <p:nvPr userDrawn="1"/>
        </p:nvSpPr>
        <p:spPr>
          <a:xfrm>
            <a:off x="489862" y="4343547"/>
            <a:ext cx="2154066" cy="230832"/>
          </a:xfrm>
          <a:prstGeom prst="rect">
            <a:avLst/>
          </a:prstGeom>
          <a:noFill/>
        </p:spPr>
        <p:txBody>
          <a:bodyPr wrap="square" lIns="36000" rIns="36000" rtlCol="0">
            <a:spAutoFit/>
          </a:bodyPr>
          <a:lstStyle/>
          <a:p>
            <a:pPr algn="ctr"/>
            <a:r>
              <a:rPr lang="en-GB" sz="900" b="1" dirty="0">
                <a:solidFill>
                  <a:schemeClr val="bg2"/>
                </a:solidFill>
              </a:rPr>
              <a:t>Intégration de la solution</a:t>
            </a:r>
          </a:p>
        </p:txBody>
      </p:sp>
      <p:sp>
        <p:nvSpPr>
          <p:cNvPr id="60" name="TextBox 163">
            <a:extLst>
              <a:ext uri="{FF2B5EF4-FFF2-40B4-BE49-F238E27FC236}">
                <a16:creationId xmlns:a16="http://schemas.microsoft.com/office/drawing/2014/main" id="{8150ECD4-4FAB-47D5-854C-62F8C36099D4}"/>
              </a:ext>
            </a:extLst>
          </p:cNvPr>
          <p:cNvSpPr txBox="1">
            <a:spLocks/>
          </p:cNvSpPr>
          <p:nvPr userDrawn="1"/>
        </p:nvSpPr>
        <p:spPr>
          <a:xfrm>
            <a:off x="1733011" y="4740515"/>
            <a:ext cx="718877" cy="200055"/>
          </a:xfrm>
          <a:prstGeom prst="rect">
            <a:avLst/>
          </a:prstGeom>
          <a:noFill/>
        </p:spPr>
        <p:txBody>
          <a:bodyPr wrap="square" lIns="36000" rIns="36000" rtlCol="0">
            <a:spAutoFit/>
          </a:bodyPr>
          <a:lstStyle/>
          <a:p>
            <a:pPr algn="ctr"/>
            <a:r>
              <a:rPr lang="en-GB" sz="700" dirty="0">
                <a:solidFill>
                  <a:schemeClr val="accent1"/>
                </a:solidFill>
              </a:rPr>
              <a:t>Sans intégration</a:t>
            </a:r>
          </a:p>
        </p:txBody>
      </p:sp>
      <p:sp>
        <p:nvSpPr>
          <p:cNvPr id="63" name="TextBox 163">
            <a:extLst>
              <a:ext uri="{FF2B5EF4-FFF2-40B4-BE49-F238E27FC236}">
                <a16:creationId xmlns:a16="http://schemas.microsoft.com/office/drawing/2014/main" id="{4FC4E0A0-7EFF-4489-AFD8-0C28F48C8444}"/>
              </a:ext>
            </a:extLst>
          </p:cNvPr>
          <p:cNvSpPr txBox="1">
            <a:spLocks/>
          </p:cNvSpPr>
          <p:nvPr/>
        </p:nvSpPr>
        <p:spPr>
          <a:xfrm>
            <a:off x="2653431" y="4343547"/>
            <a:ext cx="1780384" cy="230832"/>
          </a:xfrm>
          <a:prstGeom prst="rect">
            <a:avLst/>
          </a:prstGeom>
          <a:noFill/>
        </p:spPr>
        <p:txBody>
          <a:bodyPr wrap="square" lIns="36000" rIns="36000" rtlCol="0">
            <a:spAutoFit/>
          </a:bodyPr>
          <a:lstStyle/>
          <a:p>
            <a:pPr algn="ctr"/>
            <a:r>
              <a:rPr lang="en-GB" sz="900" b="1" dirty="0">
                <a:solidFill>
                  <a:schemeClr val="bg2"/>
                </a:solidFill>
              </a:rPr>
              <a:t>Méthode de transition</a:t>
            </a:r>
          </a:p>
        </p:txBody>
      </p:sp>
      <p:pic>
        <p:nvPicPr>
          <p:cNvPr id="66" name="Graphic 40" descr="Sustainability with solid fill">
            <a:extLst>
              <a:ext uri="{FF2B5EF4-FFF2-40B4-BE49-F238E27FC236}">
                <a16:creationId xmlns:a16="http://schemas.microsoft.com/office/drawing/2014/main" id="{926C9A88-8B78-4B09-920D-AE59C1189BB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9346" y="4575482"/>
            <a:ext cx="207425" cy="207425"/>
          </a:xfrm>
          <a:prstGeom prst="rect">
            <a:avLst/>
          </a:prstGeom>
        </p:spPr>
      </p:pic>
      <p:pic>
        <p:nvPicPr>
          <p:cNvPr id="67" name="Graphic 40" descr="Sustainability with solid fill">
            <a:extLst>
              <a:ext uri="{FF2B5EF4-FFF2-40B4-BE49-F238E27FC236}">
                <a16:creationId xmlns:a16="http://schemas.microsoft.com/office/drawing/2014/main" id="{286174F6-32F6-450B-8927-F9D15609D7F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39910" y="4575482"/>
            <a:ext cx="207425" cy="207425"/>
          </a:xfrm>
          <a:prstGeom prst="rect">
            <a:avLst/>
          </a:prstGeom>
        </p:spPr>
      </p:pic>
      <p:pic>
        <p:nvPicPr>
          <p:cNvPr id="68" name="Graphic 40" descr="Sustainability with solid fill">
            <a:extLst>
              <a:ext uri="{FF2B5EF4-FFF2-40B4-BE49-F238E27FC236}">
                <a16:creationId xmlns:a16="http://schemas.microsoft.com/office/drawing/2014/main" id="{FE8C9D1A-C289-4EA2-976C-8B966CA994D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20474" y="4575482"/>
            <a:ext cx="207425" cy="207425"/>
          </a:xfrm>
          <a:prstGeom prst="rect">
            <a:avLst/>
          </a:prstGeom>
        </p:spPr>
      </p:pic>
      <p:sp>
        <p:nvSpPr>
          <p:cNvPr id="69" name="TextBox 163">
            <a:extLst>
              <a:ext uri="{FF2B5EF4-FFF2-40B4-BE49-F238E27FC236}">
                <a16:creationId xmlns:a16="http://schemas.microsoft.com/office/drawing/2014/main" id="{EF414E03-60C6-4295-8695-97B488A082C1}"/>
              </a:ext>
            </a:extLst>
          </p:cNvPr>
          <p:cNvSpPr txBox="1">
            <a:spLocks/>
          </p:cNvSpPr>
          <p:nvPr/>
        </p:nvSpPr>
        <p:spPr>
          <a:xfrm>
            <a:off x="2603620" y="4740515"/>
            <a:ext cx="718877" cy="200055"/>
          </a:xfrm>
          <a:prstGeom prst="rect">
            <a:avLst/>
          </a:prstGeom>
          <a:noFill/>
        </p:spPr>
        <p:txBody>
          <a:bodyPr wrap="square" lIns="36000" rIns="36000" rtlCol="0">
            <a:spAutoFit/>
          </a:bodyPr>
          <a:lstStyle/>
          <a:p>
            <a:pPr algn="ctr"/>
            <a:r>
              <a:rPr lang="en-GB" sz="700" dirty="0">
                <a:solidFill>
                  <a:schemeClr val="accent1"/>
                </a:solidFill>
              </a:rPr>
              <a:t>Acculturation</a:t>
            </a:r>
          </a:p>
        </p:txBody>
      </p:sp>
      <p:sp>
        <p:nvSpPr>
          <p:cNvPr id="70" name="TextBox 163">
            <a:extLst>
              <a:ext uri="{FF2B5EF4-FFF2-40B4-BE49-F238E27FC236}">
                <a16:creationId xmlns:a16="http://schemas.microsoft.com/office/drawing/2014/main" id="{1F73D85B-5DBE-47A5-90B4-679A9D1A177C}"/>
              </a:ext>
            </a:extLst>
          </p:cNvPr>
          <p:cNvSpPr txBox="1">
            <a:spLocks/>
          </p:cNvSpPr>
          <p:nvPr/>
        </p:nvSpPr>
        <p:spPr>
          <a:xfrm>
            <a:off x="3184184" y="4740515"/>
            <a:ext cx="718877" cy="200055"/>
          </a:xfrm>
          <a:prstGeom prst="rect">
            <a:avLst/>
          </a:prstGeom>
          <a:noFill/>
        </p:spPr>
        <p:txBody>
          <a:bodyPr wrap="square" lIns="36000" rIns="36000" rtlCol="0">
            <a:spAutoFit/>
          </a:bodyPr>
          <a:lstStyle/>
          <a:p>
            <a:pPr algn="ctr"/>
            <a:r>
              <a:rPr lang="en-GB" sz="700" dirty="0">
                <a:solidFill>
                  <a:schemeClr val="accent1"/>
                </a:solidFill>
              </a:rPr>
              <a:t>Mesure</a:t>
            </a:r>
          </a:p>
        </p:txBody>
      </p:sp>
      <p:sp>
        <p:nvSpPr>
          <p:cNvPr id="71" name="TextBox 163">
            <a:extLst>
              <a:ext uri="{FF2B5EF4-FFF2-40B4-BE49-F238E27FC236}">
                <a16:creationId xmlns:a16="http://schemas.microsoft.com/office/drawing/2014/main" id="{EAF49831-82C2-473B-A8AB-13118B0C2771}"/>
              </a:ext>
            </a:extLst>
          </p:cNvPr>
          <p:cNvSpPr txBox="1">
            <a:spLocks/>
          </p:cNvSpPr>
          <p:nvPr/>
        </p:nvSpPr>
        <p:spPr>
          <a:xfrm>
            <a:off x="3764749" y="4740515"/>
            <a:ext cx="718877" cy="200055"/>
          </a:xfrm>
          <a:prstGeom prst="rect">
            <a:avLst/>
          </a:prstGeom>
          <a:noFill/>
        </p:spPr>
        <p:txBody>
          <a:bodyPr wrap="square" lIns="36000" rIns="36000" rtlCol="0">
            <a:spAutoFit/>
          </a:bodyPr>
          <a:lstStyle/>
          <a:p>
            <a:pPr algn="ctr"/>
            <a:r>
              <a:rPr lang="en-GB" sz="700" dirty="0">
                <a:solidFill>
                  <a:srgbClr val="8C9B9C"/>
                </a:solidFill>
              </a:rPr>
              <a:t>Réduction</a:t>
            </a:r>
          </a:p>
        </p:txBody>
      </p:sp>
      <p:sp>
        <p:nvSpPr>
          <p:cNvPr id="72" name="Arc 71">
            <a:extLst>
              <a:ext uri="{FF2B5EF4-FFF2-40B4-BE49-F238E27FC236}">
                <a16:creationId xmlns:a16="http://schemas.microsoft.com/office/drawing/2014/main" id="{F1AAF3C3-2596-4AC2-BD92-3592CFEB72D7}"/>
              </a:ext>
            </a:extLst>
          </p:cNvPr>
          <p:cNvSpPr>
            <a:spLocks/>
          </p:cNvSpPr>
          <p:nvPr/>
        </p:nvSpPr>
        <p:spPr>
          <a:xfrm flipH="1" flipV="1">
            <a:off x="4593585"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3" name="Straight Connector 1044">
            <a:extLst>
              <a:ext uri="{FF2B5EF4-FFF2-40B4-BE49-F238E27FC236}">
                <a16:creationId xmlns:a16="http://schemas.microsoft.com/office/drawing/2014/main" id="{25483739-F076-4A92-8CE3-C40CB7A0DB56}"/>
              </a:ext>
            </a:extLst>
          </p:cNvPr>
          <p:cNvCxnSpPr>
            <a:cxnSpLocks/>
          </p:cNvCxnSpPr>
          <p:nvPr/>
        </p:nvCxnSpPr>
        <p:spPr>
          <a:xfrm>
            <a:off x="4812913" y="5745860"/>
            <a:ext cx="3128741"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Rectangle: Rounded Corners 7">
            <a:extLst>
              <a:ext uri="{FF2B5EF4-FFF2-40B4-BE49-F238E27FC236}">
                <a16:creationId xmlns:a16="http://schemas.microsoft.com/office/drawing/2014/main" id="{A41175EA-97D6-4B3D-ABE8-29F4518B92B9}"/>
              </a:ext>
            </a:extLst>
          </p:cNvPr>
          <p:cNvSpPr>
            <a:spLocks/>
          </p:cNvSpPr>
          <p:nvPr/>
        </p:nvSpPr>
        <p:spPr>
          <a:xfrm>
            <a:off x="7806216" y="5723001"/>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5" name="Groupe 1044">
            <a:extLst>
              <a:ext uri="{FF2B5EF4-FFF2-40B4-BE49-F238E27FC236}">
                <a16:creationId xmlns:a16="http://schemas.microsoft.com/office/drawing/2014/main" id="{CCE6390C-FE8F-4479-9805-7E4CE2F2D7BE}"/>
              </a:ext>
            </a:extLst>
          </p:cNvPr>
          <p:cNvGrpSpPr>
            <a:grpSpLocks/>
          </p:cNvGrpSpPr>
          <p:nvPr/>
        </p:nvGrpSpPr>
        <p:grpSpPr>
          <a:xfrm>
            <a:off x="5469460" y="4414932"/>
            <a:ext cx="2447492" cy="363813"/>
            <a:chOff x="5810208" y="4313457"/>
            <a:chExt cx="2447492" cy="363813"/>
          </a:xfrm>
        </p:grpSpPr>
        <p:pic>
          <p:nvPicPr>
            <p:cNvPr id="76" name="Graphic 36" descr="Touchscreen with solid fill">
              <a:extLst>
                <a:ext uri="{FF2B5EF4-FFF2-40B4-BE49-F238E27FC236}">
                  <a16:creationId xmlns:a16="http://schemas.microsoft.com/office/drawing/2014/main" id="{CD7B6305-0057-4EE0-9F25-FCBEC4F6CE2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83615" y="4313457"/>
              <a:ext cx="217953" cy="204875"/>
            </a:xfrm>
            <a:prstGeom prst="rect">
              <a:avLst/>
            </a:prstGeom>
          </p:spPr>
        </p:pic>
        <p:pic>
          <p:nvPicPr>
            <p:cNvPr id="77" name="Graphic 37" descr="Touchscreen with solid fill">
              <a:extLst>
                <a:ext uri="{FF2B5EF4-FFF2-40B4-BE49-F238E27FC236}">
                  <a16:creationId xmlns:a16="http://schemas.microsoft.com/office/drawing/2014/main" id="{58740A14-1B75-4218-8104-D7F463A5AFF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24978" y="4313457"/>
              <a:ext cx="217953" cy="204875"/>
            </a:xfrm>
            <a:prstGeom prst="rect">
              <a:avLst/>
            </a:prstGeom>
          </p:spPr>
        </p:pic>
        <p:pic>
          <p:nvPicPr>
            <p:cNvPr id="78" name="Graphic 38" descr="Touchscreen with solid fill">
              <a:extLst>
                <a:ext uri="{FF2B5EF4-FFF2-40B4-BE49-F238E27FC236}">
                  <a16:creationId xmlns:a16="http://schemas.microsoft.com/office/drawing/2014/main" id="{43E5CB66-5968-4281-8C9E-06D30ACF0BE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340" y="4313457"/>
              <a:ext cx="217953" cy="204875"/>
            </a:xfrm>
            <a:prstGeom prst="rect">
              <a:avLst/>
            </a:prstGeom>
          </p:spPr>
        </p:pic>
        <p:sp>
          <p:nvSpPr>
            <p:cNvPr id="79" name="TextBox 163">
              <a:extLst>
                <a:ext uri="{FF2B5EF4-FFF2-40B4-BE49-F238E27FC236}">
                  <a16:creationId xmlns:a16="http://schemas.microsoft.com/office/drawing/2014/main" id="{F4A7ECA8-8147-484B-B9DB-E4689CDA689D}"/>
                </a:ext>
              </a:extLst>
            </p:cNvPr>
            <p:cNvSpPr txBox="1">
              <a:spLocks/>
            </p:cNvSpPr>
            <p:nvPr/>
          </p:nvSpPr>
          <p:spPr>
            <a:xfrm>
              <a:off x="5810208" y="4477215"/>
              <a:ext cx="764767" cy="200055"/>
            </a:xfrm>
            <a:prstGeom prst="rect">
              <a:avLst/>
            </a:prstGeom>
            <a:noFill/>
          </p:spPr>
          <p:txBody>
            <a:bodyPr wrap="square" lIns="36000" rIns="36000" rtlCol="0">
              <a:spAutoFit/>
            </a:bodyPr>
            <a:lstStyle/>
            <a:p>
              <a:pPr algn="ctr"/>
              <a:r>
                <a:rPr lang="en-GB" sz="700" dirty="0">
                  <a:solidFill>
                    <a:srgbClr val="8C9B9C"/>
                  </a:solidFill>
                </a:rPr>
                <a:t>Peu fluide</a:t>
              </a:r>
            </a:p>
          </p:txBody>
        </p:sp>
        <p:sp>
          <p:nvSpPr>
            <p:cNvPr id="80" name="TextBox 163">
              <a:extLst>
                <a:ext uri="{FF2B5EF4-FFF2-40B4-BE49-F238E27FC236}">
                  <a16:creationId xmlns:a16="http://schemas.microsoft.com/office/drawing/2014/main" id="{4387E851-DDA3-4347-8077-0443313C31DD}"/>
                </a:ext>
              </a:extLst>
            </p:cNvPr>
            <p:cNvSpPr txBox="1">
              <a:spLocks/>
            </p:cNvSpPr>
            <p:nvPr/>
          </p:nvSpPr>
          <p:spPr>
            <a:xfrm>
              <a:off x="6651571" y="4477215"/>
              <a:ext cx="764767" cy="200055"/>
            </a:xfrm>
            <a:prstGeom prst="rect">
              <a:avLst/>
            </a:prstGeom>
            <a:noFill/>
          </p:spPr>
          <p:txBody>
            <a:bodyPr wrap="square" lIns="36000" rIns="36000" rtlCol="0">
              <a:spAutoFit/>
            </a:bodyPr>
            <a:lstStyle/>
            <a:p>
              <a:pPr algn="ctr"/>
              <a:r>
                <a:rPr lang="en-GB" sz="700" dirty="0">
                  <a:solidFill>
                    <a:srgbClr val="8C9B9C"/>
                  </a:solidFill>
                </a:rPr>
                <a:t>Fluide</a:t>
              </a:r>
            </a:p>
          </p:txBody>
        </p:sp>
        <p:sp>
          <p:nvSpPr>
            <p:cNvPr id="81" name="TextBox 163">
              <a:extLst>
                <a:ext uri="{FF2B5EF4-FFF2-40B4-BE49-F238E27FC236}">
                  <a16:creationId xmlns:a16="http://schemas.microsoft.com/office/drawing/2014/main" id="{8E9D8106-A5EA-4E75-85F5-EE1512F85BEB}"/>
                </a:ext>
              </a:extLst>
            </p:cNvPr>
            <p:cNvSpPr txBox="1">
              <a:spLocks/>
            </p:cNvSpPr>
            <p:nvPr/>
          </p:nvSpPr>
          <p:spPr>
            <a:xfrm>
              <a:off x="7492933" y="4477215"/>
              <a:ext cx="764767" cy="200055"/>
            </a:xfrm>
            <a:prstGeom prst="rect">
              <a:avLst/>
            </a:prstGeom>
            <a:noFill/>
          </p:spPr>
          <p:txBody>
            <a:bodyPr wrap="square" lIns="36000" rIns="36000" rtlCol="0">
              <a:spAutoFit/>
            </a:bodyPr>
            <a:lstStyle>
              <a:defPPr>
                <a:defRPr lang="en-US"/>
              </a:defPPr>
              <a:lvl1pPr algn="ctr">
                <a:defRPr sz="700">
                  <a:solidFill>
                    <a:srgbClr val="8C9B9C"/>
                  </a:solidFill>
                </a:defRPr>
              </a:lvl1pPr>
            </a:lstStyle>
            <a:p>
              <a:pPr lvl="0"/>
              <a:r>
                <a:rPr lang="en-GB" dirty="0"/>
                <a:t>Très fluide</a:t>
              </a:r>
            </a:p>
          </p:txBody>
        </p:sp>
      </p:grpSp>
      <p:cxnSp>
        <p:nvCxnSpPr>
          <p:cNvPr id="184" name="Straight Connector 1044">
            <a:extLst>
              <a:ext uri="{FF2B5EF4-FFF2-40B4-BE49-F238E27FC236}">
                <a16:creationId xmlns:a16="http://schemas.microsoft.com/office/drawing/2014/main" id="{19E8E3C9-3B9B-405A-9204-838E74F900C2}"/>
              </a:ext>
            </a:extLst>
          </p:cNvPr>
          <p:cNvCxnSpPr>
            <a:cxnSpLocks/>
          </p:cNvCxnSpPr>
          <p:nvPr/>
        </p:nvCxnSpPr>
        <p:spPr>
          <a:xfrm flipV="1">
            <a:off x="4593585"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85" name="Text Placeholder 8">
            <a:extLst>
              <a:ext uri="{FF2B5EF4-FFF2-40B4-BE49-F238E27FC236}">
                <a16:creationId xmlns:a16="http://schemas.microsoft.com/office/drawing/2014/main" id="{C8D6ADCC-582F-4CCA-8AE1-881F04329736}"/>
              </a:ext>
            </a:extLst>
          </p:cNvPr>
          <p:cNvSpPr txBox="1">
            <a:spLocks/>
          </p:cNvSpPr>
          <p:nvPr/>
        </p:nvSpPr>
        <p:spPr>
          <a:xfrm>
            <a:off x="4506001" y="4043006"/>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200" b="1" dirty="0"/>
              <a:t>PARCOURS UTILISATEUR.RICE</a:t>
            </a:r>
          </a:p>
        </p:txBody>
      </p:sp>
      <p:sp>
        <p:nvSpPr>
          <p:cNvPr id="326" name="Text Placeholder 325">
            <a:extLst>
              <a:ext uri="{FF2B5EF4-FFF2-40B4-BE49-F238E27FC236}">
                <a16:creationId xmlns:a16="http://schemas.microsoft.com/office/drawing/2014/main" id="{B732E160-30EB-4917-86E8-7FD0B1B08309}"/>
              </a:ext>
            </a:extLst>
          </p:cNvPr>
          <p:cNvSpPr>
            <a:spLocks noGrp="1"/>
          </p:cNvSpPr>
          <p:nvPr>
            <p:ph type="body" sz="quarter" idx="43" hasCustomPrompt="1"/>
          </p:nvPr>
        </p:nvSpPr>
        <p:spPr>
          <a:xfrm>
            <a:off x="654083" y="4904165"/>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endParaRPr lang="en-GB" dirty="0"/>
          </a:p>
          <a:p>
            <a:pPr lvl="0"/>
            <a:endParaRPr lang="en-GB" dirty="0"/>
          </a:p>
        </p:txBody>
      </p:sp>
      <p:sp>
        <p:nvSpPr>
          <p:cNvPr id="327" name="Text Placeholder 325">
            <a:extLst>
              <a:ext uri="{FF2B5EF4-FFF2-40B4-BE49-F238E27FC236}">
                <a16:creationId xmlns:a16="http://schemas.microsoft.com/office/drawing/2014/main" id="{EA205AF6-807A-4A90-9B57-13C2BBBD0125}"/>
              </a:ext>
            </a:extLst>
          </p:cNvPr>
          <p:cNvSpPr>
            <a:spLocks noGrp="1"/>
          </p:cNvSpPr>
          <p:nvPr>
            <p:ph type="body" sz="quarter" idx="44" hasCustomPrompt="1"/>
          </p:nvPr>
        </p:nvSpPr>
        <p:spPr>
          <a:xfrm>
            <a:off x="2630811" y="4900836"/>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endParaRPr lang="en-GB" dirty="0"/>
          </a:p>
          <a:p>
            <a:pPr lvl="0"/>
            <a:endParaRPr lang="en-GB" dirty="0"/>
          </a:p>
        </p:txBody>
      </p:sp>
      <p:sp>
        <p:nvSpPr>
          <p:cNvPr id="331" name="Forme libre : forme 314">
            <a:extLst>
              <a:ext uri="{FF2B5EF4-FFF2-40B4-BE49-F238E27FC236}">
                <a16:creationId xmlns:a16="http://schemas.microsoft.com/office/drawing/2014/main" id="{93DBD7DC-4A9A-4389-B576-3EF4D7BAAC7A}"/>
              </a:ext>
            </a:extLst>
          </p:cNvPr>
          <p:cNvSpPr>
            <a:spLocks/>
          </p:cNvSpPr>
          <p:nvPr/>
        </p:nvSpPr>
        <p:spPr>
          <a:xfrm>
            <a:off x="6989693" y="1841563"/>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lgn="l"/>
            <a:r>
              <a:rPr lang="en-GB" sz="1200" b="1" dirty="0">
                <a:solidFill>
                  <a:schemeClr val="bg2"/>
                </a:solidFill>
                <a:ea typeface="+mj-ea"/>
                <a:cs typeface="+mj-cs"/>
              </a:rPr>
              <a:t>MARCHÉ ADRESSÉ</a:t>
            </a:r>
          </a:p>
        </p:txBody>
      </p:sp>
      <p:sp>
        <p:nvSpPr>
          <p:cNvPr id="19" name="Rectangle 18">
            <a:extLst>
              <a:ext uri="{FF2B5EF4-FFF2-40B4-BE49-F238E27FC236}">
                <a16:creationId xmlns:a16="http://schemas.microsoft.com/office/drawing/2014/main" id="{3DE802C3-F0AF-4CD9-ADE8-256C88747195}"/>
              </a:ext>
            </a:extLst>
          </p:cNvPr>
          <p:cNvSpPr>
            <a:spLocks/>
          </p:cNvSpPr>
          <p:nvPr/>
        </p:nvSpPr>
        <p:spPr>
          <a:xfrm>
            <a:off x="8915400" y="0"/>
            <a:ext cx="3276600" cy="6858000"/>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0" name="Forme libre : forme 314">
            <a:extLst>
              <a:ext uri="{FF2B5EF4-FFF2-40B4-BE49-F238E27FC236}">
                <a16:creationId xmlns:a16="http://schemas.microsoft.com/office/drawing/2014/main" id="{7121C820-70A4-470C-9C04-2683B8ED0B75}"/>
              </a:ext>
            </a:extLst>
          </p:cNvPr>
          <p:cNvSpPr>
            <a:spLocks/>
          </p:cNvSpPr>
          <p:nvPr/>
        </p:nvSpPr>
        <p:spPr>
          <a:xfrm>
            <a:off x="8985029" y="1837710"/>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2"/>
                </a:solidFill>
                <a:ea typeface="+mj-ea"/>
                <a:cs typeface="+mj-cs"/>
              </a:rPr>
              <a:t>CARTE D’IDENTITÉ</a:t>
            </a:r>
          </a:p>
        </p:txBody>
      </p:sp>
      <p:sp>
        <p:nvSpPr>
          <p:cNvPr id="22" name="Rectangle : coins arrondis 72">
            <a:extLst>
              <a:ext uri="{FF2B5EF4-FFF2-40B4-BE49-F238E27FC236}">
                <a16:creationId xmlns:a16="http://schemas.microsoft.com/office/drawing/2014/main" id="{2656CA21-4A4A-4373-B497-82CEBABEE920}"/>
              </a:ext>
            </a:extLst>
          </p:cNvPr>
          <p:cNvSpPr>
            <a:spLocks/>
          </p:cNvSpPr>
          <p:nvPr/>
        </p:nvSpPr>
        <p:spPr>
          <a:xfrm>
            <a:off x="9106948" y="5815857"/>
            <a:ext cx="2893504" cy="826031"/>
          </a:xfrm>
          <a:prstGeom prst="roundRect">
            <a:avLst>
              <a:gd name="adj" fmla="val 18106"/>
            </a:avLst>
          </a:prstGeom>
          <a:noFill/>
          <a:ln w="31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3" name="Text Placeholder 8">
            <a:extLst>
              <a:ext uri="{FF2B5EF4-FFF2-40B4-BE49-F238E27FC236}">
                <a16:creationId xmlns:a16="http://schemas.microsoft.com/office/drawing/2014/main" id="{E8FE8E8F-6F0A-4B1A-BA07-97A6F18F9F51}"/>
              </a:ext>
            </a:extLst>
          </p:cNvPr>
          <p:cNvSpPr txBox="1">
            <a:spLocks/>
          </p:cNvSpPr>
          <p:nvPr/>
        </p:nvSpPr>
        <p:spPr>
          <a:xfrm>
            <a:off x="9414161" y="5611475"/>
            <a:ext cx="2279078" cy="415498"/>
          </a:xfrm>
          <a:prstGeom prst="rect">
            <a:avLst/>
          </a:prstGeom>
          <a:solidFill>
            <a:srgbClr val="E8EBEB"/>
          </a:solidFill>
        </p:spPr>
        <p:txBody>
          <a:bodyPr wrap="square">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r>
              <a:rPr lang="en-GB" sz="1050" b="1" dirty="0"/>
              <a:t>COLLABORATION AVEC DES ACTEURS FINANCIERS</a:t>
            </a:r>
          </a:p>
        </p:txBody>
      </p:sp>
      <p:sp>
        <p:nvSpPr>
          <p:cNvPr id="83" name="Arc 82">
            <a:extLst>
              <a:ext uri="{FF2B5EF4-FFF2-40B4-BE49-F238E27FC236}">
                <a16:creationId xmlns:a16="http://schemas.microsoft.com/office/drawing/2014/main" id="{B2A622E3-1C78-4AFE-A025-642AB2D30A2E}"/>
              </a:ext>
            </a:extLst>
          </p:cNvPr>
          <p:cNvSpPr/>
          <p:nvPr/>
        </p:nvSpPr>
        <p:spPr>
          <a:xfrm flipH="1" flipV="1">
            <a:off x="9106948" y="5162584"/>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4" name="Straight Connector 1044">
            <a:extLst>
              <a:ext uri="{FF2B5EF4-FFF2-40B4-BE49-F238E27FC236}">
                <a16:creationId xmlns:a16="http://schemas.microsoft.com/office/drawing/2014/main" id="{5244FB1B-E42A-4B7D-A1CC-8BA3C00723E1}"/>
              </a:ext>
            </a:extLst>
          </p:cNvPr>
          <p:cNvCxnSpPr>
            <a:cxnSpLocks/>
            <a:stCxn id="83" idx="0"/>
            <a:endCxn id="85" idx="1"/>
          </p:cNvCxnSpPr>
          <p:nvPr/>
        </p:nvCxnSpPr>
        <p:spPr>
          <a:xfrm>
            <a:off x="9326276" y="5589307"/>
            <a:ext cx="193867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Rectangle: Rounded Corners 7">
            <a:extLst>
              <a:ext uri="{FF2B5EF4-FFF2-40B4-BE49-F238E27FC236}">
                <a16:creationId xmlns:a16="http://schemas.microsoft.com/office/drawing/2014/main" id="{56C3129D-4B7A-400F-9D21-43A19E0949B9}"/>
              </a:ext>
            </a:extLst>
          </p:cNvPr>
          <p:cNvSpPr>
            <a:spLocks/>
          </p:cNvSpPr>
          <p:nvPr/>
        </p:nvSpPr>
        <p:spPr>
          <a:xfrm>
            <a:off x="11264950" y="5566447"/>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1044">
            <a:extLst>
              <a:ext uri="{FF2B5EF4-FFF2-40B4-BE49-F238E27FC236}">
                <a16:creationId xmlns:a16="http://schemas.microsoft.com/office/drawing/2014/main" id="{C9A2D1D8-F568-4B2C-BA40-71D281FEC6B4}"/>
              </a:ext>
            </a:extLst>
          </p:cNvPr>
          <p:cNvCxnSpPr>
            <a:cxnSpLocks/>
            <a:stCxn id="83" idx="2"/>
          </p:cNvCxnSpPr>
          <p:nvPr/>
        </p:nvCxnSpPr>
        <p:spPr>
          <a:xfrm flipV="1">
            <a:off x="9106948" y="4019344"/>
            <a:ext cx="0" cy="135660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7" name="TextBox 162">
            <a:extLst>
              <a:ext uri="{FF2B5EF4-FFF2-40B4-BE49-F238E27FC236}">
                <a16:creationId xmlns:a16="http://schemas.microsoft.com/office/drawing/2014/main" id="{2C04D620-ED58-43C8-A58F-9FC1DAD7AC9C}"/>
              </a:ext>
            </a:extLst>
          </p:cNvPr>
          <p:cNvSpPr txBox="1">
            <a:spLocks/>
          </p:cNvSpPr>
          <p:nvPr/>
        </p:nvSpPr>
        <p:spPr>
          <a:xfrm>
            <a:off x="9385257" y="3082233"/>
            <a:ext cx="1757249" cy="230832"/>
          </a:xfrm>
          <a:prstGeom prst="rect">
            <a:avLst/>
          </a:prstGeom>
          <a:noFill/>
        </p:spPr>
        <p:txBody>
          <a:bodyPr wrap="square" lIns="36000" rIns="36000" rtlCol="0">
            <a:spAutoFit/>
          </a:bodyPr>
          <a:lstStyle/>
          <a:p>
            <a:r>
              <a:rPr lang="en-GB" sz="900" b="0" dirty="0">
                <a:solidFill>
                  <a:schemeClr val="bg2"/>
                </a:solidFill>
              </a:rPr>
              <a:t>employé.e.s :</a:t>
            </a:r>
            <a:endParaRPr lang="en-GB" sz="900" b="0" dirty="0"/>
          </a:p>
        </p:txBody>
      </p:sp>
      <p:sp>
        <p:nvSpPr>
          <p:cNvPr id="88" name="TextBox 163">
            <a:extLst>
              <a:ext uri="{FF2B5EF4-FFF2-40B4-BE49-F238E27FC236}">
                <a16:creationId xmlns:a16="http://schemas.microsoft.com/office/drawing/2014/main" id="{4D9E90FE-697B-478E-924F-354362D4152C}"/>
              </a:ext>
            </a:extLst>
          </p:cNvPr>
          <p:cNvSpPr txBox="1">
            <a:spLocks/>
          </p:cNvSpPr>
          <p:nvPr/>
        </p:nvSpPr>
        <p:spPr>
          <a:xfrm>
            <a:off x="9385256" y="2210658"/>
            <a:ext cx="2745753" cy="230832"/>
          </a:xfrm>
          <a:prstGeom prst="rect">
            <a:avLst/>
          </a:prstGeom>
          <a:noFill/>
        </p:spPr>
        <p:txBody>
          <a:bodyPr wrap="square" lIns="36000" rIns="36000" rtlCol="0">
            <a:spAutoFit/>
          </a:bodyPr>
          <a:lstStyle/>
          <a:p>
            <a:r>
              <a:rPr lang="en-GB" sz="900" b="0" dirty="0">
                <a:solidFill>
                  <a:schemeClr val="bg2"/>
                </a:solidFill>
              </a:rPr>
              <a:t>Lancé en :</a:t>
            </a:r>
          </a:p>
        </p:txBody>
      </p:sp>
      <p:sp>
        <p:nvSpPr>
          <p:cNvPr id="89" name="TextBox 164">
            <a:extLst>
              <a:ext uri="{FF2B5EF4-FFF2-40B4-BE49-F238E27FC236}">
                <a16:creationId xmlns:a16="http://schemas.microsoft.com/office/drawing/2014/main" id="{FA8265EB-23E7-49C7-99C3-5063B5E035D1}"/>
              </a:ext>
            </a:extLst>
          </p:cNvPr>
          <p:cNvSpPr txBox="1">
            <a:spLocks/>
          </p:cNvSpPr>
          <p:nvPr/>
        </p:nvSpPr>
        <p:spPr>
          <a:xfrm>
            <a:off x="9385257" y="3367152"/>
            <a:ext cx="2178333" cy="230832"/>
          </a:xfrm>
          <a:prstGeom prst="rect">
            <a:avLst/>
          </a:prstGeom>
          <a:noFill/>
        </p:spPr>
        <p:txBody>
          <a:bodyPr wrap="square" lIns="36000" rIns="36000" rtlCol="0">
            <a:spAutoFit/>
          </a:bodyPr>
          <a:lstStyle/>
          <a:p>
            <a:r>
              <a:rPr lang="en-GB" sz="900" b="0" dirty="0">
                <a:solidFill>
                  <a:schemeClr val="bg2"/>
                </a:solidFill>
              </a:rPr>
              <a:t>Dernière levée de fond : </a:t>
            </a:r>
            <a:endParaRPr lang="en-GB" sz="900" b="0" dirty="0"/>
          </a:p>
        </p:txBody>
      </p:sp>
      <p:sp>
        <p:nvSpPr>
          <p:cNvPr id="90" name="Text Placeholder 10">
            <a:extLst>
              <a:ext uri="{FF2B5EF4-FFF2-40B4-BE49-F238E27FC236}">
                <a16:creationId xmlns:a16="http://schemas.microsoft.com/office/drawing/2014/main" id="{F65A1E8D-E951-4CF0-A2AD-5384E14CCBDA}"/>
              </a:ext>
            </a:extLst>
          </p:cNvPr>
          <p:cNvSpPr txBox="1">
            <a:spLocks/>
          </p:cNvSpPr>
          <p:nvPr/>
        </p:nvSpPr>
        <p:spPr>
          <a:xfrm>
            <a:off x="9385257" y="2454263"/>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GB" dirty="0">
              <a:solidFill>
                <a:schemeClr val="tx1"/>
              </a:solidFill>
            </a:endParaRPr>
          </a:p>
        </p:txBody>
      </p:sp>
      <p:pic>
        <p:nvPicPr>
          <p:cNvPr id="91" name="Graphic 57" descr="Daily calendar with solid fill">
            <a:extLst>
              <a:ext uri="{FF2B5EF4-FFF2-40B4-BE49-F238E27FC236}">
                <a16:creationId xmlns:a16="http://schemas.microsoft.com/office/drawing/2014/main" id="{37A56312-0B2E-4F8E-AB2A-8E12CA762DB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47588" y="2209086"/>
            <a:ext cx="233976" cy="233976"/>
          </a:xfrm>
          <a:prstGeom prst="rect">
            <a:avLst/>
          </a:prstGeom>
        </p:spPr>
      </p:pic>
      <p:pic>
        <p:nvPicPr>
          <p:cNvPr id="92" name="Graphic 59" descr="Marker with solid fill">
            <a:extLst>
              <a:ext uri="{FF2B5EF4-FFF2-40B4-BE49-F238E27FC236}">
                <a16:creationId xmlns:a16="http://schemas.microsoft.com/office/drawing/2014/main" id="{EDDC500B-7BF0-4C5B-B601-7E6574624CE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147588" y="2499099"/>
            <a:ext cx="233976" cy="233976"/>
          </a:xfrm>
          <a:prstGeom prst="rect">
            <a:avLst/>
          </a:prstGeom>
        </p:spPr>
      </p:pic>
      <p:pic>
        <p:nvPicPr>
          <p:cNvPr id="93" name="Graphic 61" descr="Users with solid fill">
            <a:extLst>
              <a:ext uri="{FF2B5EF4-FFF2-40B4-BE49-F238E27FC236}">
                <a16:creationId xmlns:a16="http://schemas.microsoft.com/office/drawing/2014/main" id="{A50F521E-09C4-4769-AD35-9E4BD56BA5E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47588" y="3079125"/>
            <a:ext cx="233976" cy="233976"/>
          </a:xfrm>
          <a:prstGeom prst="rect">
            <a:avLst/>
          </a:prstGeom>
        </p:spPr>
      </p:pic>
      <p:sp>
        <p:nvSpPr>
          <p:cNvPr id="94" name="Text Placeholder 10">
            <a:extLst>
              <a:ext uri="{FF2B5EF4-FFF2-40B4-BE49-F238E27FC236}">
                <a16:creationId xmlns:a16="http://schemas.microsoft.com/office/drawing/2014/main" id="{1259815D-39AB-416A-A943-84C7BC90E090}"/>
              </a:ext>
            </a:extLst>
          </p:cNvPr>
          <p:cNvSpPr txBox="1">
            <a:spLocks/>
          </p:cNvSpPr>
          <p:nvPr/>
        </p:nvSpPr>
        <p:spPr>
          <a:xfrm>
            <a:off x="9385257" y="2698684"/>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GB" dirty="0">
              <a:solidFill>
                <a:schemeClr val="bg2"/>
              </a:solidFill>
            </a:endParaRPr>
          </a:p>
        </p:txBody>
      </p:sp>
      <p:sp>
        <p:nvSpPr>
          <p:cNvPr id="95" name="Arc 94">
            <a:extLst>
              <a:ext uri="{FF2B5EF4-FFF2-40B4-BE49-F238E27FC236}">
                <a16:creationId xmlns:a16="http://schemas.microsoft.com/office/drawing/2014/main" id="{6584F518-FC05-4622-97F3-8D52D8913F66}"/>
              </a:ext>
            </a:extLst>
          </p:cNvPr>
          <p:cNvSpPr>
            <a:spLocks/>
          </p:cNvSpPr>
          <p:nvPr/>
        </p:nvSpPr>
        <p:spPr>
          <a:xfrm flipH="1" flipV="1">
            <a:off x="9106948" y="3271521"/>
            <a:ext cx="480677"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96" name="Straight Connector 1044">
            <a:extLst>
              <a:ext uri="{FF2B5EF4-FFF2-40B4-BE49-F238E27FC236}">
                <a16:creationId xmlns:a16="http://schemas.microsoft.com/office/drawing/2014/main" id="{9CB8ADC7-F7B4-464C-9381-4989D397D050}"/>
              </a:ext>
            </a:extLst>
          </p:cNvPr>
          <p:cNvCxnSpPr>
            <a:cxnSpLocks/>
          </p:cNvCxnSpPr>
          <p:nvPr/>
        </p:nvCxnSpPr>
        <p:spPr>
          <a:xfrm>
            <a:off x="9347287" y="3698562"/>
            <a:ext cx="19176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7" name="Rectangle: Rounded Corners 7">
            <a:extLst>
              <a:ext uri="{FF2B5EF4-FFF2-40B4-BE49-F238E27FC236}">
                <a16:creationId xmlns:a16="http://schemas.microsoft.com/office/drawing/2014/main" id="{0BAFE204-0071-4E27-8C38-B70554A93086}"/>
              </a:ext>
            </a:extLst>
          </p:cNvPr>
          <p:cNvSpPr>
            <a:spLocks/>
          </p:cNvSpPr>
          <p:nvPr/>
        </p:nvSpPr>
        <p:spPr>
          <a:xfrm>
            <a:off x="11264950" y="3675702"/>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8" name="Straight Connector 1044">
            <a:extLst>
              <a:ext uri="{FF2B5EF4-FFF2-40B4-BE49-F238E27FC236}">
                <a16:creationId xmlns:a16="http://schemas.microsoft.com/office/drawing/2014/main" id="{ADB2F6E2-CED8-4BC1-964A-9BA0724AA4B7}"/>
              </a:ext>
            </a:extLst>
          </p:cNvPr>
          <p:cNvCxnSpPr>
            <a:cxnSpLocks/>
            <a:stCxn id="95" idx="2"/>
          </p:cNvCxnSpPr>
          <p:nvPr/>
        </p:nvCxnSpPr>
        <p:spPr>
          <a:xfrm flipV="1">
            <a:off x="9106948" y="2182770"/>
            <a:ext cx="0" cy="13021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99" name="Graphique 62" descr="Lien avec un remplissage uni">
            <a:extLst>
              <a:ext uri="{FF2B5EF4-FFF2-40B4-BE49-F238E27FC236}">
                <a16:creationId xmlns:a16="http://schemas.microsoft.com/office/drawing/2014/main" id="{A0FE84D6-09FB-49B9-A9F7-62B780D8EFF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47588" y="2789112"/>
            <a:ext cx="233976" cy="233976"/>
          </a:xfrm>
          <a:prstGeom prst="rect">
            <a:avLst/>
          </a:prstGeom>
        </p:spPr>
      </p:pic>
      <p:pic>
        <p:nvPicPr>
          <p:cNvPr id="100" name="Graphique 65" descr="Transfert1 avec un remplissage uni">
            <a:extLst>
              <a:ext uri="{FF2B5EF4-FFF2-40B4-BE49-F238E27FC236}">
                <a16:creationId xmlns:a16="http://schemas.microsoft.com/office/drawing/2014/main" id="{709F841F-5646-43B9-AFEC-2932E7DD92E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7588" y="3369136"/>
            <a:ext cx="233976" cy="233976"/>
          </a:xfrm>
          <a:prstGeom prst="rect">
            <a:avLst/>
          </a:prstGeom>
        </p:spPr>
      </p:pic>
      <p:sp>
        <p:nvSpPr>
          <p:cNvPr id="21" name="Forme libre : forme 313">
            <a:extLst>
              <a:ext uri="{FF2B5EF4-FFF2-40B4-BE49-F238E27FC236}">
                <a16:creationId xmlns:a16="http://schemas.microsoft.com/office/drawing/2014/main" id="{D0D8BB8F-372E-4BD0-AA0F-5997CC27A8F2}"/>
              </a:ext>
            </a:extLst>
          </p:cNvPr>
          <p:cNvSpPr>
            <a:spLocks/>
          </p:cNvSpPr>
          <p:nvPr/>
        </p:nvSpPr>
        <p:spPr>
          <a:xfrm>
            <a:off x="8985029" y="3846197"/>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2"/>
                </a:solidFill>
                <a:ea typeface="+mj-ea"/>
                <a:cs typeface="+mj-cs"/>
              </a:rPr>
              <a:t>ORIGINE ET ENGAGEMENT</a:t>
            </a:r>
          </a:p>
        </p:txBody>
      </p:sp>
      <p:sp>
        <p:nvSpPr>
          <p:cNvPr id="3" name="Text Placeholder 2">
            <a:extLst>
              <a:ext uri="{FF2B5EF4-FFF2-40B4-BE49-F238E27FC236}">
                <a16:creationId xmlns:a16="http://schemas.microsoft.com/office/drawing/2014/main" id="{91363D68-FE41-4572-A526-86DB7E08B65C}"/>
              </a:ext>
            </a:extLst>
          </p:cNvPr>
          <p:cNvSpPr>
            <a:spLocks noGrp="1"/>
          </p:cNvSpPr>
          <p:nvPr>
            <p:ph type="body" sz="quarter" idx="45" hasCustomPrompt="1"/>
          </p:nvPr>
        </p:nvSpPr>
        <p:spPr>
          <a:xfrm>
            <a:off x="9942517" y="2210030"/>
            <a:ext cx="1666875" cy="229363"/>
          </a:xfrm>
        </p:spPr>
        <p:txBody>
          <a:bodyPr anchor="ctr"/>
          <a:lstStyle>
            <a:lvl1pPr>
              <a:defRPr sz="900">
                <a:solidFill>
                  <a:schemeClr val="tx1"/>
                </a:solidFill>
              </a:defRPr>
            </a:lvl1pPr>
            <a:lvl2pPr marL="0" indent="0">
              <a:buNone/>
              <a:defRPr/>
            </a:lvl2pPr>
          </a:lstStyle>
          <a:p>
            <a:pPr lvl="0"/>
            <a:r>
              <a:rPr lang="en-GB" dirty="0" err="1"/>
              <a:t>Année</a:t>
            </a:r>
            <a:endParaRPr lang="en-GB" dirty="0"/>
          </a:p>
        </p:txBody>
      </p:sp>
      <p:sp>
        <p:nvSpPr>
          <p:cNvPr id="101" name="Text Placeholder 2">
            <a:extLst>
              <a:ext uri="{FF2B5EF4-FFF2-40B4-BE49-F238E27FC236}">
                <a16:creationId xmlns:a16="http://schemas.microsoft.com/office/drawing/2014/main" id="{1398EECA-F506-419F-98E2-48BF0F9C0CF4}"/>
              </a:ext>
            </a:extLst>
          </p:cNvPr>
          <p:cNvSpPr>
            <a:spLocks noGrp="1"/>
          </p:cNvSpPr>
          <p:nvPr>
            <p:ph type="body" sz="quarter" idx="46" hasCustomPrompt="1"/>
          </p:nvPr>
        </p:nvSpPr>
        <p:spPr>
          <a:xfrm>
            <a:off x="9321954" y="2503508"/>
            <a:ext cx="1666874" cy="229363"/>
          </a:xfrm>
        </p:spPr>
        <p:txBody>
          <a:bodyPr anchor="ctr"/>
          <a:lstStyle>
            <a:lvl1pPr>
              <a:defRPr sz="900">
                <a:solidFill>
                  <a:schemeClr val="tx1"/>
                </a:solidFill>
              </a:defRPr>
            </a:lvl1pPr>
            <a:lvl2pPr marL="0" indent="0">
              <a:buNone/>
              <a:defRPr/>
            </a:lvl2pPr>
          </a:lstStyle>
          <a:p>
            <a:pPr lvl="0"/>
            <a:r>
              <a:rPr lang="en-GB" dirty="0"/>
              <a:t>Localisation</a:t>
            </a:r>
          </a:p>
        </p:txBody>
      </p:sp>
      <p:sp>
        <p:nvSpPr>
          <p:cNvPr id="102" name="Text Placeholder 2">
            <a:extLst>
              <a:ext uri="{FF2B5EF4-FFF2-40B4-BE49-F238E27FC236}">
                <a16:creationId xmlns:a16="http://schemas.microsoft.com/office/drawing/2014/main" id="{BB960734-613F-496F-8B2B-DDB6C7B9B1E8}"/>
              </a:ext>
            </a:extLst>
          </p:cNvPr>
          <p:cNvSpPr>
            <a:spLocks noGrp="1"/>
          </p:cNvSpPr>
          <p:nvPr>
            <p:ph type="body" sz="quarter" idx="47" hasCustomPrompt="1"/>
          </p:nvPr>
        </p:nvSpPr>
        <p:spPr>
          <a:xfrm>
            <a:off x="9321952" y="2788628"/>
            <a:ext cx="1666875" cy="229363"/>
          </a:xfrm>
        </p:spPr>
        <p:txBody>
          <a:bodyPr anchor="ctr"/>
          <a:lstStyle>
            <a:lvl1pPr>
              <a:defRPr sz="900">
                <a:solidFill>
                  <a:schemeClr val="tx1"/>
                </a:solidFill>
              </a:defRPr>
            </a:lvl1pPr>
            <a:lvl2pPr marL="0" indent="0">
              <a:buNone/>
              <a:defRPr/>
            </a:lvl2pPr>
          </a:lstStyle>
          <a:p>
            <a:pPr lvl="0"/>
            <a:r>
              <a:rPr lang="en-GB" dirty="0"/>
              <a:t>Lien</a:t>
            </a:r>
          </a:p>
        </p:txBody>
      </p:sp>
      <p:sp>
        <p:nvSpPr>
          <p:cNvPr id="103" name="Text Placeholder 2">
            <a:extLst>
              <a:ext uri="{FF2B5EF4-FFF2-40B4-BE49-F238E27FC236}">
                <a16:creationId xmlns:a16="http://schemas.microsoft.com/office/drawing/2014/main" id="{5DBF821B-7809-42D7-802D-62DFBD7B38FE}"/>
              </a:ext>
            </a:extLst>
          </p:cNvPr>
          <p:cNvSpPr>
            <a:spLocks noGrp="1"/>
          </p:cNvSpPr>
          <p:nvPr>
            <p:ph type="body" sz="quarter" idx="48" hasCustomPrompt="1"/>
          </p:nvPr>
        </p:nvSpPr>
        <p:spPr>
          <a:xfrm>
            <a:off x="10000204" y="3091146"/>
            <a:ext cx="1666875" cy="229363"/>
          </a:xfrm>
        </p:spPr>
        <p:txBody>
          <a:bodyPr anchor="ctr"/>
          <a:lstStyle>
            <a:lvl1pPr>
              <a:defRPr sz="900">
                <a:solidFill>
                  <a:schemeClr val="tx1"/>
                </a:solidFill>
              </a:defRPr>
            </a:lvl1pPr>
            <a:lvl2pPr marL="0" indent="0">
              <a:buNone/>
              <a:defRPr/>
            </a:lvl2pPr>
          </a:lstStyle>
          <a:p>
            <a:pPr lvl="0"/>
            <a:r>
              <a:rPr lang="en-GB" dirty="0"/>
              <a:t>XX</a:t>
            </a:r>
          </a:p>
        </p:txBody>
      </p:sp>
      <p:sp>
        <p:nvSpPr>
          <p:cNvPr id="104" name="Text Placeholder 2">
            <a:extLst>
              <a:ext uri="{FF2B5EF4-FFF2-40B4-BE49-F238E27FC236}">
                <a16:creationId xmlns:a16="http://schemas.microsoft.com/office/drawing/2014/main" id="{74193C7C-3DC3-4AC5-900A-48DCDDF86226}"/>
              </a:ext>
            </a:extLst>
          </p:cNvPr>
          <p:cNvSpPr>
            <a:spLocks noGrp="1"/>
          </p:cNvSpPr>
          <p:nvPr>
            <p:ph type="body" sz="quarter" idx="49" hasCustomPrompt="1"/>
          </p:nvPr>
        </p:nvSpPr>
        <p:spPr>
          <a:xfrm>
            <a:off x="10585809" y="3366274"/>
            <a:ext cx="1475915" cy="229363"/>
          </a:xfrm>
        </p:spPr>
        <p:txBody>
          <a:bodyPr anchor="ctr"/>
          <a:lstStyle>
            <a:lvl1pPr>
              <a:defRPr sz="900">
                <a:solidFill>
                  <a:schemeClr val="tx1"/>
                </a:solidFill>
              </a:defRPr>
            </a:lvl1pPr>
            <a:lvl2pPr marL="0" indent="0">
              <a:buNone/>
              <a:defRPr/>
            </a:lvl2pPr>
          </a:lstStyle>
          <a:p>
            <a:pPr lvl="0"/>
            <a:r>
              <a:rPr lang="en-GB" dirty="0"/>
              <a:t>XX€ (XX)</a:t>
            </a:r>
          </a:p>
        </p:txBody>
      </p:sp>
      <p:sp>
        <p:nvSpPr>
          <p:cNvPr id="105" name="Text Placeholder 2">
            <a:extLst>
              <a:ext uri="{FF2B5EF4-FFF2-40B4-BE49-F238E27FC236}">
                <a16:creationId xmlns:a16="http://schemas.microsoft.com/office/drawing/2014/main" id="{D13E3D09-CCCF-4185-ACC4-E2970B71CACF}"/>
              </a:ext>
            </a:extLst>
          </p:cNvPr>
          <p:cNvSpPr>
            <a:spLocks noGrp="1"/>
          </p:cNvSpPr>
          <p:nvPr>
            <p:ph type="body" sz="quarter" idx="50" hasCustomPrompt="1"/>
          </p:nvPr>
        </p:nvSpPr>
        <p:spPr>
          <a:xfrm>
            <a:off x="9239856" y="4135925"/>
            <a:ext cx="2702193" cy="1369628"/>
          </a:xfrm>
        </p:spPr>
        <p:txBody>
          <a:bodyPr anchor="t"/>
          <a:lstStyle>
            <a:lvl1pPr>
              <a:defRPr sz="900">
                <a:solidFill>
                  <a:schemeClr val="tx1"/>
                </a:solidFill>
              </a:defRPr>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r>
              <a:rPr lang="en-GB" noProof="0" dirty="0" err="1"/>
              <a:t>Origine</a:t>
            </a:r>
            <a:r>
              <a:rPr lang="en-GB" noProof="0" dirty="0"/>
              <a:t> et engagement </a:t>
            </a:r>
          </a:p>
        </p:txBody>
      </p:sp>
      <p:grpSp>
        <p:nvGrpSpPr>
          <p:cNvPr id="122" name="Groupe 121">
            <a:extLst>
              <a:ext uri="{FF2B5EF4-FFF2-40B4-BE49-F238E27FC236}">
                <a16:creationId xmlns:a16="http://schemas.microsoft.com/office/drawing/2014/main" id="{20CFBF01-45AD-3C44-BD89-A17BBD72157D}"/>
              </a:ext>
            </a:extLst>
          </p:cNvPr>
          <p:cNvGrpSpPr>
            <a:grpSpLocks/>
          </p:cNvGrpSpPr>
          <p:nvPr userDrawn="1"/>
        </p:nvGrpSpPr>
        <p:grpSpPr>
          <a:xfrm>
            <a:off x="8915400" y="1205957"/>
            <a:ext cx="3239999" cy="499563"/>
            <a:chOff x="8945213" y="1206097"/>
            <a:chExt cx="3239999" cy="499563"/>
          </a:xfrm>
        </p:grpSpPr>
        <p:grpSp>
          <p:nvGrpSpPr>
            <p:cNvPr id="47" name="Groupe 46">
              <a:extLst>
                <a:ext uri="{FF2B5EF4-FFF2-40B4-BE49-F238E27FC236}">
                  <a16:creationId xmlns:a16="http://schemas.microsoft.com/office/drawing/2014/main" id="{026CA15C-C4CE-75DD-B46B-E07934860CAB}"/>
                </a:ext>
              </a:extLst>
            </p:cNvPr>
            <p:cNvGrpSpPr>
              <a:grpSpLocks/>
            </p:cNvGrpSpPr>
            <p:nvPr userDrawn="1"/>
          </p:nvGrpSpPr>
          <p:grpSpPr>
            <a:xfrm>
              <a:off x="9485213" y="1206327"/>
              <a:ext cx="540000" cy="489757"/>
              <a:chOff x="9607312" y="1206327"/>
              <a:chExt cx="540000" cy="489757"/>
            </a:xfrm>
          </p:grpSpPr>
          <p:pic>
            <p:nvPicPr>
              <p:cNvPr id="108" name="Graphic 72" descr="Group of people with solid fill">
                <a:extLst>
                  <a:ext uri="{FF2B5EF4-FFF2-40B4-BE49-F238E27FC236}">
                    <a16:creationId xmlns:a16="http://schemas.microsoft.com/office/drawing/2014/main" id="{477ECBAA-8640-4206-9E62-444AB30F2C3C}"/>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42027" y="1206327"/>
                <a:ext cx="270570" cy="270570"/>
              </a:xfrm>
              <a:prstGeom prst="rect">
                <a:avLst/>
              </a:prstGeom>
            </p:spPr>
          </p:pic>
          <p:sp>
            <p:nvSpPr>
              <p:cNvPr id="112" name="TextBox 79">
                <a:extLst>
                  <a:ext uri="{FF2B5EF4-FFF2-40B4-BE49-F238E27FC236}">
                    <a16:creationId xmlns:a16="http://schemas.microsoft.com/office/drawing/2014/main" id="{DE0B1943-DB3C-407A-81FA-133CC6E8F573}"/>
                  </a:ext>
                </a:extLst>
              </p:cNvPr>
              <p:cNvSpPr txBox="1">
                <a:spLocks/>
              </p:cNvSpPr>
              <p:nvPr userDrawn="1"/>
            </p:nvSpPr>
            <p:spPr>
              <a:xfrm>
                <a:off x="9607312" y="1511418"/>
                <a:ext cx="540000" cy="184666"/>
              </a:xfrm>
              <a:prstGeom prst="rect">
                <a:avLst/>
              </a:prstGeom>
              <a:noFill/>
            </p:spPr>
            <p:txBody>
              <a:bodyPr wrap="square" lIns="0" tIns="0" rIns="0" bIns="0" rtlCol="0" anchor="ctr">
                <a:spAutoFit/>
              </a:bodyPr>
              <a:lstStyle/>
              <a:p>
                <a:pPr algn="ctr"/>
                <a:r>
                  <a:rPr lang="en-GB" sz="600" dirty="0">
                    <a:solidFill>
                      <a:schemeClr val="accent1"/>
                    </a:solidFill>
                  </a:rPr>
                  <a:t>Politique RH</a:t>
                </a:r>
              </a:p>
              <a:p>
                <a:pPr algn="ctr"/>
                <a:r>
                  <a:rPr lang="en-GB" sz="600" dirty="0">
                    <a:solidFill>
                      <a:schemeClr val="accent1"/>
                    </a:solidFill>
                  </a:rPr>
                  <a:t>engagée</a:t>
                </a:r>
              </a:p>
            </p:txBody>
          </p:sp>
        </p:grpSp>
        <p:grpSp>
          <p:nvGrpSpPr>
            <p:cNvPr id="46" name="Groupe 45">
              <a:extLst>
                <a:ext uri="{FF2B5EF4-FFF2-40B4-BE49-F238E27FC236}">
                  <a16:creationId xmlns:a16="http://schemas.microsoft.com/office/drawing/2014/main" id="{D51E46D0-5438-B5D2-F2AB-7268399EE942}"/>
                </a:ext>
              </a:extLst>
            </p:cNvPr>
            <p:cNvGrpSpPr/>
            <p:nvPr userDrawn="1"/>
          </p:nvGrpSpPr>
          <p:grpSpPr>
            <a:xfrm>
              <a:off x="8945213" y="1206097"/>
              <a:ext cx="540000" cy="486153"/>
              <a:chOff x="8906301" y="1206097"/>
              <a:chExt cx="540000" cy="486153"/>
            </a:xfrm>
          </p:grpSpPr>
          <p:sp>
            <p:nvSpPr>
              <p:cNvPr id="116" name="TextBox 79">
                <a:extLst>
                  <a:ext uri="{FF2B5EF4-FFF2-40B4-BE49-F238E27FC236}">
                    <a16:creationId xmlns:a16="http://schemas.microsoft.com/office/drawing/2014/main" id="{B0FB8CFB-71E3-492B-8E39-AD313F4F65D0}"/>
                  </a:ext>
                </a:extLst>
              </p:cNvPr>
              <p:cNvSpPr txBox="1">
                <a:spLocks/>
              </p:cNvSpPr>
              <p:nvPr/>
            </p:nvSpPr>
            <p:spPr>
              <a:xfrm>
                <a:off x="8906301" y="1507584"/>
                <a:ext cx="540000" cy="184666"/>
              </a:xfrm>
              <a:prstGeom prst="rect">
                <a:avLst/>
              </a:prstGeom>
              <a:noFill/>
            </p:spPr>
            <p:txBody>
              <a:bodyPr wrap="square" lIns="0" tIns="0" rIns="0" bIns="0" rtlCol="0" anchor="ctr">
                <a:spAutoFit/>
              </a:bodyPr>
              <a:lstStyle/>
              <a:p>
                <a:pPr algn="ctr"/>
                <a:r>
                  <a:rPr lang="en-GB" sz="600" dirty="0">
                    <a:solidFill>
                      <a:schemeClr val="accent1"/>
                    </a:solidFill>
                  </a:rPr>
                  <a:t>Optimisation des flux</a:t>
                </a:r>
              </a:p>
            </p:txBody>
          </p:sp>
          <p:pic>
            <p:nvPicPr>
              <p:cNvPr id="13" name="Graphic 110" descr="Shopping basket with solid fill">
                <a:extLst>
                  <a:ext uri="{FF2B5EF4-FFF2-40B4-BE49-F238E27FC236}">
                    <a16:creationId xmlns:a16="http://schemas.microsoft.com/office/drawing/2014/main" id="{B082626E-B86E-152E-73A4-9DC2231E549C}"/>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040787" y="1206097"/>
                <a:ext cx="271029" cy="271029"/>
              </a:xfrm>
              <a:prstGeom prst="rect">
                <a:avLst/>
              </a:prstGeom>
            </p:spPr>
          </p:pic>
        </p:grpSp>
        <p:grpSp>
          <p:nvGrpSpPr>
            <p:cNvPr id="61" name="Groupe 60">
              <a:extLst>
                <a:ext uri="{FF2B5EF4-FFF2-40B4-BE49-F238E27FC236}">
                  <a16:creationId xmlns:a16="http://schemas.microsoft.com/office/drawing/2014/main" id="{29D87511-23C9-1A74-79F2-9F3F49A58870}"/>
                </a:ext>
              </a:extLst>
            </p:cNvPr>
            <p:cNvGrpSpPr>
              <a:grpSpLocks/>
            </p:cNvGrpSpPr>
            <p:nvPr userDrawn="1"/>
          </p:nvGrpSpPr>
          <p:grpSpPr>
            <a:xfrm>
              <a:off x="10565212" y="1206326"/>
              <a:ext cx="540000" cy="499334"/>
              <a:chOff x="10869162" y="1206326"/>
              <a:chExt cx="540000" cy="499334"/>
            </a:xfrm>
          </p:grpSpPr>
          <p:sp>
            <p:nvSpPr>
              <p:cNvPr id="114" name="TextBox 81">
                <a:extLst>
                  <a:ext uri="{FF2B5EF4-FFF2-40B4-BE49-F238E27FC236}">
                    <a16:creationId xmlns:a16="http://schemas.microsoft.com/office/drawing/2014/main" id="{BAC0AF10-84D4-4DD9-964E-33E0F934F774}"/>
                  </a:ext>
                </a:extLst>
              </p:cNvPr>
              <p:cNvSpPr txBox="1">
                <a:spLocks/>
              </p:cNvSpPr>
              <p:nvPr userDrawn="1"/>
            </p:nvSpPr>
            <p:spPr>
              <a:xfrm>
                <a:off x="10869162" y="1520994"/>
                <a:ext cx="540000" cy="184666"/>
              </a:xfrm>
              <a:prstGeom prst="rect">
                <a:avLst/>
              </a:prstGeom>
              <a:noFill/>
            </p:spPr>
            <p:txBody>
              <a:bodyPr wrap="square" lIns="0" tIns="0" rIns="0" bIns="0" rtlCol="0" anchor="ctr">
                <a:spAutoFit/>
              </a:bodyPr>
              <a:lstStyle/>
              <a:p>
                <a:pPr algn="ctr"/>
                <a:r>
                  <a:rPr lang="en-GB" sz="600" dirty="0">
                    <a:solidFill>
                      <a:schemeClr val="accent1">
                        <a:lumMod val="100000"/>
                      </a:schemeClr>
                    </a:solidFill>
                  </a:rPr>
                  <a:t>Mesure</a:t>
                </a:r>
              </a:p>
              <a:p>
                <a:pPr algn="ctr"/>
                <a:r>
                  <a:rPr lang="en-GB" sz="600" dirty="0">
                    <a:solidFill>
                      <a:schemeClr val="accent1">
                        <a:lumMod val="100000"/>
                      </a:schemeClr>
                    </a:solidFill>
                  </a:rPr>
                  <a:t>carbone</a:t>
                </a:r>
              </a:p>
            </p:txBody>
          </p:sp>
          <p:pic>
            <p:nvPicPr>
              <p:cNvPr id="14" name="Graphique 13" descr="Bulles avec un remplissage uni">
                <a:extLst>
                  <a:ext uri="{FF2B5EF4-FFF2-40B4-BE49-F238E27FC236}">
                    <a16:creationId xmlns:a16="http://schemas.microsoft.com/office/drawing/2014/main" id="{16541343-A734-EC73-8376-90185FEA0E18}"/>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003876" y="1206326"/>
                <a:ext cx="270571" cy="270571"/>
              </a:xfrm>
              <a:prstGeom prst="rect">
                <a:avLst/>
              </a:prstGeom>
            </p:spPr>
          </p:pic>
        </p:grpSp>
        <p:grpSp>
          <p:nvGrpSpPr>
            <p:cNvPr id="62" name="Groupe 61">
              <a:extLst>
                <a:ext uri="{FF2B5EF4-FFF2-40B4-BE49-F238E27FC236}">
                  <a16:creationId xmlns:a16="http://schemas.microsoft.com/office/drawing/2014/main" id="{B33E2F08-5069-2ECA-1D1D-31742948B1FB}"/>
                </a:ext>
              </a:extLst>
            </p:cNvPr>
            <p:cNvGrpSpPr>
              <a:grpSpLocks/>
            </p:cNvGrpSpPr>
            <p:nvPr userDrawn="1"/>
          </p:nvGrpSpPr>
          <p:grpSpPr>
            <a:xfrm>
              <a:off x="11105212" y="1206327"/>
              <a:ext cx="540000" cy="485923"/>
              <a:chOff x="11500086" y="1206327"/>
              <a:chExt cx="540000" cy="485923"/>
            </a:xfrm>
          </p:grpSpPr>
          <p:sp>
            <p:nvSpPr>
              <p:cNvPr id="115" name="TextBox 82">
                <a:extLst>
                  <a:ext uri="{FF2B5EF4-FFF2-40B4-BE49-F238E27FC236}">
                    <a16:creationId xmlns:a16="http://schemas.microsoft.com/office/drawing/2014/main" id="{9F1EF647-D858-46BF-8429-CA4DD5573C23}"/>
                  </a:ext>
                </a:extLst>
              </p:cNvPr>
              <p:cNvSpPr txBox="1">
                <a:spLocks/>
              </p:cNvSpPr>
              <p:nvPr userDrawn="1"/>
            </p:nvSpPr>
            <p:spPr>
              <a:xfrm>
                <a:off x="11500086" y="1507584"/>
                <a:ext cx="540000" cy="184666"/>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tIns="0" rIns="0" bIns="0" rtlCol="0" anchor="ctr">
                <a:spAutoFit/>
              </a:bodyPr>
              <a:lstStyle/>
              <a:p>
                <a:pPr algn="ctr"/>
                <a:r>
                  <a:rPr lang="en-GB" sz="600" dirty="0">
                    <a:solidFill>
                      <a:schemeClr val="accent1">
                        <a:lumMod val="100000"/>
                      </a:schemeClr>
                    </a:solidFill>
                  </a:rPr>
                  <a:t>Green</a:t>
                </a:r>
              </a:p>
              <a:p>
                <a:pPr algn="ctr"/>
                <a:r>
                  <a:rPr lang="en-GB" sz="600" dirty="0">
                    <a:solidFill>
                      <a:schemeClr val="accent1">
                        <a:lumMod val="100000"/>
                      </a:schemeClr>
                    </a:solidFill>
                  </a:rPr>
                  <a:t>IT</a:t>
                </a:r>
              </a:p>
            </p:txBody>
          </p:sp>
          <p:pic>
            <p:nvPicPr>
              <p:cNvPr id="15" name="Graphic 112" descr="Database with solid fill">
                <a:extLst>
                  <a:ext uri="{FF2B5EF4-FFF2-40B4-BE49-F238E27FC236}">
                    <a16:creationId xmlns:a16="http://schemas.microsoft.com/office/drawing/2014/main" id="{F76DF140-735F-D1F0-A0C9-982A4CB3D73F}"/>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1634801" y="1206327"/>
                <a:ext cx="270570" cy="270570"/>
              </a:xfrm>
              <a:prstGeom prst="rect">
                <a:avLst/>
              </a:prstGeom>
            </p:spPr>
          </p:pic>
        </p:grpSp>
        <p:grpSp>
          <p:nvGrpSpPr>
            <p:cNvPr id="52" name="Groupe 51">
              <a:extLst>
                <a:ext uri="{FF2B5EF4-FFF2-40B4-BE49-F238E27FC236}">
                  <a16:creationId xmlns:a16="http://schemas.microsoft.com/office/drawing/2014/main" id="{3B1A563C-87A6-908A-83A6-008358AEB755}"/>
                </a:ext>
              </a:extLst>
            </p:cNvPr>
            <p:cNvGrpSpPr>
              <a:grpSpLocks/>
            </p:cNvGrpSpPr>
            <p:nvPr userDrawn="1"/>
          </p:nvGrpSpPr>
          <p:grpSpPr>
            <a:xfrm>
              <a:off x="10025213" y="1206799"/>
              <a:ext cx="540000" cy="495162"/>
              <a:chOff x="10238237" y="1206799"/>
              <a:chExt cx="540000" cy="495162"/>
            </a:xfrm>
          </p:grpSpPr>
          <p:sp>
            <p:nvSpPr>
              <p:cNvPr id="113" name="TextBox 80">
                <a:extLst>
                  <a:ext uri="{FF2B5EF4-FFF2-40B4-BE49-F238E27FC236}">
                    <a16:creationId xmlns:a16="http://schemas.microsoft.com/office/drawing/2014/main" id="{1E3781B3-E8D3-4517-9C10-B4EC5B9E4BC6}"/>
                  </a:ext>
                </a:extLst>
              </p:cNvPr>
              <p:cNvSpPr txBox="1">
                <a:spLocks/>
              </p:cNvSpPr>
              <p:nvPr userDrawn="1"/>
            </p:nvSpPr>
            <p:spPr>
              <a:xfrm>
                <a:off x="10238237" y="1517295"/>
                <a:ext cx="540000" cy="184666"/>
              </a:xfrm>
              <a:prstGeom prst="rect">
                <a:avLst/>
              </a:prstGeom>
              <a:noFill/>
            </p:spPr>
            <p:txBody>
              <a:bodyPr wrap="square" lIns="0" tIns="0" rIns="0" bIns="0" rtlCol="0" anchor="ctr">
                <a:spAutoFit/>
              </a:bodyPr>
              <a:lstStyle/>
              <a:p>
                <a:pPr algn="ctr"/>
                <a:r>
                  <a:rPr lang="en-GB" sz="600" dirty="0">
                    <a:solidFill>
                      <a:schemeClr val="accent1"/>
                    </a:solidFill>
                  </a:rPr>
                  <a:t>Locaux durables</a:t>
                </a:r>
              </a:p>
            </p:txBody>
          </p:sp>
          <p:pic>
            <p:nvPicPr>
              <p:cNvPr id="16" name="Graphic 108" descr="Office Chair with solid fill">
                <a:extLst>
                  <a:ext uri="{FF2B5EF4-FFF2-40B4-BE49-F238E27FC236}">
                    <a16:creationId xmlns:a16="http://schemas.microsoft.com/office/drawing/2014/main" id="{E7D21236-E30F-A7B4-8D40-509B04C67A28}"/>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373424" y="1206799"/>
                <a:ext cx="269626" cy="269626"/>
              </a:xfrm>
              <a:prstGeom prst="rect">
                <a:avLst/>
              </a:prstGeom>
            </p:spPr>
          </p:pic>
        </p:grpSp>
        <p:grpSp>
          <p:nvGrpSpPr>
            <p:cNvPr id="121" name="Groupe 120">
              <a:extLst>
                <a:ext uri="{FF2B5EF4-FFF2-40B4-BE49-F238E27FC236}">
                  <a16:creationId xmlns:a16="http://schemas.microsoft.com/office/drawing/2014/main" id="{4FA1FD02-4BE1-D8D4-6481-B137BB8AB6EF}"/>
                </a:ext>
              </a:extLst>
            </p:cNvPr>
            <p:cNvGrpSpPr>
              <a:grpSpLocks/>
            </p:cNvGrpSpPr>
            <p:nvPr userDrawn="1"/>
          </p:nvGrpSpPr>
          <p:grpSpPr>
            <a:xfrm>
              <a:off x="11645212" y="1206097"/>
              <a:ext cx="540000" cy="485694"/>
              <a:chOff x="11600581" y="1206097"/>
              <a:chExt cx="540000" cy="485694"/>
            </a:xfrm>
          </p:grpSpPr>
          <p:pic>
            <p:nvPicPr>
              <p:cNvPr id="119" name="Graphic 120" descr="Megaphone1 with solid fill">
                <a:extLst>
                  <a:ext uri="{FF2B5EF4-FFF2-40B4-BE49-F238E27FC236}">
                    <a16:creationId xmlns:a16="http://schemas.microsoft.com/office/drawing/2014/main" id="{C6CBD47F-B674-034E-2D20-8D102C4FB7E7}"/>
                  </a:ext>
                </a:extLst>
              </p:cNvPr>
              <p:cNvPicPr>
                <a:picLocks noChangeAspect="1"/>
              </p:cNvPicPr>
              <p:nvPr userDrawn="1"/>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735296" y="1206097"/>
                <a:ext cx="270570" cy="270570"/>
              </a:xfrm>
              <a:prstGeom prst="rect">
                <a:avLst/>
              </a:prstGeom>
            </p:spPr>
          </p:pic>
          <p:sp>
            <p:nvSpPr>
              <p:cNvPr id="120" name="TextBox 82">
                <a:extLst>
                  <a:ext uri="{FF2B5EF4-FFF2-40B4-BE49-F238E27FC236}">
                    <a16:creationId xmlns:a16="http://schemas.microsoft.com/office/drawing/2014/main" id="{F7ED37E1-3EA0-2823-EC59-B24296CBFC4D}"/>
                  </a:ext>
                </a:extLst>
              </p:cNvPr>
              <p:cNvSpPr txBox="1">
                <a:spLocks/>
              </p:cNvSpPr>
              <p:nvPr userDrawn="1"/>
            </p:nvSpPr>
            <p:spPr>
              <a:xfrm>
                <a:off x="11600581" y="1507125"/>
                <a:ext cx="540000" cy="184666"/>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tIns="0" rIns="0" bIns="0" rtlCol="0" anchor="ctr">
                <a:spAutoFit/>
              </a:bodyPr>
              <a:lstStyle/>
              <a:p>
                <a:pPr algn="ctr"/>
                <a:r>
                  <a:rPr lang="en-GB" sz="600" dirty="0">
                    <a:solidFill>
                      <a:schemeClr val="accent1">
                        <a:lumMod val="100000"/>
                      </a:schemeClr>
                    </a:solidFill>
                  </a:rPr>
                  <a:t>Communication verte</a:t>
                </a:r>
              </a:p>
            </p:txBody>
          </p:sp>
        </p:grpSp>
      </p:grpSp>
      <p:pic>
        <p:nvPicPr>
          <p:cNvPr id="10" name="Graphic 35" descr="Building Brick Wall with solid fill">
            <a:extLst>
              <a:ext uri="{FF2B5EF4-FFF2-40B4-BE49-F238E27FC236}">
                <a16:creationId xmlns:a16="http://schemas.microsoft.com/office/drawing/2014/main" id="{CE304C1D-6A2A-DB1F-D1C5-DC01406BCA59}"/>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988737" y="4575482"/>
            <a:ext cx="207425" cy="207425"/>
          </a:xfrm>
          <a:prstGeom prst="rect">
            <a:avLst/>
          </a:prstGeom>
        </p:spPr>
      </p:pic>
      <p:pic>
        <p:nvPicPr>
          <p:cNvPr id="11" name="Graphic 33" descr="Building Brick Wall with solid fill">
            <a:extLst>
              <a:ext uri="{FF2B5EF4-FFF2-40B4-BE49-F238E27FC236}">
                <a16:creationId xmlns:a16="http://schemas.microsoft.com/office/drawing/2014/main" id="{FBACF051-4BE1-B260-8258-7BAC92BDC11E}"/>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27608" y="4575482"/>
            <a:ext cx="207425" cy="207425"/>
          </a:xfrm>
          <a:prstGeom prst="rect">
            <a:avLst/>
          </a:prstGeom>
        </p:spPr>
      </p:pic>
      <p:sp>
        <p:nvSpPr>
          <p:cNvPr id="12" name="TextBox 163">
            <a:extLst>
              <a:ext uri="{FF2B5EF4-FFF2-40B4-BE49-F238E27FC236}">
                <a16:creationId xmlns:a16="http://schemas.microsoft.com/office/drawing/2014/main" id="{70981617-C084-F095-E971-5ED28C7C7421}"/>
              </a:ext>
            </a:extLst>
          </p:cNvPr>
          <p:cNvSpPr txBox="1">
            <a:spLocks/>
          </p:cNvSpPr>
          <p:nvPr userDrawn="1"/>
        </p:nvSpPr>
        <p:spPr>
          <a:xfrm>
            <a:off x="571882" y="4740515"/>
            <a:ext cx="718877" cy="200055"/>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accent1"/>
                </a:solidFill>
                <a:effectLst/>
                <a:uLnTx/>
                <a:uFillTx/>
                <a:latin typeface="Tahoma"/>
                <a:ea typeface="+mn-ea"/>
                <a:cs typeface="+mn-cs"/>
              </a:rPr>
              <a:t>Complexe</a:t>
            </a:r>
          </a:p>
        </p:txBody>
      </p:sp>
      <p:pic>
        <p:nvPicPr>
          <p:cNvPr id="55" name="Graphic 34" descr="Building Brick Wall with solid fill">
            <a:extLst>
              <a:ext uri="{FF2B5EF4-FFF2-40B4-BE49-F238E27FC236}">
                <a16:creationId xmlns:a16="http://schemas.microsoft.com/office/drawing/2014/main" id="{3F10BB78-20E3-8704-F975-3815E9BCD976}"/>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408172" y="4574379"/>
            <a:ext cx="207425" cy="207425"/>
          </a:xfrm>
          <a:prstGeom prst="rect">
            <a:avLst/>
          </a:prstGeom>
        </p:spPr>
      </p:pic>
      <p:sp>
        <p:nvSpPr>
          <p:cNvPr id="56" name="TextBox 163">
            <a:extLst>
              <a:ext uri="{FF2B5EF4-FFF2-40B4-BE49-F238E27FC236}">
                <a16:creationId xmlns:a16="http://schemas.microsoft.com/office/drawing/2014/main" id="{C78CB626-11DE-0920-100F-21542C4E286F}"/>
              </a:ext>
            </a:extLst>
          </p:cNvPr>
          <p:cNvSpPr txBox="1">
            <a:spLocks/>
          </p:cNvSpPr>
          <p:nvPr userDrawn="1"/>
        </p:nvSpPr>
        <p:spPr>
          <a:xfrm>
            <a:off x="1152446" y="4740515"/>
            <a:ext cx="718877" cy="200055"/>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accent1"/>
                </a:solidFill>
                <a:effectLst/>
                <a:uLnTx/>
                <a:uFillTx/>
                <a:latin typeface="Tahoma"/>
                <a:ea typeface="+mn-ea"/>
                <a:cs typeface="+mn-cs"/>
              </a:rPr>
              <a:t>Simple</a:t>
            </a:r>
          </a:p>
        </p:txBody>
      </p:sp>
      <p:sp>
        <p:nvSpPr>
          <p:cNvPr id="2" name="object 4">
            <a:extLst>
              <a:ext uri="{FF2B5EF4-FFF2-40B4-BE49-F238E27FC236}">
                <a16:creationId xmlns:a16="http://schemas.microsoft.com/office/drawing/2014/main" id="{A11404EA-5EFD-3F31-5676-F1A7BE918C27}"/>
              </a:ext>
            </a:extLst>
          </p:cNvPr>
          <p:cNvSpPr txBox="1"/>
          <p:nvPr userDrawn="1"/>
        </p:nvSpPr>
        <p:spPr>
          <a:xfrm>
            <a:off x="240689" y="2822389"/>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sp>
        <p:nvSpPr>
          <p:cNvPr id="6" name="Espace réservé du texte 2">
            <a:extLst>
              <a:ext uri="{FF2B5EF4-FFF2-40B4-BE49-F238E27FC236}">
                <a16:creationId xmlns:a16="http://schemas.microsoft.com/office/drawing/2014/main" id="{1C6C262E-1C11-0557-9891-E87345EA2A05}"/>
              </a:ext>
            </a:extLst>
          </p:cNvPr>
          <p:cNvSpPr txBox="1">
            <a:spLocks/>
          </p:cNvSpPr>
          <p:nvPr userDrawn="1"/>
        </p:nvSpPr>
        <p:spPr>
          <a:xfrm>
            <a:off x="425355" y="144316"/>
            <a:ext cx="8490046" cy="260350"/>
          </a:xfrm>
          <a:prstGeom prst="rect">
            <a:avLst/>
          </a:prstGeom>
        </p:spPr>
        <p:txBody>
          <a:bodyPr vert="horz" lIns="108000" tIns="0" rIns="108000" bIns="0" rtlCol="0" anchor="b">
            <a:noAutofit/>
          </a:bodyPr>
          <a:lstStyle>
            <a:lvl1pPr marL="0" indent="0" algn="just" defTabSz="914400" rtl="0" eaLnBrk="1" latinLnBrk="0" hangingPunct="1">
              <a:lnSpc>
                <a:spcPct val="100000"/>
              </a:lnSpc>
              <a:spcBef>
                <a:spcPts val="0"/>
              </a:spcBef>
              <a:buFont typeface="Arial" panose="020B0604020202020204" pitchFamily="34" charset="0"/>
              <a:buNone/>
              <a:tabLst/>
              <a:defRPr sz="1000" i="0" kern="1200" cap="all" baseline="0">
                <a:solidFill>
                  <a:schemeClr val="accent4"/>
                </a:solidFill>
                <a:latin typeface="+mj-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0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400" cap="small" spc="300" dirty="0">
                <a:solidFill>
                  <a:srgbClr val="21A6A6"/>
                </a:solidFill>
                <a:latin typeface="Gotham Book" pitchFamily="50" charset="0"/>
                <a:cs typeface="Gotham Book" pitchFamily="50" charset="0"/>
              </a:rPr>
              <a:t>FOCUS ACTEUR</a:t>
            </a:r>
          </a:p>
        </p:txBody>
      </p:sp>
      <p:grpSp>
        <p:nvGrpSpPr>
          <p:cNvPr id="5" name="Group 4">
            <a:extLst>
              <a:ext uri="{FF2B5EF4-FFF2-40B4-BE49-F238E27FC236}">
                <a16:creationId xmlns:a16="http://schemas.microsoft.com/office/drawing/2014/main" id="{13F0726B-F5AA-FDDD-F902-2E2AFE0BC5AB}"/>
              </a:ext>
            </a:extLst>
          </p:cNvPr>
          <p:cNvGrpSpPr>
            <a:grpSpLocks/>
          </p:cNvGrpSpPr>
          <p:nvPr userDrawn="1"/>
        </p:nvGrpSpPr>
        <p:grpSpPr>
          <a:xfrm>
            <a:off x="7094484" y="2721900"/>
            <a:ext cx="1398458" cy="325975"/>
            <a:chOff x="444574" y="1588595"/>
            <a:chExt cx="2010398" cy="468618"/>
          </a:xfrm>
        </p:grpSpPr>
        <p:grpSp>
          <p:nvGrpSpPr>
            <p:cNvPr id="8" name="Group 7">
              <a:extLst>
                <a:ext uri="{FF2B5EF4-FFF2-40B4-BE49-F238E27FC236}">
                  <a16:creationId xmlns:a16="http://schemas.microsoft.com/office/drawing/2014/main" id="{D8A6B657-BB51-F959-8E29-7B2915F80F09}"/>
                </a:ext>
              </a:extLst>
            </p:cNvPr>
            <p:cNvGrpSpPr>
              <a:grpSpLocks/>
            </p:cNvGrpSpPr>
            <p:nvPr userDrawn="1"/>
          </p:nvGrpSpPr>
          <p:grpSpPr>
            <a:xfrm>
              <a:off x="444574" y="1630039"/>
              <a:ext cx="590405" cy="427174"/>
              <a:chOff x="444574" y="1630039"/>
              <a:chExt cx="590405" cy="427174"/>
            </a:xfrm>
          </p:grpSpPr>
          <p:pic>
            <p:nvPicPr>
              <p:cNvPr id="111" name="Graphic 110" descr="Store with solid fill">
                <a:extLst>
                  <a:ext uri="{FF2B5EF4-FFF2-40B4-BE49-F238E27FC236}">
                    <a16:creationId xmlns:a16="http://schemas.microsoft.com/office/drawing/2014/main" id="{F3A256EE-3A2E-DD31-9515-CF951CBE20A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487" y="1630039"/>
                <a:ext cx="330352" cy="330352"/>
              </a:xfrm>
              <a:prstGeom prst="rect">
                <a:avLst/>
              </a:prstGeom>
            </p:spPr>
          </p:pic>
          <p:sp>
            <p:nvSpPr>
              <p:cNvPr id="117" name="Rectangle 116">
                <a:extLst>
                  <a:ext uri="{FF2B5EF4-FFF2-40B4-BE49-F238E27FC236}">
                    <a16:creationId xmlns:a16="http://schemas.microsoft.com/office/drawing/2014/main" id="{1C39E4D8-FE9A-C2D5-1C3D-9C0E98CB6FC5}"/>
                  </a:ext>
                </a:extLst>
              </p:cNvPr>
              <p:cNvSpPr>
                <a:spLocks/>
              </p:cNvSpPr>
              <p:nvPr userDrawn="1"/>
            </p:nvSpPr>
            <p:spPr>
              <a:xfrm>
                <a:off x="446347"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TPE</a:t>
                </a:r>
              </a:p>
            </p:txBody>
          </p:sp>
          <p:pic>
            <p:nvPicPr>
              <p:cNvPr id="142" name="Graphic 141" descr="Store with solid fill">
                <a:extLst>
                  <a:ext uri="{FF2B5EF4-FFF2-40B4-BE49-F238E27FC236}">
                    <a16:creationId xmlns:a16="http://schemas.microsoft.com/office/drawing/2014/main" id="{CF64F3D0-0EFC-C8DA-6AE8-0C791FE337D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714" y="1630039"/>
                <a:ext cx="330352" cy="330353"/>
              </a:xfrm>
              <a:prstGeom prst="rect">
                <a:avLst/>
              </a:prstGeom>
            </p:spPr>
          </p:pic>
          <p:sp>
            <p:nvSpPr>
              <p:cNvPr id="143" name="Rectangle 142">
                <a:extLst>
                  <a:ext uri="{FF2B5EF4-FFF2-40B4-BE49-F238E27FC236}">
                    <a16:creationId xmlns:a16="http://schemas.microsoft.com/office/drawing/2014/main" id="{F53D60F0-B456-5E97-19B0-02EECF6201C1}"/>
                  </a:ext>
                </a:extLst>
              </p:cNvPr>
              <p:cNvSpPr>
                <a:spLocks/>
              </p:cNvSpPr>
              <p:nvPr userDrawn="1"/>
            </p:nvSpPr>
            <p:spPr>
              <a:xfrm>
                <a:off x="444574" y="1951770"/>
                <a:ext cx="588632" cy="10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TPE</a:t>
                </a:r>
              </a:p>
            </p:txBody>
          </p:sp>
        </p:grpSp>
        <p:pic>
          <p:nvPicPr>
            <p:cNvPr id="59" name="Graphic 58" descr="City with solid fill">
              <a:extLst>
                <a:ext uri="{FF2B5EF4-FFF2-40B4-BE49-F238E27FC236}">
                  <a16:creationId xmlns:a16="http://schemas.microsoft.com/office/drawing/2014/main" id="{3AF71EE9-0763-7B96-1521-6090D1B27CD1}"/>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6962" y="1588595"/>
              <a:ext cx="398010" cy="398011"/>
            </a:xfrm>
            <a:prstGeom prst="rect">
              <a:avLst/>
            </a:prstGeom>
          </p:spPr>
        </p:pic>
      </p:grpSp>
      <p:pic>
        <p:nvPicPr>
          <p:cNvPr id="9" name="Graphic 40" descr="Sustainability with solid fill">
            <a:extLst>
              <a:ext uri="{FF2B5EF4-FFF2-40B4-BE49-F238E27FC236}">
                <a16:creationId xmlns:a16="http://schemas.microsoft.com/office/drawing/2014/main" id="{90357B28-F1B0-AA1E-ACA7-E16E2A20D78A}"/>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39910" y="4576273"/>
            <a:ext cx="207425" cy="207425"/>
          </a:xfrm>
          <a:prstGeom prst="rect">
            <a:avLst/>
          </a:prstGeom>
        </p:spPr>
      </p:pic>
      <p:pic>
        <p:nvPicPr>
          <p:cNvPr id="57" name="Graphic 40" descr="Sustainability with solid fill">
            <a:extLst>
              <a:ext uri="{FF2B5EF4-FFF2-40B4-BE49-F238E27FC236}">
                <a16:creationId xmlns:a16="http://schemas.microsoft.com/office/drawing/2014/main" id="{41F69462-4FFA-2E65-5FCA-5E8B7FA2D79A}"/>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20474" y="4576273"/>
            <a:ext cx="207425" cy="207425"/>
          </a:xfrm>
          <a:prstGeom prst="rect">
            <a:avLst/>
          </a:prstGeom>
        </p:spPr>
      </p:pic>
    </p:spTree>
    <p:extLst>
      <p:ext uri="{BB962C8B-B14F-4D97-AF65-F5344CB8AC3E}">
        <p14:creationId xmlns:p14="http://schemas.microsoft.com/office/powerpoint/2010/main" val="3043150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5" y="404666"/>
            <a:ext cx="8490046" cy="681038"/>
          </a:xfrm>
        </p:spPr>
        <p:txBody>
          <a:bodyPr lIns="108000" tIns="0" rIns="108000" bIns="0"/>
          <a:lstStyle>
            <a:lvl1pPr>
              <a:defRPr sz="2200" baseline="0">
                <a:solidFill>
                  <a:schemeClr val="bg2"/>
                </a:solidFill>
              </a:defRPr>
            </a:lvl1pPr>
          </a:lstStyle>
          <a:p>
            <a:r>
              <a:rPr lang="en-GB" noProof="0" dirty="0"/>
              <a:t>Complete with a title here that carries your message on two lines at most for more readability</a:t>
            </a:r>
          </a:p>
        </p:txBody>
      </p:sp>
      <p:sp>
        <p:nvSpPr>
          <p:cNvPr id="5" name="Text Placeholder 8"/>
          <p:cNvSpPr>
            <a:spLocks noGrp="1"/>
          </p:cNvSpPr>
          <p:nvPr>
            <p:ph type="body" sz="quarter" idx="13" hasCustomPrompt="1"/>
          </p:nvPr>
        </p:nvSpPr>
        <p:spPr>
          <a:xfrm>
            <a:off x="425355" y="144314"/>
            <a:ext cx="84900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
        <p:nvSpPr>
          <p:cNvPr id="7" name="Content Placeholder 6">
            <a:extLst>
              <a:ext uri="{FF2B5EF4-FFF2-40B4-BE49-F238E27FC236}">
                <a16:creationId xmlns:a16="http://schemas.microsoft.com/office/drawing/2014/main" id="{12BEC98A-1B3F-4EB0-93F8-D21A2F4D90BB}"/>
              </a:ext>
            </a:extLst>
          </p:cNvPr>
          <p:cNvSpPr>
            <a:spLocks noGrp="1"/>
          </p:cNvSpPr>
          <p:nvPr>
            <p:ph sz="quarter" idx="14" hasCustomPrompt="1"/>
          </p:nvPr>
        </p:nvSpPr>
        <p:spPr>
          <a:xfrm>
            <a:off x="423877" y="955230"/>
            <a:ext cx="8358616" cy="750290"/>
          </a:xfrm>
        </p:spPr>
        <p:txBody>
          <a:bodyPr/>
          <a:lstStyle>
            <a:lvl1pPr algn="l">
              <a:defRPr sz="1200"/>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a:t>
            </a:r>
          </a:p>
        </p:txBody>
      </p:sp>
      <p:sp>
        <p:nvSpPr>
          <p:cNvPr id="17" name="Rectangle 16">
            <a:extLst>
              <a:ext uri="{FF2B5EF4-FFF2-40B4-BE49-F238E27FC236}">
                <a16:creationId xmlns:a16="http://schemas.microsoft.com/office/drawing/2014/main" id="{C9279D60-6A58-408A-B5A4-6E7629FB8F69}"/>
              </a:ext>
            </a:extLst>
          </p:cNvPr>
          <p:cNvSpPr>
            <a:spLocks/>
          </p:cNvSpPr>
          <p:nvPr userDrawn="1"/>
        </p:nvSpPr>
        <p:spPr>
          <a:xfrm>
            <a:off x="760507" y="5979614"/>
            <a:ext cx="8785097" cy="662275"/>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8" name="Rectangle : coins arrondis 90">
            <a:extLst>
              <a:ext uri="{FF2B5EF4-FFF2-40B4-BE49-F238E27FC236}">
                <a16:creationId xmlns:a16="http://schemas.microsoft.com/office/drawing/2014/main" id="{0972AD9E-17A9-43D8-8182-8DD6256D55E9}"/>
              </a:ext>
            </a:extLst>
          </p:cNvPr>
          <p:cNvSpPr>
            <a:spLocks/>
          </p:cNvSpPr>
          <p:nvPr userDrawn="1"/>
        </p:nvSpPr>
        <p:spPr>
          <a:xfrm>
            <a:off x="6994125" y="1847648"/>
            <a:ext cx="3359372" cy="2183899"/>
          </a:xfrm>
          <a:prstGeom prst="roundRect">
            <a:avLst>
              <a:gd name="adj" fmla="val 6370"/>
            </a:avLst>
          </a:pr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4" name="Forme libre : forme 322">
            <a:extLst>
              <a:ext uri="{FF2B5EF4-FFF2-40B4-BE49-F238E27FC236}">
                <a16:creationId xmlns:a16="http://schemas.microsoft.com/office/drawing/2014/main" id="{3BE7CF0D-BFBB-4DF8-9D43-A0E02383693E}"/>
              </a:ext>
            </a:extLst>
          </p:cNvPr>
          <p:cNvSpPr>
            <a:spLocks/>
          </p:cNvSpPr>
          <p:nvPr userDrawn="1"/>
        </p:nvSpPr>
        <p:spPr>
          <a:xfrm>
            <a:off x="0" y="5920687"/>
            <a:ext cx="1158241" cy="780128"/>
          </a:xfrm>
          <a:custGeom>
            <a:avLst/>
            <a:gdLst>
              <a:gd name="connsiteX0" fmla="*/ 0 w 1158241"/>
              <a:gd name="connsiteY0" fmla="*/ 0 h 780128"/>
              <a:gd name="connsiteX1" fmla="*/ 768177 w 1158241"/>
              <a:gd name="connsiteY1" fmla="*/ 0 h 780128"/>
              <a:gd name="connsiteX2" fmla="*/ 1158241 w 1158241"/>
              <a:gd name="connsiteY2" fmla="*/ 390064 h 780128"/>
              <a:gd name="connsiteX3" fmla="*/ 1158240 w 1158241"/>
              <a:gd name="connsiteY3" fmla="*/ 390064 h 780128"/>
              <a:gd name="connsiteX4" fmla="*/ 768176 w 1158241"/>
              <a:gd name="connsiteY4" fmla="*/ 780128 h 780128"/>
              <a:gd name="connsiteX5" fmla="*/ 0 w 1158241"/>
              <a:gd name="connsiteY5" fmla="*/ 780127 h 780128"/>
              <a:gd name="connsiteX6" fmla="*/ 0 w 1158241"/>
              <a:gd name="connsiteY6" fmla="*/ 0 h 78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241" h="780128">
                <a:moveTo>
                  <a:pt x="0" y="0"/>
                </a:moveTo>
                <a:lnTo>
                  <a:pt x="768177" y="0"/>
                </a:lnTo>
                <a:cubicBezTo>
                  <a:pt x="983603" y="0"/>
                  <a:pt x="1158241" y="174638"/>
                  <a:pt x="1158241" y="390064"/>
                </a:cubicBezTo>
                <a:lnTo>
                  <a:pt x="1158240" y="390064"/>
                </a:lnTo>
                <a:cubicBezTo>
                  <a:pt x="1158240" y="605490"/>
                  <a:pt x="983602" y="780128"/>
                  <a:pt x="768176" y="780128"/>
                </a:cubicBezTo>
                <a:lnTo>
                  <a:pt x="0" y="780127"/>
                </a:lnTo>
                <a:lnTo>
                  <a:pt x="0" y="0"/>
                </a:lnTo>
                <a:close/>
              </a:path>
            </a:pathLst>
          </a:cu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pic>
        <p:nvPicPr>
          <p:cNvPr id="25" name="Image 1051">
            <a:extLst>
              <a:ext uri="{FF2B5EF4-FFF2-40B4-BE49-F238E27FC236}">
                <a16:creationId xmlns:a16="http://schemas.microsoft.com/office/drawing/2014/main" id="{B9DE3A02-819E-4B73-BC8D-691ACE6F670C}"/>
              </a:ext>
            </a:extLst>
          </p:cNvPr>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274847" y="5873562"/>
            <a:ext cx="878853" cy="874378"/>
          </a:xfrm>
          <a:prstGeom prst="rect">
            <a:avLst/>
          </a:prstGeom>
        </p:spPr>
      </p:pic>
      <p:sp>
        <p:nvSpPr>
          <p:cNvPr id="26" name="Text Placeholder 153">
            <a:extLst>
              <a:ext uri="{FF2B5EF4-FFF2-40B4-BE49-F238E27FC236}">
                <a16:creationId xmlns:a16="http://schemas.microsoft.com/office/drawing/2014/main" id="{4E899F19-39FC-4701-89CD-6772F70E46E6}"/>
              </a:ext>
            </a:extLst>
          </p:cNvPr>
          <p:cNvSpPr>
            <a:spLocks noGrp="1"/>
          </p:cNvSpPr>
          <p:nvPr>
            <p:ph type="body" sz="quarter" idx="41" hasCustomPrompt="1"/>
          </p:nvPr>
        </p:nvSpPr>
        <p:spPr>
          <a:xfrm>
            <a:off x="7056328" y="3277890"/>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Insérer</a:t>
            </a:r>
            <a:r>
              <a:rPr lang="en-GB" dirty="0"/>
              <a:t> le </a:t>
            </a:r>
            <a:r>
              <a:rPr lang="en-GB" dirty="0" err="1"/>
              <a:t>ou</a:t>
            </a:r>
            <a:r>
              <a:rPr lang="en-GB" dirty="0"/>
              <a:t> les </a:t>
            </a:r>
            <a:r>
              <a:rPr lang="en-GB" dirty="0" err="1"/>
              <a:t>secteurs</a:t>
            </a:r>
            <a:r>
              <a:rPr lang="en-GB" dirty="0"/>
              <a:t> des </a:t>
            </a:r>
            <a:r>
              <a:rPr lang="en-GB" dirty="0" err="1"/>
              <a:t>entreprises</a:t>
            </a:r>
            <a:r>
              <a:rPr lang="en-GB" dirty="0"/>
              <a:t> </a:t>
            </a:r>
            <a:r>
              <a:rPr lang="en-GB" dirty="0" err="1"/>
              <a:t>adressées</a:t>
            </a:r>
            <a:r>
              <a:rPr lang="en-GB" dirty="0"/>
              <a:t> </a:t>
            </a:r>
            <a:r>
              <a:rPr lang="en-GB" dirty="0" err="1"/>
              <a:t>insérer</a:t>
            </a:r>
            <a:r>
              <a:rPr lang="en-GB" dirty="0"/>
              <a:t> </a:t>
            </a:r>
          </a:p>
        </p:txBody>
      </p:sp>
      <p:grpSp>
        <p:nvGrpSpPr>
          <p:cNvPr id="27" name="Group 26">
            <a:extLst>
              <a:ext uri="{FF2B5EF4-FFF2-40B4-BE49-F238E27FC236}">
                <a16:creationId xmlns:a16="http://schemas.microsoft.com/office/drawing/2014/main" id="{5EA46F68-9D09-4925-9D29-3596F879B362}"/>
              </a:ext>
            </a:extLst>
          </p:cNvPr>
          <p:cNvGrpSpPr>
            <a:grpSpLocks/>
          </p:cNvGrpSpPr>
          <p:nvPr userDrawn="1"/>
        </p:nvGrpSpPr>
        <p:grpSpPr>
          <a:xfrm>
            <a:off x="7095717" y="2722377"/>
            <a:ext cx="1681056" cy="325976"/>
            <a:chOff x="446347" y="1588595"/>
            <a:chExt cx="2416656" cy="468618"/>
          </a:xfrm>
        </p:grpSpPr>
        <p:grpSp>
          <p:nvGrpSpPr>
            <p:cNvPr id="28" name="Group 27">
              <a:extLst>
                <a:ext uri="{FF2B5EF4-FFF2-40B4-BE49-F238E27FC236}">
                  <a16:creationId xmlns:a16="http://schemas.microsoft.com/office/drawing/2014/main" id="{449262EA-C8EF-4547-A79A-37F56CE86B6C}"/>
                </a:ext>
              </a:extLst>
            </p:cNvPr>
            <p:cNvGrpSpPr>
              <a:grpSpLocks/>
            </p:cNvGrpSpPr>
            <p:nvPr userDrawn="1"/>
          </p:nvGrpSpPr>
          <p:grpSpPr>
            <a:xfrm>
              <a:off x="446347" y="1630039"/>
              <a:ext cx="588632" cy="427174"/>
              <a:chOff x="446347" y="1630039"/>
              <a:chExt cx="588632" cy="427174"/>
            </a:xfrm>
          </p:grpSpPr>
          <p:pic>
            <p:nvPicPr>
              <p:cNvPr id="40" name="Graphic 39" descr="Store with solid fill">
                <a:extLst>
                  <a:ext uri="{FF2B5EF4-FFF2-40B4-BE49-F238E27FC236}">
                    <a16:creationId xmlns:a16="http://schemas.microsoft.com/office/drawing/2014/main" id="{8B0B65D5-67E8-4DEE-8C35-8F163514CB5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487" y="1630039"/>
                <a:ext cx="330352" cy="330352"/>
              </a:xfrm>
              <a:prstGeom prst="rect">
                <a:avLst/>
              </a:prstGeom>
            </p:spPr>
          </p:pic>
          <p:sp>
            <p:nvSpPr>
              <p:cNvPr id="41" name="Rectangle 40">
                <a:extLst>
                  <a:ext uri="{FF2B5EF4-FFF2-40B4-BE49-F238E27FC236}">
                    <a16:creationId xmlns:a16="http://schemas.microsoft.com/office/drawing/2014/main" id="{6EC93B47-E156-4C55-B522-3CD1DFA7FD9A}"/>
                  </a:ext>
                </a:extLst>
              </p:cNvPr>
              <p:cNvSpPr>
                <a:spLocks/>
              </p:cNvSpPr>
              <p:nvPr userDrawn="1"/>
            </p:nvSpPr>
            <p:spPr>
              <a:xfrm>
                <a:off x="446347"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TPE</a:t>
                </a:r>
              </a:p>
            </p:txBody>
          </p:sp>
        </p:grpSp>
        <p:grpSp>
          <p:nvGrpSpPr>
            <p:cNvPr id="29" name="Group 28">
              <a:extLst>
                <a:ext uri="{FF2B5EF4-FFF2-40B4-BE49-F238E27FC236}">
                  <a16:creationId xmlns:a16="http://schemas.microsoft.com/office/drawing/2014/main" id="{984375F2-7DB5-49AF-91AC-B5A4256F1770}"/>
                </a:ext>
              </a:extLst>
            </p:cNvPr>
            <p:cNvGrpSpPr>
              <a:grpSpLocks/>
            </p:cNvGrpSpPr>
            <p:nvPr userDrawn="1"/>
          </p:nvGrpSpPr>
          <p:grpSpPr>
            <a:xfrm>
              <a:off x="906108" y="1619188"/>
              <a:ext cx="588632" cy="438025"/>
              <a:chOff x="924162" y="1619188"/>
              <a:chExt cx="588632" cy="438025"/>
            </a:xfrm>
          </p:grpSpPr>
          <p:pic>
            <p:nvPicPr>
              <p:cNvPr id="38" name="Graphic 37" descr="Building with solid fill">
                <a:extLst>
                  <a:ext uri="{FF2B5EF4-FFF2-40B4-BE49-F238E27FC236}">
                    <a16:creationId xmlns:a16="http://schemas.microsoft.com/office/drawing/2014/main" id="{2A1F5710-A23B-4121-8BCB-B537ECC5FF2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187" y="1619188"/>
                <a:ext cx="332582" cy="332582"/>
              </a:xfrm>
              <a:prstGeom prst="rect">
                <a:avLst/>
              </a:prstGeom>
            </p:spPr>
          </p:pic>
          <p:sp>
            <p:nvSpPr>
              <p:cNvPr id="39" name="Rectangle 38">
                <a:extLst>
                  <a:ext uri="{FF2B5EF4-FFF2-40B4-BE49-F238E27FC236}">
                    <a16:creationId xmlns:a16="http://schemas.microsoft.com/office/drawing/2014/main" id="{BAB18B17-B171-4321-BBD7-B05A36C1798E}"/>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PME</a:t>
                </a:r>
                <a:endParaRPr lang="en-GB" sz="800" b="0" dirty="0">
                  <a:solidFill>
                    <a:schemeClr val="bg2"/>
                  </a:solidFill>
                </a:endParaRPr>
              </a:p>
            </p:txBody>
          </p:sp>
        </p:grpSp>
        <p:grpSp>
          <p:nvGrpSpPr>
            <p:cNvPr id="30" name="Group 29">
              <a:extLst>
                <a:ext uri="{FF2B5EF4-FFF2-40B4-BE49-F238E27FC236}">
                  <a16:creationId xmlns:a16="http://schemas.microsoft.com/office/drawing/2014/main" id="{D66105AA-732B-47DD-A322-92536D689AF9}"/>
                </a:ext>
              </a:extLst>
            </p:cNvPr>
            <p:cNvGrpSpPr>
              <a:grpSpLocks/>
            </p:cNvGrpSpPr>
            <p:nvPr userDrawn="1"/>
          </p:nvGrpSpPr>
          <p:grpSpPr>
            <a:xfrm>
              <a:off x="1365868" y="1634393"/>
              <a:ext cx="588632" cy="422820"/>
              <a:chOff x="1422334" y="1634393"/>
              <a:chExt cx="588632" cy="422820"/>
            </a:xfrm>
          </p:grpSpPr>
          <p:grpSp>
            <p:nvGrpSpPr>
              <p:cNvPr id="34" name="Group 33">
                <a:extLst>
                  <a:ext uri="{FF2B5EF4-FFF2-40B4-BE49-F238E27FC236}">
                    <a16:creationId xmlns:a16="http://schemas.microsoft.com/office/drawing/2014/main" id="{6DE08BFE-363B-4243-93CE-BE404742EAA7}"/>
                  </a:ext>
                </a:extLst>
              </p:cNvPr>
              <p:cNvGrpSpPr>
                <a:grpSpLocks/>
              </p:cNvGrpSpPr>
              <p:nvPr userDrawn="1"/>
            </p:nvGrpSpPr>
            <p:grpSpPr>
              <a:xfrm>
                <a:off x="1531621" y="1634393"/>
                <a:ext cx="370057" cy="323243"/>
                <a:chOff x="6301397" y="5135734"/>
                <a:chExt cx="642779" cy="407434"/>
              </a:xfrm>
              <a:solidFill>
                <a:schemeClr val="tx1"/>
              </a:solidFill>
            </p:grpSpPr>
            <p:pic>
              <p:nvPicPr>
                <p:cNvPr id="36" name="Graphic 35" descr="Building with solid fill">
                  <a:extLst>
                    <a:ext uri="{FF2B5EF4-FFF2-40B4-BE49-F238E27FC236}">
                      <a16:creationId xmlns:a16="http://schemas.microsoft.com/office/drawing/2014/main" id="{7A49EA40-942A-4EBB-AE8E-67B6B77CA51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1397" y="5135734"/>
                  <a:ext cx="407434" cy="407434"/>
                </a:xfrm>
                <a:prstGeom prst="rect">
                  <a:avLst/>
                </a:prstGeom>
              </p:spPr>
            </p:pic>
            <p:pic>
              <p:nvPicPr>
                <p:cNvPr id="37" name="Graphic 36" descr="Building with solid fill">
                  <a:extLst>
                    <a:ext uri="{FF2B5EF4-FFF2-40B4-BE49-F238E27FC236}">
                      <a16:creationId xmlns:a16="http://schemas.microsoft.com/office/drawing/2014/main" id="{F2C094B3-D925-4719-B843-1F384BB90F9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6742" y="5135734"/>
                  <a:ext cx="407434" cy="407434"/>
                </a:xfrm>
                <a:prstGeom prst="rect">
                  <a:avLst/>
                </a:prstGeom>
              </p:spPr>
            </p:pic>
          </p:grpSp>
          <p:sp>
            <p:nvSpPr>
              <p:cNvPr id="35" name="Rectangle 34">
                <a:extLst>
                  <a:ext uri="{FF2B5EF4-FFF2-40B4-BE49-F238E27FC236}">
                    <a16:creationId xmlns:a16="http://schemas.microsoft.com/office/drawing/2014/main" id="{1C482C86-AA43-4140-83AE-80019D247753}"/>
                  </a:ext>
                </a:extLst>
              </p:cNvPr>
              <p:cNvSpPr>
                <a:spLocks/>
              </p:cNvSpPr>
              <p:nvPr userDrawn="1"/>
            </p:nvSpPr>
            <p:spPr>
              <a:xfrm>
                <a:off x="1422334"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ETI</a:t>
                </a:r>
              </a:p>
            </p:txBody>
          </p:sp>
        </p:grpSp>
        <p:grpSp>
          <p:nvGrpSpPr>
            <p:cNvPr id="31" name="Group 30">
              <a:extLst>
                <a:ext uri="{FF2B5EF4-FFF2-40B4-BE49-F238E27FC236}">
                  <a16:creationId xmlns:a16="http://schemas.microsoft.com/office/drawing/2014/main" id="{52A58FE2-68BC-4A47-AA51-A20F396C9D1B}"/>
                </a:ext>
              </a:extLst>
            </p:cNvPr>
            <p:cNvGrpSpPr/>
            <p:nvPr userDrawn="1"/>
          </p:nvGrpSpPr>
          <p:grpSpPr>
            <a:xfrm>
              <a:off x="1648935" y="1588595"/>
              <a:ext cx="1214068" cy="462753"/>
              <a:chOff x="1648935" y="1588595"/>
              <a:chExt cx="1214068" cy="462753"/>
            </a:xfrm>
          </p:grpSpPr>
          <p:pic>
            <p:nvPicPr>
              <p:cNvPr id="32" name="Graphic 31" descr="City with solid fill">
                <a:extLst>
                  <a:ext uri="{FF2B5EF4-FFF2-40B4-BE49-F238E27FC236}">
                    <a16:creationId xmlns:a16="http://schemas.microsoft.com/office/drawing/2014/main" id="{38886403-8295-440E-8B25-19BD708AC4F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6963" y="1588595"/>
                <a:ext cx="398011" cy="398011"/>
              </a:xfrm>
              <a:prstGeom prst="rect">
                <a:avLst/>
              </a:prstGeom>
            </p:spPr>
          </p:pic>
          <p:sp>
            <p:nvSpPr>
              <p:cNvPr id="33" name="Rectangle 32">
                <a:extLst>
                  <a:ext uri="{FF2B5EF4-FFF2-40B4-BE49-F238E27FC236}">
                    <a16:creationId xmlns:a16="http://schemas.microsoft.com/office/drawing/2014/main" id="{BA20911D-F879-4658-B5A2-7F8FBDFC2200}"/>
                  </a:ext>
                </a:extLst>
              </p:cNvPr>
              <p:cNvSpPr>
                <a:spLocks/>
              </p:cNvSpPr>
              <p:nvPr userDrawn="1"/>
            </p:nvSpPr>
            <p:spPr>
              <a:xfrm>
                <a:off x="1648935" y="1951771"/>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GE*</a:t>
                </a:r>
              </a:p>
            </p:txBody>
          </p:sp>
        </p:grpSp>
      </p:grpSp>
      <p:sp>
        <p:nvSpPr>
          <p:cNvPr id="42" name="Rectangle 41">
            <a:extLst>
              <a:ext uri="{FF2B5EF4-FFF2-40B4-BE49-F238E27FC236}">
                <a16:creationId xmlns:a16="http://schemas.microsoft.com/office/drawing/2014/main" id="{4E60DA83-E3E8-4350-96AF-F56F82D12951}"/>
              </a:ext>
            </a:extLst>
          </p:cNvPr>
          <p:cNvSpPr>
            <a:spLocks/>
          </p:cNvSpPr>
          <p:nvPr userDrawn="1"/>
        </p:nvSpPr>
        <p:spPr>
          <a:xfrm>
            <a:off x="7189402" y="30422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Secteur(s) d’activité :</a:t>
            </a:r>
          </a:p>
        </p:txBody>
      </p:sp>
      <p:sp>
        <p:nvSpPr>
          <p:cNvPr id="43" name="Rectangle 42">
            <a:extLst>
              <a:ext uri="{FF2B5EF4-FFF2-40B4-BE49-F238E27FC236}">
                <a16:creationId xmlns:a16="http://schemas.microsoft.com/office/drawing/2014/main" id="{24C49E2A-9E6E-4F47-AACD-00BDE0377640}"/>
              </a:ext>
            </a:extLst>
          </p:cNvPr>
          <p:cNvSpPr>
            <a:spLocks/>
          </p:cNvSpPr>
          <p:nvPr userDrawn="1"/>
        </p:nvSpPr>
        <p:spPr>
          <a:xfrm>
            <a:off x="7189402" y="2497837"/>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Taille(s) d’entreprise :</a:t>
            </a:r>
          </a:p>
        </p:txBody>
      </p:sp>
      <p:sp>
        <p:nvSpPr>
          <p:cNvPr id="44" name="Rectangle 43">
            <a:extLst>
              <a:ext uri="{FF2B5EF4-FFF2-40B4-BE49-F238E27FC236}">
                <a16:creationId xmlns:a16="http://schemas.microsoft.com/office/drawing/2014/main" id="{C3962CD2-1798-45BE-A494-E4889C3950E1}"/>
              </a:ext>
            </a:extLst>
          </p:cNvPr>
          <p:cNvSpPr>
            <a:spLocks/>
          </p:cNvSpPr>
          <p:nvPr userDrawn="1"/>
        </p:nvSpPr>
        <p:spPr>
          <a:xfrm>
            <a:off x="7095717" y="2179243"/>
            <a:ext cx="1681056" cy="18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Secteur géographique :</a:t>
            </a:r>
          </a:p>
        </p:txBody>
      </p:sp>
      <p:sp>
        <p:nvSpPr>
          <p:cNvPr id="45" name="Rectangle 44">
            <a:extLst>
              <a:ext uri="{FF2B5EF4-FFF2-40B4-BE49-F238E27FC236}">
                <a16:creationId xmlns:a16="http://schemas.microsoft.com/office/drawing/2014/main" id="{88C17326-D558-40D5-B137-CB9869F07859}"/>
              </a:ext>
            </a:extLst>
          </p:cNvPr>
          <p:cNvSpPr>
            <a:spLocks/>
          </p:cNvSpPr>
          <p:nvPr userDrawn="1"/>
        </p:nvSpPr>
        <p:spPr>
          <a:xfrm>
            <a:off x="7189402" y="3549162"/>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Quelques références : </a:t>
            </a:r>
          </a:p>
        </p:txBody>
      </p:sp>
      <p:sp>
        <p:nvSpPr>
          <p:cNvPr id="48" name="Content Placeholder 47">
            <a:extLst>
              <a:ext uri="{FF2B5EF4-FFF2-40B4-BE49-F238E27FC236}">
                <a16:creationId xmlns:a16="http://schemas.microsoft.com/office/drawing/2014/main" id="{1A5B957C-55D3-45F5-8852-7D85F3A5C48E}"/>
              </a:ext>
            </a:extLst>
          </p:cNvPr>
          <p:cNvSpPr>
            <a:spLocks noGrp="1"/>
          </p:cNvSpPr>
          <p:nvPr>
            <p:ph sz="quarter" idx="42" hasCustomPrompt="1"/>
          </p:nvPr>
        </p:nvSpPr>
        <p:spPr>
          <a:xfrm>
            <a:off x="1408113" y="5979614"/>
            <a:ext cx="7350538" cy="662274"/>
          </a:xfrm>
        </p:spPr>
        <p:txBody>
          <a:bodyPr anchor="ctr"/>
          <a:lstStyle>
            <a:lvl1pPr>
              <a:defRPr sz="900"/>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endParaRPr lang="en-GB" dirty="0"/>
          </a:p>
        </p:txBody>
      </p:sp>
      <p:sp>
        <p:nvSpPr>
          <p:cNvPr id="49" name="Text Placeholder 8">
            <a:extLst>
              <a:ext uri="{FF2B5EF4-FFF2-40B4-BE49-F238E27FC236}">
                <a16:creationId xmlns:a16="http://schemas.microsoft.com/office/drawing/2014/main" id="{375CE042-F096-4FEE-AA89-6BDC6EE4322F}"/>
              </a:ext>
            </a:extLst>
          </p:cNvPr>
          <p:cNvSpPr txBox="1">
            <a:spLocks/>
          </p:cNvSpPr>
          <p:nvPr userDrawn="1"/>
        </p:nvSpPr>
        <p:spPr>
          <a:xfrm>
            <a:off x="425355" y="4045844"/>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200" b="1" dirty="0"/>
              <a:t>IMPACT(S) CLIENT</a:t>
            </a:r>
          </a:p>
        </p:txBody>
      </p:sp>
      <p:sp>
        <p:nvSpPr>
          <p:cNvPr id="50" name="Arc 49">
            <a:extLst>
              <a:ext uri="{FF2B5EF4-FFF2-40B4-BE49-F238E27FC236}">
                <a16:creationId xmlns:a16="http://schemas.microsoft.com/office/drawing/2014/main" id="{22201E7D-112B-4FF3-828A-507BD3D67B5E}"/>
              </a:ext>
            </a:extLst>
          </p:cNvPr>
          <p:cNvSpPr>
            <a:spLocks/>
          </p:cNvSpPr>
          <p:nvPr userDrawn="1"/>
        </p:nvSpPr>
        <p:spPr>
          <a:xfrm flipH="1" flipV="1">
            <a:off x="541179"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1" name="Straight Connector 1044">
            <a:extLst>
              <a:ext uri="{FF2B5EF4-FFF2-40B4-BE49-F238E27FC236}">
                <a16:creationId xmlns:a16="http://schemas.microsoft.com/office/drawing/2014/main" id="{504BB7C9-3DB4-4FD4-9448-6F58E56BE830}"/>
              </a:ext>
            </a:extLst>
          </p:cNvPr>
          <p:cNvCxnSpPr>
            <a:cxnSpLocks/>
          </p:cNvCxnSpPr>
          <p:nvPr userDrawn="1"/>
        </p:nvCxnSpPr>
        <p:spPr>
          <a:xfrm>
            <a:off x="760507" y="5745860"/>
            <a:ext cx="4216738"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1044">
            <a:extLst>
              <a:ext uri="{FF2B5EF4-FFF2-40B4-BE49-F238E27FC236}">
                <a16:creationId xmlns:a16="http://schemas.microsoft.com/office/drawing/2014/main" id="{F3AB9035-A099-4501-8657-9842ABA02389}"/>
              </a:ext>
            </a:extLst>
          </p:cNvPr>
          <p:cNvCxnSpPr>
            <a:cxnSpLocks/>
          </p:cNvCxnSpPr>
          <p:nvPr userDrawn="1"/>
        </p:nvCxnSpPr>
        <p:spPr>
          <a:xfrm flipV="1">
            <a:off x="541179"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TextBox 163">
            <a:extLst>
              <a:ext uri="{FF2B5EF4-FFF2-40B4-BE49-F238E27FC236}">
                <a16:creationId xmlns:a16="http://schemas.microsoft.com/office/drawing/2014/main" id="{86F542D5-3BB2-410D-9C8B-B393CE0F2629}"/>
              </a:ext>
            </a:extLst>
          </p:cNvPr>
          <p:cNvSpPr txBox="1">
            <a:spLocks/>
          </p:cNvSpPr>
          <p:nvPr userDrawn="1"/>
        </p:nvSpPr>
        <p:spPr>
          <a:xfrm>
            <a:off x="489862" y="4343547"/>
            <a:ext cx="2154066" cy="230832"/>
          </a:xfrm>
          <a:prstGeom prst="rect">
            <a:avLst/>
          </a:prstGeom>
          <a:noFill/>
        </p:spPr>
        <p:txBody>
          <a:bodyPr wrap="square" lIns="36000" rIns="36000" rtlCol="0">
            <a:spAutoFit/>
          </a:bodyPr>
          <a:lstStyle/>
          <a:p>
            <a:pPr algn="ctr"/>
            <a:r>
              <a:rPr lang="en-GB" sz="900" b="1" dirty="0">
                <a:solidFill>
                  <a:schemeClr val="bg2"/>
                </a:solidFill>
              </a:rPr>
              <a:t>Intégration de la solution</a:t>
            </a:r>
          </a:p>
        </p:txBody>
      </p:sp>
      <p:pic>
        <p:nvPicPr>
          <p:cNvPr id="55" name="Graphic 33" descr="Building Brick Wall with solid fill">
            <a:extLst>
              <a:ext uri="{FF2B5EF4-FFF2-40B4-BE49-F238E27FC236}">
                <a16:creationId xmlns:a16="http://schemas.microsoft.com/office/drawing/2014/main" id="{09E0CFEA-E3F7-4436-88CE-FB9A991CDC92}"/>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608" y="4575482"/>
            <a:ext cx="207425" cy="207425"/>
          </a:xfrm>
          <a:prstGeom prst="rect">
            <a:avLst/>
          </a:prstGeom>
        </p:spPr>
      </p:pic>
      <p:sp>
        <p:nvSpPr>
          <p:cNvPr id="56" name="TextBox 163">
            <a:extLst>
              <a:ext uri="{FF2B5EF4-FFF2-40B4-BE49-F238E27FC236}">
                <a16:creationId xmlns:a16="http://schemas.microsoft.com/office/drawing/2014/main" id="{D63910A9-53D0-4951-9887-CCD77F24CBE1}"/>
              </a:ext>
            </a:extLst>
          </p:cNvPr>
          <p:cNvSpPr txBox="1">
            <a:spLocks/>
          </p:cNvSpPr>
          <p:nvPr userDrawn="1"/>
        </p:nvSpPr>
        <p:spPr>
          <a:xfrm>
            <a:off x="571882" y="4740515"/>
            <a:ext cx="718877" cy="200055"/>
          </a:xfrm>
          <a:prstGeom prst="rect">
            <a:avLst/>
          </a:prstGeom>
          <a:noFill/>
        </p:spPr>
        <p:txBody>
          <a:bodyPr wrap="square" lIns="36000" rIns="36000" rtlCol="0">
            <a:spAutoFit/>
          </a:bodyPr>
          <a:lstStyle/>
          <a:p>
            <a:pPr algn="ctr"/>
            <a:r>
              <a:rPr lang="en-GB" sz="700" dirty="0">
                <a:solidFill>
                  <a:srgbClr val="8C9B9C"/>
                </a:solidFill>
              </a:rPr>
              <a:t>Complexe</a:t>
            </a:r>
          </a:p>
        </p:txBody>
      </p:sp>
      <p:pic>
        <p:nvPicPr>
          <p:cNvPr id="57" name="Graphic 34" descr="Building Brick Wall with solid fill">
            <a:extLst>
              <a:ext uri="{FF2B5EF4-FFF2-40B4-BE49-F238E27FC236}">
                <a16:creationId xmlns:a16="http://schemas.microsoft.com/office/drawing/2014/main" id="{4F388252-7061-4E5E-87D6-B8C58C9C7CCF}"/>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8172" y="4575482"/>
            <a:ext cx="207425" cy="207425"/>
          </a:xfrm>
          <a:prstGeom prst="rect">
            <a:avLst/>
          </a:prstGeom>
        </p:spPr>
      </p:pic>
      <p:sp>
        <p:nvSpPr>
          <p:cNvPr id="58" name="TextBox 163">
            <a:extLst>
              <a:ext uri="{FF2B5EF4-FFF2-40B4-BE49-F238E27FC236}">
                <a16:creationId xmlns:a16="http://schemas.microsoft.com/office/drawing/2014/main" id="{E075D78B-3F8B-499D-9B6D-8843635EBEFA}"/>
              </a:ext>
            </a:extLst>
          </p:cNvPr>
          <p:cNvSpPr txBox="1">
            <a:spLocks/>
          </p:cNvSpPr>
          <p:nvPr userDrawn="1"/>
        </p:nvSpPr>
        <p:spPr>
          <a:xfrm>
            <a:off x="1152446" y="4740515"/>
            <a:ext cx="718877" cy="200055"/>
          </a:xfrm>
          <a:prstGeom prst="rect">
            <a:avLst/>
          </a:prstGeom>
          <a:noFill/>
        </p:spPr>
        <p:txBody>
          <a:bodyPr wrap="square" lIns="36000" rIns="36000" rtlCol="0">
            <a:spAutoFit/>
          </a:bodyPr>
          <a:lstStyle/>
          <a:p>
            <a:pPr algn="ctr"/>
            <a:r>
              <a:rPr lang="en-GB" sz="700" dirty="0">
                <a:solidFill>
                  <a:srgbClr val="8C9B9C"/>
                </a:solidFill>
              </a:rPr>
              <a:t>Simple</a:t>
            </a:r>
          </a:p>
        </p:txBody>
      </p:sp>
      <p:pic>
        <p:nvPicPr>
          <p:cNvPr id="59" name="Graphic 35" descr="Building Brick Wall with solid fill">
            <a:extLst>
              <a:ext uri="{FF2B5EF4-FFF2-40B4-BE49-F238E27FC236}">
                <a16:creationId xmlns:a16="http://schemas.microsoft.com/office/drawing/2014/main" id="{813F4EDC-8DA8-4AC2-BF4C-E4B85C663038}"/>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88737" y="4575482"/>
            <a:ext cx="207425" cy="207425"/>
          </a:xfrm>
          <a:prstGeom prst="rect">
            <a:avLst/>
          </a:prstGeom>
        </p:spPr>
      </p:pic>
      <p:sp>
        <p:nvSpPr>
          <p:cNvPr id="60" name="TextBox 163">
            <a:extLst>
              <a:ext uri="{FF2B5EF4-FFF2-40B4-BE49-F238E27FC236}">
                <a16:creationId xmlns:a16="http://schemas.microsoft.com/office/drawing/2014/main" id="{8150ECD4-4FAB-47D5-854C-62F8C36099D4}"/>
              </a:ext>
            </a:extLst>
          </p:cNvPr>
          <p:cNvSpPr txBox="1">
            <a:spLocks/>
          </p:cNvSpPr>
          <p:nvPr userDrawn="1"/>
        </p:nvSpPr>
        <p:spPr>
          <a:xfrm>
            <a:off x="1733011" y="4740515"/>
            <a:ext cx="718877" cy="200055"/>
          </a:xfrm>
          <a:prstGeom prst="rect">
            <a:avLst/>
          </a:prstGeom>
          <a:noFill/>
        </p:spPr>
        <p:txBody>
          <a:bodyPr wrap="square" lIns="36000" rIns="36000" rtlCol="0">
            <a:spAutoFit/>
          </a:bodyPr>
          <a:lstStyle/>
          <a:p>
            <a:pPr algn="ctr"/>
            <a:r>
              <a:rPr lang="en-GB" sz="700" dirty="0">
                <a:solidFill>
                  <a:schemeClr val="accent1"/>
                </a:solidFill>
              </a:rPr>
              <a:t>Sans intégration</a:t>
            </a:r>
          </a:p>
        </p:txBody>
      </p:sp>
      <p:sp>
        <p:nvSpPr>
          <p:cNvPr id="63" name="TextBox 163">
            <a:extLst>
              <a:ext uri="{FF2B5EF4-FFF2-40B4-BE49-F238E27FC236}">
                <a16:creationId xmlns:a16="http://schemas.microsoft.com/office/drawing/2014/main" id="{4FC4E0A0-7EFF-4489-AFD8-0C28F48C8444}"/>
              </a:ext>
            </a:extLst>
          </p:cNvPr>
          <p:cNvSpPr txBox="1">
            <a:spLocks/>
          </p:cNvSpPr>
          <p:nvPr/>
        </p:nvSpPr>
        <p:spPr>
          <a:xfrm>
            <a:off x="2653431" y="4343547"/>
            <a:ext cx="1780384" cy="230832"/>
          </a:xfrm>
          <a:prstGeom prst="rect">
            <a:avLst/>
          </a:prstGeom>
          <a:noFill/>
        </p:spPr>
        <p:txBody>
          <a:bodyPr wrap="square" lIns="36000" rIns="36000" rtlCol="0">
            <a:spAutoFit/>
          </a:bodyPr>
          <a:lstStyle/>
          <a:p>
            <a:pPr algn="ctr"/>
            <a:r>
              <a:rPr lang="en-GB" sz="900" b="1" dirty="0">
                <a:solidFill>
                  <a:schemeClr val="bg2"/>
                </a:solidFill>
              </a:rPr>
              <a:t>Niveau de transformation</a:t>
            </a:r>
          </a:p>
        </p:txBody>
      </p:sp>
      <p:pic>
        <p:nvPicPr>
          <p:cNvPr id="66" name="Graphic 40" descr="Sustainability with solid fill">
            <a:extLst>
              <a:ext uri="{FF2B5EF4-FFF2-40B4-BE49-F238E27FC236}">
                <a16:creationId xmlns:a16="http://schemas.microsoft.com/office/drawing/2014/main" id="{926C9A88-8B78-4B09-920D-AE59C1189BB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59346" y="4575482"/>
            <a:ext cx="207425" cy="207425"/>
          </a:xfrm>
          <a:prstGeom prst="rect">
            <a:avLst/>
          </a:prstGeom>
        </p:spPr>
      </p:pic>
      <p:pic>
        <p:nvPicPr>
          <p:cNvPr id="67" name="Graphic 40" descr="Sustainability with solid fill">
            <a:extLst>
              <a:ext uri="{FF2B5EF4-FFF2-40B4-BE49-F238E27FC236}">
                <a16:creationId xmlns:a16="http://schemas.microsoft.com/office/drawing/2014/main" id="{286174F6-32F6-450B-8927-F9D15609D7F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39910" y="4575482"/>
            <a:ext cx="207425" cy="207425"/>
          </a:xfrm>
          <a:prstGeom prst="rect">
            <a:avLst/>
          </a:prstGeom>
        </p:spPr>
      </p:pic>
      <p:pic>
        <p:nvPicPr>
          <p:cNvPr id="68" name="Graphic 40" descr="Sustainability with solid fill">
            <a:extLst>
              <a:ext uri="{FF2B5EF4-FFF2-40B4-BE49-F238E27FC236}">
                <a16:creationId xmlns:a16="http://schemas.microsoft.com/office/drawing/2014/main" id="{FE8C9D1A-C289-4EA2-976C-8B966CA994D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20475" y="4575482"/>
            <a:ext cx="207425" cy="207425"/>
          </a:xfrm>
          <a:prstGeom prst="rect">
            <a:avLst/>
          </a:prstGeom>
        </p:spPr>
      </p:pic>
      <p:sp>
        <p:nvSpPr>
          <p:cNvPr id="69" name="TextBox 163">
            <a:extLst>
              <a:ext uri="{FF2B5EF4-FFF2-40B4-BE49-F238E27FC236}">
                <a16:creationId xmlns:a16="http://schemas.microsoft.com/office/drawing/2014/main" id="{EF414E03-60C6-4295-8695-97B488A082C1}"/>
              </a:ext>
            </a:extLst>
          </p:cNvPr>
          <p:cNvSpPr txBox="1">
            <a:spLocks/>
          </p:cNvSpPr>
          <p:nvPr/>
        </p:nvSpPr>
        <p:spPr>
          <a:xfrm>
            <a:off x="2603620" y="4740515"/>
            <a:ext cx="718877" cy="200055"/>
          </a:xfrm>
          <a:prstGeom prst="rect">
            <a:avLst/>
          </a:prstGeom>
          <a:noFill/>
        </p:spPr>
        <p:txBody>
          <a:bodyPr wrap="square" lIns="36000" rIns="36000" rtlCol="0">
            <a:spAutoFit/>
          </a:bodyPr>
          <a:lstStyle/>
          <a:p>
            <a:pPr algn="ctr"/>
            <a:r>
              <a:rPr lang="en-GB" sz="700" dirty="0">
                <a:solidFill>
                  <a:schemeClr val="accent1"/>
                </a:solidFill>
              </a:rPr>
              <a:t>Acculturation</a:t>
            </a:r>
          </a:p>
        </p:txBody>
      </p:sp>
      <p:sp>
        <p:nvSpPr>
          <p:cNvPr id="70" name="TextBox 163">
            <a:extLst>
              <a:ext uri="{FF2B5EF4-FFF2-40B4-BE49-F238E27FC236}">
                <a16:creationId xmlns:a16="http://schemas.microsoft.com/office/drawing/2014/main" id="{1F73D85B-5DBE-47A5-90B4-679A9D1A177C}"/>
              </a:ext>
            </a:extLst>
          </p:cNvPr>
          <p:cNvSpPr txBox="1">
            <a:spLocks/>
          </p:cNvSpPr>
          <p:nvPr/>
        </p:nvSpPr>
        <p:spPr>
          <a:xfrm>
            <a:off x="3184184" y="4740515"/>
            <a:ext cx="718877" cy="200055"/>
          </a:xfrm>
          <a:prstGeom prst="rect">
            <a:avLst/>
          </a:prstGeom>
          <a:noFill/>
        </p:spPr>
        <p:txBody>
          <a:bodyPr wrap="square" lIns="36000" rIns="36000" rtlCol="0">
            <a:spAutoFit/>
          </a:bodyPr>
          <a:lstStyle/>
          <a:p>
            <a:pPr algn="ctr"/>
            <a:r>
              <a:rPr lang="en-GB" sz="700" dirty="0">
                <a:solidFill>
                  <a:schemeClr val="accent1"/>
                </a:solidFill>
              </a:rPr>
              <a:t>Mesure</a:t>
            </a:r>
          </a:p>
        </p:txBody>
      </p:sp>
      <p:sp>
        <p:nvSpPr>
          <p:cNvPr id="71" name="TextBox 163">
            <a:extLst>
              <a:ext uri="{FF2B5EF4-FFF2-40B4-BE49-F238E27FC236}">
                <a16:creationId xmlns:a16="http://schemas.microsoft.com/office/drawing/2014/main" id="{EAF49831-82C2-473B-A8AB-13118B0C2771}"/>
              </a:ext>
            </a:extLst>
          </p:cNvPr>
          <p:cNvSpPr txBox="1">
            <a:spLocks/>
          </p:cNvSpPr>
          <p:nvPr/>
        </p:nvSpPr>
        <p:spPr>
          <a:xfrm>
            <a:off x="3764749" y="4740515"/>
            <a:ext cx="718877" cy="200055"/>
          </a:xfrm>
          <a:prstGeom prst="rect">
            <a:avLst/>
          </a:prstGeom>
          <a:noFill/>
        </p:spPr>
        <p:txBody>
          <a:bodyPr wrap="square" lIns="36000" rIns="36000" rtlCol="0">
            <a:spAutoFit/>
          </a:bodyPr>
          <a:lstStyle/>
          <a:p>
            <a:pPr algn="ctr"/>
            <a:r>
              <a:rPr lang="en-GB" sz="700" dirty="0">
                <a:solidFill>
                  <a:srgbClr val="8C9B9C"/>
                </a:solidFill>
              </a:rPr>
              <a:t>Réduction</a:t>
            </a:r>
          </a:p>
        </p:txBody>
      </p:sp>
      <p:sp>
        <p:nvSpPr>
          <p:cNvPr id="72" name="Arc 71">
            <a:extLst>
              <a:ext uri="{FF2B5EF4-FFF2-40B4-BE49-F238E27FC236}">
                <a16:creationId xmlns:a16="http://schemas.microsoft.com/office/drawing/2014/main" id="{F1AAF3C3-2596-4AC2-BD92-3592CFEB72D7}"/>
              </a:ext>
            </a:extLst>
          </p:cNvPr>
          <p:cNvSpPr>
            <a:spLocks/>
          </p:cNvSpPr>
          <p:nvPr/>
        </p:nvSpPr>
        <p:spPr>
          <a:xfrm flipH="1" flipV="1">
            <a:off x="4593585"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3" name="Straight Connector 1044">
            <a:extLst>
              <a:ext uri="{FF2B5EF4-FFF2-40B4-BE49-F238E27FC236}">
                <a16:creationId xmlns:a16="http://schemas.microsoft.com/office/drawing/2014/main" id="{25483739-F076-4A92-8CE3-C40CB7A0DB56}"/>
              </a:ext>
            </a:extLst>
          </p:cNvPr>
          <p:cNvCxnSpPr>
            <a:cxnSpLocks/>
          </p:cNvCxnSpPr>
          <p:nvPr/>
        </p:nvCxnSpPr>
        <p:spPr>
          <a:xfrm>
            <a:off x="4812913" y="5745860"/>
            <a:ext cx="3128741"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Rectangle: Rounded Corners 7">
            <a:extLst>
              <a:ext uri="{FF2B5EF4-FFF2-40B4-BE49-F238E27FC236}">
                <a16:creationId xmlns:a16="http://schemas.microsoft.com/office/drawing/2014/main" id="{A41175EA-97D6-4B3D-ABE8-29F4518B92B9}"/>
              </a:ext>
            </a:extLst>
          </p:cNvPr>
          <p:cNvSpPr>
            <a:spLocks/>
          </p:cNvSpPr>
          <p:nvPr/>
        </p:nvSpPr>
        <p:spPr>
          <a:xfrm>
            <a:off x="7806216" y="5723001"/>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5" name="Groupe 1044">
            <a:extLst>
              <a:ext uri="{FF2B5EF4-FFF2-40B4-BE49-F238E27FC236}">
                <a16:creationId xmlns:a16="http://schemas.microsoft.com/office/drawing/2014/main" id="{CCE6390C-FE8F-4479-9805-7E4CE2F2D7BE}"/>
              </a:ext>
            </a:extLst>
          </p:cNvPr>
          <p:cNvGrpSpPr>
            <a:grpSpLocks/>
          </p:cNvGrpSpPr>
          <p:nvPr/>
        </p:nvGrpSpPr>
        <p:grpSpPr>
          <a:xfrm>
            <a:off x="5469265" y="4411985"/>
            <a:ext cx="2447492" cy="363813"/>
            <a:chOff x="5810208" y="4313457"/>
            <a:chExt cx="2447492" cy="363813"/>
          </a:xfrm>
        </p:grpSpPr>
        <p:pic>
          <p:nvPicPr>
            <p:cNvPr id="76" name="Graphic 36" descr="Touchscreen with solid fill">
              <a:extLst>
                <a:ext uri="{FF2B5EF4-FFF2-40B4-BE49-F238E27FC236}">
                  <a16:creationId xmlns:a16="http://schemas.microsoft.com/office/drawing/2014/main" id="{CD7B6305-0057-4EE0-9F25-FCBEC4F6CE2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83615" y="4313457"/>
              <a:ext cx="217953" cy="204875"/>
            </a:xfrm>
            <a:prstGeom prst="rect">
              <a:avLst/>
            </a:prstGeom>
          </p:spPr>
        </p:pic>
        <p:pic>
          <p:nvPicPr>
            <p:cNvPr id="77" name="Graphic 37" descr="Touchscreen with solid fill">
              <a:extLst>
                <a:ext uri="{FF2B5EF4-FFF2-40B4-BE49-F238E27FC236}">
                  <a16:creationId xmlns:a16="http://schemas.microsoft.com/office/drawing/2014/main" id="{58740A14-1B75-4218-8104-D7F463A5AFF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24978" y="4313457"/>
              <a:ext cx="217953" cy="204875"/>
            </a:xfrm>
            <a:prstGeom prst="rect">
              <a:avLst/>
            </a:prstGeom>
          </p:spPr>
        </p:pic>
        <p:pic>
          <p:nvPicPr>
            <p:cNvPr id="78" name="Graphic 38" descr="Touchscreen with solid fill">
              <a:extLst>
                <a:ext uri="{FF2B5EF4-FFF2-40B4-BE49-F238E27FC236}">
                  <a16:creationId xmlns:a16="http://schemas.microsoft.com/office/drawing/2014/main" id="{43E5CB66-5968-4281-8C9E-06D30ACF0BE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766340" y="4313457"/>
              <a:ext cx="217953" cy="204875"/>
            </a:xfrm>
            <a:prstGeom prst="rect">
              <a:avLst/>
            </a:prstGeom>
          </p:spPr>
        </p:pic>
        <p:sp>
          <p:nvSpPr>
            <p:cNvPr id="79" name="TextBox 163">
              <a:extLst>
                <a:ext uri="{FF2B5EF4-FFF2-40B4-BE49-F238E27FC236}">
                  <a16:creationId xmlns:a16="http://schemas.microsoft.com/office/drawing/2014/main" id="{F4A7ECA8-8147-484B-B9DB-E4689CDA689D}"/>
                </a:ext>
              </a:extLst>
            </p:cNvPr>
            <p:cNvSpPr txBox="1">
              <a:spLocks/>
            </p:cNvSpPr>
            <p:nvPr/>
          </p:nvSpPr>
          <p:spPr>
            <a:xfrm>
              <a:off x="5810208" y="4477215"/>
              <a:ext cx="764767" cy="200055"/>
            </a:xfrm>
            <a:prstGeom prst="rect">
              <a:avLst/>
            </a:prstGeom>
            <a:noFill/>
          </p:spPr>
          <p:txBody>
            <a:bodyPr wrap="square" lIns="36000" rIns="36000" rtlCol="0">
              <a:spAutoFit/>
            </a:bodyPr>
            <a:lstStyle/>
            <a:p>
              <a:pPr algn="ctr"/>
              <a:r>
                <a:rPr lang="en-GB" sz="700" dirty="0">
                  <a:solidFill>
                    <a:srgbClr val="8C9B9C"/>
                  </a:solidFill>
                </a:rPr>
                <a:t>Peu fluide</a:t>
              </a:r>
            </a:p>
          </p:txBody>
        </p:sp>
        <p:sp>
          <p:nvSpPr>
            <p:cNvPr id="80" name="TextBox 163">
              <a:extLst>
                <a:ext uri="{FF2B5EF4-FFF2-40B4-BE49-F238E27FC236}">
                  <a16:creationId xmlns:a16="http://schemas.microsoft.com/office/drawing/2014/main" id="{4387E851-DDA3-4347-8077-0443313C31DD}"/>
                </a:ext>
              </a:extLst>
            </p:cNvPr>
            <p:cNvSpPr txBox="1">
              <a:spLocks/>
            </p:cNvSpPr>
            <p:nvPr/>
          </p:nvSpPr>
          <p:spPr>
            <a:xfrm>
              <a:off x="6651571" y="4477215"/>
              <a:ext cx="764767" cy="200055"/>
            </a:xfrm>
            <a:prstGeom prst="rect">
              <a:avLst/>
            </a:prstGeom>
            <a:noFill/>
          </p:spPr>
          <p:txBody>
            <a:bodyPr wrap="square" lIns="36000" rIns="36000" rtlCol="0">
              <a:spAutoFit/>
            </a:bodyPr>
            <a:lstStyle/>
            <a:p>
              <a:pPr algn="ctr"/>
              <a:r>
                <a:rPr lang="en-GB" sz="700" dirty="0">
                  <a:solidFill>
                    <a:srgbClr val="8C9B9C"/>
                  </a:solidFill>
                </a:rPr>
                <a:t>Fluide</a:t>
              </a:r>
            </a:p>
          </p:txBody>
        </p:sp>
        <p:sp>
          <p:nvSpPr>
            <p:cNvPr id="81" name="TextBox 163">
              <a:extLst>
                <a:ext uri="{FF2B5EF4-FFF2-40B4-BE49-F238E27FC236}">
                  <a16:creationId xmlns:a16="http://schemas.microsoft.com/office/drawing/2014/main" id="{8E9D8106-A5EA-4E75-85F5-EE1512F85BEB}"/>
                </a:ext>
              </a:extLst>
            </p:cNvPr>
            <p:cNvSpPr txBox="1">
              <a:spLocks/>
            </p:cNvSpPr>
            <p:nvPr/>
          </p:nvSpPr>
          <p:spPr>
            <a:xfrm>
              <a:off x="7492933" y="4477215"/>
              <a:ext cx="764767" cy="200055"/>
            </a:xfrm>
            <a:prstGeom prst="rect">
              <a:avLst/>
            </a:prstGeom>
            <a:noFill/>
          </p:spPr>
          <p:txBody>
            <a:bodyPr wrap="square" lIns="36000" rIns="36000" rtlCol="0">
              <a:spAutoFit/>
            </a:bodyPr>
            <a:lstStyle/>
            <a:p>
              <a:pPr algn="ctr"/>
              <a:r>
                <a:rPr lang="en-GB" sz="700" dirty="0">
                  <a:solidFill>
                    <a:schemeClr val="bg2"/>
                  </a:solidFill>
                </a:rPr>
                <a:t>Très fluide</a:t>
              </a:r>
            </a:p>
          </p:txBody>
        </p:sp>
      </p:grpSp>
      <p:cxnSp>
        <p:nvCxnSpPr>
          <p:cNvPr id="184" name="Straight Connector 1044">
            <a:extLst>
              <a:ext uri="{FF2B5EF4-FFF2-40B4-BE49-F238E27FC236}">
                <a16:creationId xmlns:a16="http://schemas.microsoft.com/office/drawing/2014/main" id="{19E8E3C9-3B9B-405A-9204-838E74F900C2}"/>
              </a:ext>
            </a:extLst>
          </p:cNvPr>
          <p:cNvCxnSpPr>
            <a:cxnSpLocks/>
          </p:cNvCxnSpPr>
          <p:nvPr/>
        </p:nvCxnSpPr>
        <p:spPr>
          <a:xfrm flipV="1">
            <a:off x="4593585"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85" name="Text Placeholder 8">
            <a:extLst>
              <a:ext uri="{FF2B5EF4-FFF2-40B4-BE49-F238E27FC236}">
                <a16:creationId xmlns:a16="http://schemas.microsoft.com/office/drawing/2014/main" id="{C8D6ADCC-582F-4CCA-8AE1-881F04329736}"/>
              </a:ext>
            </a:extLst>
          </p:cNvPr>
          <p:cNvSpPr txBox="1">
            <a:spLocks/>
          </p:cNvSpPr>
          <p:nvPr/>
        </p:nvSpPr>
        <p:spPr>
          <a:xfrm>
            <a:off x="4506001" y="4043006"/>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200" b="1" dirty="0"/>
              <a:t>PARCOURS UTILISATEUR.RICE</a:t>
            </a:r>
          </a:p>
        </p:txBody>
      </p:sp>
      <p:sp>
        <p:nvSpPr>
          <p:cNvPr id="326" name="Text Placeholder 325">
            <a:extLst>
              <a:ext uri="{FF2B5EF4-FFF2-40B4-BE49-F238E27FC236}">
                <a16:creationId xmlns:a16="http://schemas.microsoft.com/office/drawing/2014/main" id="{B732E160-30EB-4917-86E8-7FD0B1B08309}"/>
              </a:ext>
            </a:extLst>
          </p:cNvPr>
          <p:cNvSpPr>
            <a:spLocks noGrp="1"/>
          </p:cNvSpPr>
          <p:nvPr>
            <p:ph type="body" sz="quarter" idx="43" hasCustomPrompt="1"/>
          </p:nvPr>
        </p:nvSpPr>
        <p:spPr>
          <a:xfrm>
            <a:off x="654083" y="4904165"/>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endParaRPr lang="en-GB" dirty="0"/>
          </a:p>
          <a:p>
            <a:pPr lvl="0"/>
            <a:endParaRPr lang="en-GB" dirty="0"/>
          </a:p>
        </p:txBody>
      </p:sp>
      <p:sp>
        <p:nvSpPr>
          <p:cNvPr id="327" name="Text Placeholder 325">
            <a:extLst>
              <a:ext uri="{FF2B5EF4-FFF2-40B4-BE49-F238E27FC236}">
                <a16:creationId xmlns:a16="http://schemas.microsoft.com/office/drawing/2014/main" id="{EA205AF6-807A-4A90-9B57-13C2BBBD0125}"/>
              </a:ext>
            </a:extLst>
          </p:cNvPr>
          <p:cNvSpPr>
            <a:spLocks noGrp="1"/>
          </p:cNvSpPr>
          <p:nvPr>
            <p:ph type="body" sz="quarter" idx="44" hasCustomPrompt="1"/>
          </p:nvPr>
        </p:nvSpPr>
        <p:spPr>
          <a:xfrm>
            <a:off x="2630811" y="4900836"/>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endParaRPr lang="en-GB" dirty="0"/>
          </a:p>
          <a:p>
            <a:pPr lvl="0"/>
            <a:endParaRPr lang="en-GB" dirty="0"/>
          </a:p>
        </p:txBody>
      </p:sp>
      <p:sp>
        <p:nvSpPr>
          <p:cNvPr id="331" name="Forme libre : forme 314">
            <a:extLst>
              <a:ext uri="{FF2B5EF4-FFF2-40B4-BE49-F238E27FC236}">
                <a16:creationId xmlns:a16="http://schemas.microsoft.com/office/drawing/2014/main" id="{93DBD7DC-4A9A-4389-B576-3EF4D7BAAC7A}"/>
              </a:ext>
            </a:extLst>
          </p:cNvPr>
          <p:cNvSpPr>
            <a:spLocks/>
          </p:cNvSpPr>
          <p:nvPr/>
        </p:nvSpPr>
        <p:spPr>
          <a:xfrm>
            <a:off x="6989693" y="1841563"/>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lgn="l"/>
            <a:r>
              <a:rPr lang="en-GB" sz="1200" b="1" dirty="0">
                <a:solidFill>
                  <a:schemeClr val="bg2"/>
                </a:solidFill>
                <a:ea typeface="+mj-ea"/>
                <a:cs typeface="+mj-cs"/>
              </a:rPr>
              <a:t>MARCHÉ ADRESSÉ</a:t>
            </a:r>
          </a:p>
        </p:txBody>
      </p:sp>
      <p:sp>
        <p:nvSpPr>
          <p:cNvPr id="19" name="Rectangle 18">
            <a:extLst>
              <a:ext uri="{FF2B5EF4-FFF2-40B4-BE49-F238E27FC236}">
                <a16:creationId xmlns:a16="http://schemas.microsoft.com/office/drawing/2014/main" id="{3DE802C3-F0AF-4CD9-ADE8-256C88747195}"/>
              </a:ext>
            </a:extLst>
          </p:cNvPr>
          <p:cNvSpPr>
            <a:spLocks/>
          </p:cNvSpPr>
          <p:nvPr/>
        </p:nvSpPr>
        <p:spPr>
          <a:xfrm>
            <a:off x="8915400" y="0"/>
            <a:ext cx="3276600" cy="6858000"/>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0" name="Forme libre : forme 314">
            <a:extLst>
              <a:ext uri="{FF2B5EF4-FFF2-40B4-BE49-F238E27FC236}">
                <a16:creationId xmlns:a16="http://schemas.microsoft.com/office/drawing/2014/main" id="{7121C820-70A4-470C-9C04-2683B8ED0B75}"/>
              </a:ext>
            </a:extLst>
          </p:cNvPr>
          <p:cNvSpPr>
            <a:spLocks/>
          </p:cNvSpPr>
          <p:nvPr/>
        </p:nvSpPr>
        <p:spPr>
          <a:xfrm>
            <a:off x="8985029" y="1837710"/>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2"/>
                </a:solidFill>
                <a:ea typeface="+mj-ea"/>
                <a:cs typeface="+mj-cs"/>
              </a:rPr>
              <a:t>CARTE D’IDENTITÉ</a:t>
            </a:r>
          </a:p>
        </p:txBody>
      </p:sp>
      <p:sp>
        <p:nvSpPr>
          <p:cNvPr id="22" name="Rectangle : coins arrondis 72">
            <a:extLst>
              <a:ext uri="{FF2B5EF4-FFF2-40B4-BE49-F238E27FC236}">
                <a16:creationId xmlns:a16="http://schemas.microsoft.com/office/drawing/2014/main" id="{2656CA21-4A4A-4373-B497-82CEBABEE920}"/>
              </a:ext>
            </a:extLst>
          </p:cNvPr>
          <p:cNvSpPr>
            <a:spLocks/>
          </p:cNvSpPr>
          <p:nvPr/>
        </p:nvSpPr>
        <p:spPr>
          <a:xfrm>
            <a:off x="9106948" y="5815857"/>
            <a:ext cx="2893504" cy="826031"/>
          </a:xfrm>
          <a:prstGeom prst="roundRect">
            <a:avLst>
              <a:gd name="adj" fmla="val 18106"/>
            </a:avLst>
          </a:prstGeom>
          <a:noFill/>
          <a:ln w="31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3" name="Text Placeholder 8">
            <a:extLst>
              <a:ext uri="{FF2B5EF4-FFF2-40B4-BE49-F238E27FC236}">
                <a16:creationId xmlns:a16="http://schemas.microsoft.com/office/drawing/2014/main" id="{E8FE8E8F-6F0A-4B1A-BA07-97A6F18F9F51}"/>
              </a:ext>
            </a:extLst>
          </p:cNvPr>
          <p:cNvSpPr txBox="1">
            <a:spLocks/>
          </p:cNvSpPr>
          <p:nvPr/>
        </p:nvSpPr>
        <p:spPr>
          <a:xfrm>
            <a:off x="9414161" y="5611475"/>
            <a:ext cx="2279078" cy="415498"/>
          </a:xfrm>
          <a:prstGeom prst="rect">
            <a:avLst/>
          </a:prstGeom>
          <a:solidFill>
            <a:srgbClr val="E8EBEB"/>
          </a:solidFill>
        </p:spPr>
        <p:txBody>
          <a:bodyPr wrap="square">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r>
              <a:rPr lang="en-GB" sz="1050" b="1" dirty="0"/>
              <a:t>COLLABORATION AVEC DES ACTEURS FINANCIERS</a:t>
            </a:r>
          </a:p>
        </p:txBody>
      </p:sp>
      <p:sp>
        <p:nvSpPr>
          <p:cNvPr id="83" name="Arc 82">
            <a:extLst>
              <a:ext uri="{FF2B5EF4-FFF2-40B4-BE49-F238E27FC236}">
                <a16:creationId xmlns:a16="http://schemas.microsoft.com/office/drawing/2014/main" id="{B2A622E3-1C78-4AFE-A025-642AB2D30A2E}"/>
              </a:ext>
            </a:extLst>
          </p:cNvPr>
          <p:cNvSpPr/>
          <p:nvPr/>
        </p:nvSpPr>
        <p:spPr>
          <a:xfrm flipH="1" flipV="1">
            <a:off x="9106948" y="5162584"/>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4" name="Straight Connector 1044">
            <a:extLst>
              <a:ext uri="{FF2B5EF4-FFF2-40B4-BE49-F238E27FC236}">
                <a16:creationId xmlns:a16="http://schemas.microsoft.com/office/drawing/2014/main" id="{5244FB1B-E42A-4B7D-A1CC-8BA3C00723E1}"/>
              </a:ext>
            </a:extLst>
          </p:cNvPr>
          <p:cNvCxnSpPr>
            <a:cxnSpLocks/>
            <a:stCxn id="83" idx="0"/>
            <a:endCxn id="85" idx="1"/>
          </p:cNvCxnSpPr>
          <p:nvPr/>
        </p:nvCxnSpPr>
        <p:spPr>
          <a:xfrm>
            <a:off x="9326276" y="5589307"/>
            <a:ext cx="193867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Rectangle: Rounded Corners 7">
            <a:extLst>
              <a:ext uri="{FF2B5EF4-FFF2-40B4-BE49-F238E27FC236}">
                <a16:creationId xmlns:a16="http://schemas.microsoft.com/office/drawing/2014/main" id="{56C3129D-4B7A-400F-9D21-43A19E0949B9}"/>
              </a:ext>
            </a:extLst>
          </p:cNvPr>
          <p:cNvSpPr>
            <a:spLocks/>
          </p:cNvSpPr>
          <p:nvPr/>
        </p:nvSpPr>
        <p:spPr>
          <a:xfrm>
            <a:off x="11264950" y="5566447"/>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1044">
            <a:extLst>
              <a:ext uri="{FF2B5EF4-FFF2-40B4-BE49-F238E27FC236}">
                <a16:creationId xmlns:a16="http://schemas.microsoft.com/office/drawing/2014/main" id="{C9A2D1D8-F568-4B2C-BA40-71D281FEC6B4}"/>
              </a:ext>
            </a:extLst>
          </p:cNvPr>
          <p:cNvCxnSpPr>
            <a:cxnSpLocks/>
            <a:stCxn id="83" idx="2"/>
          </p:cNvCxnSpPr>
          <p:nvPr/>
        </p:nvCxnSpPr>
        <p:spPr>
          <a:xfrm flipV="1">
            <a:off x="9106948" y="4019344"/>
            <a:ext cx="0" cy="135660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7" name="TextBox 162">
            <a:extLst>
              <a:ext uri="{FF2B5EF4-FFF2-40B4-BE49-F238E27FC236}">
                <a16:creationId xmlns:a16="http://schemas.microsoft.com/office/drawing/2014/main" id="{2C04D620-ED58-43C8-A58F-9FC1DAD7AC9C}"/>
              </a:ext>
            </a:extLst>
          </p:cNvPr>
          <p:cNvSpPr txBox="1">
            <a:spLocks/>
          </p:cNvSpPr>
          <p:nvPr/>
        </p:nvSpPr>
        <p:spPr>
          <a:xfrm>
            <a:off x="9385257" y="3082233"/>
            <a:ext cx="1757249" cy="230832"/>
          </a:xfrm>
          <a:prstGeom prst="rect">
            <a:avLst/>
          </a:prstGeom>
          <a:noFill/>
        </p:spPr>
        <p:txBody>
          <a:bodyPr wrap="square" lIns="36000" rIns="36000" rtlCol="0">
            <a:spAutoFit/>
          </a:bodyPr>
          <a:lstStyle/>
          <a:p>
            <a:r>
              <a:rPr lang="en-GB" sz="900" b="0" dirty="0">
                <a:solidFill>
                  <a:schemeClr val="bg2"/>
                </a:solidFill>
              </a:rPr>
              <a:t>employé.e.s :</a:t>
            </a:r>
            <a:endParaRPr lang="en-GB" sz="900" b="0" dirty="0"/>
          </a:p>
        </p:txBody>
      </p:sp>
      <p:sp>
        <p:nvSpPr>
          <p:cNvPr id="88" name="TextBox 163">
            <a:extLst>
              <a:ext uri="{FF2B5EF4-FFF2-40B4-BE49-F238E27FC236}">
                <a16:creationId xmlns:a16="http://schemas.microsoft.com/office/drawing/2014/main" id="{4D9E90FE-697B-478E-924F-354362D4152C}"/>
              </a:ext>
            </a:extLst>
          </p:cNvPr>
          <p:cNvSpPr txBox="1">
            <a:spLocks/>
          </p:cNvSpPr>
          <p:nvPr/>
        </p:nvSpPr>
        <p:spPr>
          <a:xfrm>
            <a:off x="9385256" y="2210658"/>
            <a:ext cx="2745753" cy="230832"/>
          </a:xfrm>
          <a:prstGeom prst="rect">
            <a:avLst/>
          </a:prstGeom>
          <a:noFill/>
        </p:spPr>
        <p:txBody>
          <a:bodyPr wrap="square" lIns="36000" rIns="36000" rtlCol="0">
            <a:spAutoFit/>
          </a:bodyPr>
          <a:lstStyle/>
          <a:p>
            <a:r>
              <a:rPr lang="en-GB" sz="900" b="0" dirty="0">
                <a:solidFill>
                  <a:schemeClr val="bg2"/>
                </a:solidFill>
              </a:rPr>
              <a:t>Lancé en :</a:t>
            </a:r>
          </a:p>
        </p:txBody>
      </p:sp>
      <p:sp>
        <p:nvSpPr>
          <p:cNvPr id="89" name="TextBox 164">
            <a:extLst>
              <a:ext uri="{FF2B5EF4-FFF2-40B4-BE49-F238E27FC236}">
                <a16:creationId xmlns:a16="http://schemas.microsoft.com/office/drawing/2014/main" id="{FA8265EB-23E7-49C7-99C3-5063B5E035D1}"/>
              </a:ext>
            </a:extLst>
          </p:cNvPr>
          <p:cNvSpPr txBox="1">
            <a:spLocks/>
          </p:cNvSpPr>
          <p:nvPr/>
        </p:nvSpPr>
        <p:spPr>
          <a:xfrm>
            <a:off x="9385257" y="3367152"/>
            <a:ext cx="2178333" cy="230832"/>
          </a:xfrm>
          <a:prstGeom prst="rect">
            <a:avLst/>
          </a:prstGeom>
          <a:noFill/>
        </p:spPr>
        <p:txBody>
          <a:bodyPr wrap="square" lIns="36000" rIns="36000" rtlCol="0">
            <a:spAutoFit/>
          </a:bodyPr>
          <a:lstStyle/>
          <a:p>
            <a:r>
              <a:rPr lang="en-GB" sz="900" b="0" dirty="0">
                <a:solidFill>
                  <a:schemeClr val="bg2"/>
                </a:solidFill>
              </a:rPr>
              <a:t>Dernière levée de fond : </a:t>
            </a:r>
            <a:endParaRPr lang="en-GB" sz="900" b="0" dirty="0"/>
          </a:p>
        </p:txBody>
      </p:sp>
      <p:sp>
        <p:nvSpPr>
          <p:cNvPr id="90" name="Text Placeholder 10">
            <a:extLst>
              <a:ext uri="{FF2B5EF4-FFF2-40B4-BE49-F238E27FC236}">
                <a16:creationId xmlns:a16="http://schemas.microsoft.com/office/drawing/2014/main" id="{F65A1E8D-E951-4CF0-A2AD-5384E14CCBDA}"/>
              </a:ext>
            </a:extLst>
          </p:cNvPr>
          <p:cNvSpPr txBox="1">
            <a:spLocks/>
          </p:cNvSpPr>
          <p:nvPr/>
        </p:nvSpPr>
        <p:spPr>
          <a:xfrm>
            <a:off x="9385257" y="2454263"/>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GB" dirty="0">
              <a:solidFill>
                <a:schemeClr val="tx1"/>
              </a:solidFill>
            </a:endParaRPr>
          </a:p>
        </p:txBody>
      </p:sp>
      <p:pic>
        <p:nvPicPr>
          <p:cNvPr id="91" name="Graphic 57" descr="Daily calendar with solid fill">
            <a:extLst>
              <a:ext uri="{FF2B5EF4-FFF2-40B4-BE49-F238E27FC236}">
                <a16:creationId xmlns:a16="http://schemas.microsoft.com/office/drawing/2014/main" id="{37A56312-0B2E-4F8E-AB2A-8E12CA762DB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47588" y="2209086"/>
            <a:ext cx="233976" cy="233976"/>
          </a:xfrm>
          <a:prstGeom prst="rect">
            <a:avLst/>
          </a:prstGeom>
        </p:spPr>
      </p:pic>
      <p:pic>
        <p:nvPicPr>
          <p:cNvPr id="92" name="Graphic 59" descr="Marker with solid fill">
            <a:extLst>
              <a:ext uri="{FF2B5EF4-FFF2-40B4-BE49-F238E27FC236}">
                <a16:creationId xmlns:a16="http://schemas.microsoft.com/office/drawing/2014/main" id="{EDDC500B-7BF0-4C5B-B601-7E6574624CE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47588" y="2499099"/>
            <a:ext cx="233976" cy="233976"/>
          </a:xfrm>
          <a:prstGeom prst="rect">
            <a:avLst/>
          </a:prstGeom>
        </p:spPr>
      </p:pic>
      <p:pic>
        <p:nvPicPr>
          <p:cNvPr id="93" name="Graphic 61" descr="Users with solid fill">
            <a:extLst>
              <a:ext uri="{FF2B5EF4-FFF2-40B4-BE49-F238E27FC236}">
                <a16:creationId xmlns:a16="http://schemas.microsoft.com/office/drawing/2014/main" id="{A50F521E-09C4-4769-AD35-9E4BD56BA5E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7588" y="3079125"/>
            <a:ext cx="233976" cy="233976"/>
          </a:xfrm>
          <a:prstGeom prst="rect">
            <a:avLst/>
          </a:prstGeom>
        </p:spPr>
      </p:pic>
      <p:sp>
        <p:nvSpPr>
          <p:cNvPr id="94" name="Text Placeholder 10">
            <a:extLst>
              <a:ext uri="{FF2B5EF4-FFF2-40B4-BE49-F238E27FC236}">
                <a16:creationId xmlns:a16="http://schemas.microsoft.com/office/drawing/2014/main" id="{1259815D-39AB-416A-A943-84C7BC90E090}"/>
              </a:ext>
            </a:extLst>
          </p:cNvPr>
          <p:cNvSpPr txBox="1">
            <a:spLocks/>
          </p:cNvSpPr>
          <p:nvPr/>
        </p:nvSpPr>
        <p:spPr>
          <a:xfrm>
            <a:off x="9385257" y="2698684"/>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GB" dirty="0">
              <a:solidFill>
                <a:schemeClr val="bg2"/>
              </a:solidFill>
            </a:endParaRPr>
          </a:p>
        </p:txBody>
      </p:sp>
      <p:sp>
        <p:nvSpPr>
          <p:cNvPr id="95" name="Arc 94">
            <a:extLst>
              <a:ext uri="{FF2B5EF4-FFF2-40B4-BE49-F238E27FC236}">
                <a16:creationId xmlns:a16="http://schemas.microsoft.com/office/drawing/2014/main" id="{6584F518-FC05-4622-97F3-8D52D8913F66}"/>
              </a:ext>
            </a:extLst>
          </p:cNvPr>
          <p:cNvSpPr>
            <a:spLocks/>
          </p:cNvSpPr>
          <p:nvPr/>
        </p:nvSpPr>
        <p:spPr>
          <a:xfrm flipH="1" flipV="1">
            <a:off x="9106948" y="3271521"/>
            <a:ext cx="480677"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96" name="Straight Connector 1044">
            <a:extLst>
              <a:ext uri="{FF2B5EF4-FFF2-40B4-BE49-F238E27FC236}">
                <a16:creationId xmlns:a16="http://schemas.microsoft.com/office/drawing/2014/main" id="{9CB8ADC7-F7B4-464C-9381-4989D397D050}"/>
              </a:ext>
            </a:extLst>
          </p:cNvPr>
          <p:cNvCxnSpPr>
            <a:cxnSpLocks/>
          </p:cNvCxnSpPr>
          <p:nvPr/>
        </p:nvCxnSpPr>
        <p:spPr>
          <a:xfrm>
            <a:off x="9347287" y="3698562"/>
            <a:ext cx="19176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7" name="Rectangle: Rounded Corners 7">
            <a:extLst>
              <a:ext uri="{FF2B5EF4-FFF2-40B4-BE49-F238E27FC236}">
                <a16:creationId xmlns:a16="http://schemas.microsoft.com/office/drawing/2014/main" id="{0BAFE204-0071-4E27-8C38-B70554A93086}"/>
              </a:ext>
            </a:extLst>
          </p:cNvPr>
          <p:cNvSpPr>
            <a:spLocks/>
          </p:cNvSpPr>
          <p:nvPr/>
        </p:nvSpPr>
        <p:spPr>
          <a:xfrm>
            <a:off x="11264950" y="3675702"/>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8" name="Straight Connector 1044">
            <a:extLst>
              <a:ext uri="{FF2B5EF4-FFF2-40B4-BE49-F238E27FC236}">
                <a16:creationId xmlns:a16="http://schemas.microsoft.com/office/drawing/2014/main" id="{ADB2F6E2-CED8-4BC1-964A-9BA0724AA4B7}"/>
              </a:ext>
            </a:extLst>
          </p:cNvPr>
          <p:cNvCxnSpPr>
            <a:cxnSpLocks/>
            <a:stCxn id="95" idx="2"/>
          </p:cNvCxnSpPr>
          <p:nvPr/>
        </p:nvCxnSpPr>
        <p:spPr>
          <a:xfrm flipV="1">
            <a:off x="9106948" y="2182770"/>
            <a:ext cx="0" cy="13021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99" name="Graphique 62" descr="Lien avec un remplissage uni">
            <a:extLst>
              <a:ext uri="{FF2B5EF4-FFF2-40B4-BE49-F238E27FC236}">
                <a16:creationId xmlns:a16="http://schemas.microsoft.com/office/drawing/2014/main" id="{A0FE84D6-09FB-49B9-A9F7-62B780D8EFF9}"/>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147588" y="2789112"/>
            <a:ext cx="233976" cy="233976"/>
          </a:xfrm>
          <a:prstGeom prst="rect">
            <a:avLst/>
          </a:prstGeom>
        </p:spPr>
      </p:pic>
      <p:pic>
        <p:nvPicPr>
          <p:cNvPr id="100" name="Graphique 65" descr="Transfert1 avec un remplissage uni">
            <a:extLst>
              <a:ext uri="{FF2B5EF4-FFF2-40B4-BE49-F238E27FC236}">
                <a16:creationId xmlns:a16="http://schemas.microsoft.com/office/drawing/2014/main" id="{709F841F-5646-43B9-AFEC-2932E7DD92E2}"/>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147588" y="3369136"/>
            <a:ext cx="233976" cy="233976"/>
          </a:xfrm>
          <a:prstGeom prst="rect">
            <a:avLst/>
          </a:prstGeom>
        </p:spPr>
      </p:pic>
      <p:sp>
        <p:nvSpPr>
          <p:cNvPr id="21" name="Forme libre : forme 313">
            <a:extLst>
              <a:ext uri="{FF2B5EF4-FFF2-40B4-BE49-F238E27FC236}">
                <a16:creationId xmlns:a16="http://schemas.microsoft.com/office/drawing/2014/main" id="{D0D8BB8F-372E-4BD0-AA0F-5997CC27A8F2}"/>
              </a:ext>
            </a:extLst>
          </p:cNvPr>
          <p:cNvSpPr>
            <a:spLocks/>
          </p:cNvSpPr>
          <p:nvPr/>
        </p:nvSpPr>
        <p:spPr>
          <a:xfrm>
            <a:off x="8985029" y="3846197"/>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2"/>
                </a:solidFill>
                <a:ea typeface="+mj-ea"/>
                <a:cs typeface="+mj-cs"/>
              </a:rPr>
              <a:t>ORIGINE ET ENGAGEMENT</a:t>
            </a:r>
          </a:p>
        </p:txBody>
      </p:sp>
      <p:sp>
        <p:nvSpPr>
          <p:cNvPr id="3" name="Text Placeholder 2">
            <a:extLst>
              <a:ext uri="{FF2B5EF4-FFF2-40B4-BE49-F238E27FC236}">
                <a16:creationId xmlns:a16="http://schemas.microsoft.com/office/drawing/2014/main" id="{91363D68-FE41-4572-A526-86DB7E08B65C}"/>
              </a:ext>
            </a:extLst>
          </p:cNvPr>
          <p:cNvSpPr>
            <a:spLocks noGrp="1"/>
          </p:cNvSpPr>
          <p:nvPr>
            <p:ph type="body" sz="quarter" idx="45" hasCustomPrompt="1"/>
          </p:nvPr>
        </p:nvSpPr>
        <p:spPr>
          <a:xfrm>
            <a:off x="9942517" y="2210030"/>
            <a:ext cx="1666875" cy="229363"/>
          </a:xfrm>
        </p:spPr>
        <p:txBody>
          <a:bodyPr anchor="ctr"/>
          <a:lstStyle>
            <a:lvl1pPr>
              <a:defRPr sz="900">
                <a:solidFill>
                  <a:schemeClr val="tx1"/>
                </a:solidFill>
              </a:defRPr>
            </a:lvl1pPr>
            <a:lvl2pPr marL="0" indent="0">
              <a:buNone/>
              <a:defRPr/>
            </a:lvl2pPr>
          </a:lstStyle>
          <a:p>
            <a:pPr lvl="0"/>
            <a:r>
              <a:rPr lang="en-GB" dirty="0" err="1"/>
              <a:t>Année</a:t>
            </a:r>
            <a:endParaRPr lang="en-GB" dirty="0"/>
          </a:p>
        </p:txBody>
      </p:sp>
      <p:sp>
        <p:nvSpPr>
          <p:cNvPr id="101" name="Text Placeholder 2">
            <a:extLst>
              <a:ext uri="{FF2B5EF4-FFF2-40B4-BE49-F238E27FC236}">
                <a16:creationId xmlns:a16="http://schemas.microsoft.com/office/drawing/2014/main" id="{1398EECA-F506-419F-98E2-48BF0F9C0CF4}"/>
              </a:ext>
            </a:extLst>
          </p:cNvPr>
          <p:cNvSpPr>
            <a:spLocks noGrp="1"/>
          </p:cNvSpPr>
          <p:nvPr>
            <p:ph type="body" sz="quarter" idx="46" hasCustomPrompt="1"/>
          </p:nvPr>
        </p:nvSpPr>
        <p:spPr>
          <a:xfrm>
            <a:off x="9321954" y="2503508"/>
            <a:ext cx="1666874" cy="229363"/>
          </a:xfrm>
        </p:spPr>
        <p:txBody>
          <a:bodyPr anchor="ctr"/>
          <a:lstStyle>
            <a:lvl1pPr>
              <a:defRPr sz="900">
                <a:solidFill>
                  <a:schemeClr val="tx1"/>
                </a:solidFill>
              </a:defRPr>
            </a:lvl1pPr>
            <a:lvl2pPr marL="0" indent="0">
              <a:buNone/>
              <a:defRPr/>
            </a:lvl2pPr>
          </a:lstStyle>
          <a:p>
            <a:pPr lvl="0"/>
            <a:r>
              <a:rPr lang="en-GB" dirty="0"/>
              <a:t>Localisation</a:t>
            </a:r>
          </a:p>
        </p:txBody>
      </p:sp>
      <p:sp>
        <p:nvSpPr>
          <p:cNvPr id="102" name="Text Placeholder 2">
            <a:extLst>
              <a:ext uri="{FF2B5EF4-FFF2-40B4-BE49-F238E27FC236}">
                <a16:creationId xmlns:a16="http://schemas.microsoft.com/office/drawing/2014/main" id="{BB960734-613F-496F-8B2B-DDB6C7B9B1E8}"/>
              </a:ext>
            </a:extLst>
          </p:cNvPr>
          <p:cNvSpPr>
            <a:spLocks noGrp="1"/>
          </p:cNvSpPr>
          <p:nvPr>
            <p:ph type="body" sz="quarter" idx="47" hasCustomPrompt="1"/>
          </p:nvPr>
        </p:nvSpPr>
        <p:spPr>
          <a:xfrm>
            <a:off x="9321952" y="2788628"/>
            <a:ext cx="1666875" cy="229363"/>
          </a:xfrm>
        </p:spPr>
        <p:txBody>
          <a:bodyPr anchor="ctr"/>
          <a:lstStyle>
            <a:lvl1pPr>
              <a:defRPr sz="900">
                <a:solidFill>
                  <a:schemeClr val="tx1"/>
                </a:solidFill>
              </a:defRPr>
            </a:lvl1pPr>
            <a:lvl2pPr marL="0" indent="0">
              <a:buNone/>
              <a:defRPr/>
            </a:lvl2pPr>
          </a:lstStyle>
          <a:p>
            <a:pPr lvl="0"/>
            <a:r>
              <a:rPr lang="en-GB" dirty="0"/>
              <a:t>Lien</a:t>
            </a:r>
          </a:p>
        </p:txBody>
      </p:sp>
      <p:sp>
        <p:nvSpPr>
          <p:cNvPr id="103" name="Text Placeholder 2">
            <a:extLst>
              <a:ext uri="{FF2B5EF4-FFF2-40B4-BE49-F238E27FC236}">
                <a16:creationId xmlns:a16="http://schemas.microsoft.com/office/drawing/2014/main" id="{5DBF821B-7809-42D7-802D-62DFBD7B38FE}"/>
              </a:ext>
            </a:extLst>
          </p:cNvPr>
          <p:cNvSpPr>
            <a:spLocks noGrp="1"/>
          </p:cNvSpPr>
          <p:nvPr>
            <p:ph type="body" sz="quarter" idx="48" hasCustomPrompt="1"/>
          </p:nvPr>
        </p:nvSpPr>
        <p:spPr>
          <a:xfrm>
            <a:off x="10000204" y="3091146"/>
            <a:ext cx="1666875" cy="229363"/>
          </a:xfrm>
        </p:spPr>
        <p:txBody>
          <a:bodyPr anchor="ctr"/>
          <a:lstStyle>
            <a:lvl1pPr>
              <a:defRPr sz="900">
                <a:solidFill>
                  <a:schemeClr val="tx1"/>
                </a:solidFill>
              </a:defRPr>
            </a:lvl1pPr>
            <a:lvl2pPr marL="0" indent="0">
              <a:buNone/>
              <a:defRPr/>
            </a:lvl2pPr>
          </a:lstStyle>
          <a:p>
            <a:pPr lvl="0"/>
            <a:r>
              <a:rPr lang="en-GB" dirty="0"/>
              <a:t>XX</a:t>
            </a:r>
          </a:p>
        </p:txBody>
      </p:sp>
      <p:sp>
        <p:nvSpPr>
          <p:cNvPr id="104" name="Text Placeholder 2">
            <a:extLst>
              <a:ext uri="{FF2B5EF4-FFF2-40B4-BE49-F238E27FC236}">
                <a16:creationId xmlns:a16="http://schemas.microsoft.com/office/drawing/2014/main" id="{74193C7C-3DC3-4AC5-900A-48DCDDF86226}"/>
              </a:ext>
            </a:extLst>
          </p:cNvPr>
          <p:cNvSpPr>
            <a:spLocks noGrp="1"/>
          </p:cNvSpPr>
          <p:nvPr>
            <p:ph type="body" sz="quarter" idx="49" hasCustomPrompt="1"/>
          </p:nvPr>
        </p:nvSpPr>
        <p:spPr>
          <a:xfrm>
            <a:off x="10585809" y="3366274"/>
            <a:ext cx="1475915" cy="229363"/>
          </a:xfrm>
        </p:spPr>
        <p:txBody>
          <a:bodyPr anchor="ctr"/>
          <a:lstStyle>
            <a:lvl1pPr>
              <a:defRPr sz="900">
                <a:solidFill>
                  <a:schemeClr val="tx1"/>
                </a:solidFill>
              </a:defRPr>
            </a:lvl1pPr>
            <a:lvl2pPr marL="0" indent="0">
              <a:buNone/>
              <a:defRPr/>
            </a:lvl2pPr>
          </a:lstStyle>
          <a:p>
            <a:pPr lvl="0"/>
            <a:r>
              <a:rPr lang="en-GB" dirty="0"/>
              <a:t>XX€ (XX)</a:t>
            </a:r>
          </a:p>
        </p:txBody>
      </p:sp>
      <p:sp>
        <p:nvSpPr>
          <p:cNvPr id="105" name="Text Placeholder 2">
            <a:extLst>
              <a:ext uri="{FF2B5EF4-FFF2-40B4-BE49-F238E27FC236}">
                <a16:creationId xmlns:a16="http://schemas.microsoft.com/office/drawing/2014/main" id="{D13E3D09-CCCF-4185-ACC4-E2970B71CACF}"/>
              </a:ext>
            </a:extLst>
          </p:cNvPr>
          <p:cNvSpPr>
            <a:spLocks noGrp="1"/>
          </p:cNvSpPr>
          <p:nvPr>
            <p:ph type="body" sz="quarter" idx="50" hasCustomPrompt="1"/>
          </p:nvPr>
        </p:nvSpPr>
        <p:spPr>
          <a:xfrm>
            <a:off x="9239856" y="4135925"/>
            <a:ext cx="2702193" cy="1369628"/>
          </a:xfrm>
        </p:spPr>
        <p:txBody>
          <a:bodyPr anchor="t"/>
          <a:lstStyle>
            <a:lvl1pPr>
              <a:defRPr sz="900">
                <a:solidFill>
                  <a:schemeClr val="tx1"/>
                </a:solidFill>
              </a:defRPr>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p>
        </p:txBody>
      </p:sp>
      <p:grpSp>
        <p:nvGrpSpPr>
          <p:cNvPr id="106" name="Groupe 55">
            <a:extLst>
              <a:ext uri="{FF2B5EF4-FFF2-40B4-BE49-F238E27FC236}">
                <a16:creationId xmlns:a16="http://schemas.microsoft.com/office/drawing/2014/main" id="{FBD8CC53-A2C7-44FA-AB1B-0CF9F505B118}"/>
              </a:ext>
            </a:extLst>
          </p:cNvPr>
          <p:cNvGrpSpPr>
            <a:grpSpLocks/>
          </p:cNvGrpSpPr>
          <p:nvPr/>
        </p:nvGrpSpPr>
        <p:grpSpPr>
          <a:xfrm>
            <a:off x="8976388" y="1206097"/>
            <a:ext cx="3154624" cy="535478"/>
            <a:chOff x="8969963" y="1293559"/>
            <a:chExt cx="3154624" cy="535478"/>
          </a:xfrm>
        </p:grpSpPr>
        <p:pic>
          <p:nvPicPr>
            <p:cNvPr id="107" name="Graphic 69" descr="Power Plant with solid fill">
              <a:extLst>
                <a:ext uri="{FF2B5EF4-FFF2-40B4-BE49-F238E27FC236}">
                  <a16:creationId xmlns:a16="http://schemas.microsoft.com/office/drawing/2014/main" id="{602635A4-5972-46A3-87D8-121672E6FBB8}"/>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042915" y="1294018"/>
              <a:ext cx="270570" cy="270570"/>
            </a:xfrm>
            <a:prstGeom prst="rect">
              <a:avLst/>
            </a:prstGeom>
          </p:spPr>
        </p:pic>
        <p:pic>
          <p:nvPicPr>
            <p:cNvPr id="108" name="Graphic 72" descr="Group of people with solid fill">
              <a:extLst>
                <a:ext uri="{FF2B5EF4-FFF2-40B4-BE49-F238E27FC236}">
                  <a16:creationId xmlns:a16="http://schemas.microsoft.com/office/drawing/2014/main" id="{477ECBAA-8640-4206-9E62-444AB30F2C3C}"/>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781065" y="1294018"/>
              <a:ext cx="270570" cy="270570"/>
            </a:xfrm>
            <a:prstGeom prst="rect">
              <a:avLst/>
            </a:prstGeom>
          </p:spPr>
        </p:pic>
        <p:pic>
          <p:nvPicPr>
            <p:cNvPr id="109" name="Graphic 77" descr="Server with solid fill">
              <a:extLst>
                <a:ext uri="{FF2B5EF4-FFF2-40B4-BE49-F238E27FC236}">
                  <a16:creationId xmlns:a16="http://schemas.microsoft.com/office/drawing/2014/main" id="{940B1AAD-FFE0-4EE9-8A0F-BFA07EF8567C}"/>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673839" y="1294018"/>
              <a:ext cx="270570" cy="270570"/>
            </a:xfrm>
            <a:prstGeom prst="rect">
              <a:avLst/>
            </a:prstGeom>
          </p:spPr>
        </p:pic>
        <p:pic>
          <p:nvPicPr>
            <p:cNvPr id="110" name="Graphic 78" descr="Garbage with solid fill">
              <a:extLst>
                <a:ext uri="{FF2B5EF4-FFF2-40B4-BE49-F238E27FC236}">
                  <a16:creationId xmlns:a16="http://schemas.microsoft.com/office/drawing/2014/main" id="{510134ED-40E5-466F-8E5D-AAF252D07701}"/>
                </a:ext>
              </a:extLst>
            </p:cNvPr>
            <p:cNvPicPr>
              <a:picLocks noChangeAspect="1"/>
            </p:cNvPicPr>
            <p:nvPr userDrawn="1"/>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411990" y="1294018"/>
              <a:ext cx="270570" cy="270570"/>
            </a:xfrm>
            <a:prstGeom prst="rect">
              <a:avLst/>
            </a:prstGeom>
          </p:spPr>
        </p:pic>
        <p:pic>
          <p:nvPicPr>
            <p:cNvPr id="111" name="Graphic 7" descr="Power with solid fill">
              <a:extLst>
                <a:ext uri="{FF2B5EF4-FFF2-40B4-BE49-F238E27FC236}">
                  <a16:creationId xmlns:a16="http://schemas.microsoft.com/office/drawing/2014/main" id="{63FCEB9F-66FC-4CA4-872F-52ABFDD343B9}"/>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149911" y="1293559"/>
              <a:ext cx="271029" cy="271029"/>
            </a:xfrm>
            <a:prstGeom prst="rect">
              <a:avLst/>
            </a:prstGeom>
          </p:spPr>
        </p:pic>
        <p:sp>
          <p:nvSpPr>
            <p:cNvPr id="112" name="TextBox 79">
              <a:extLst>
                <a:ext uri="{FF2B5EF4-FFF2-40B4-BE49-F238E27FC236}">
                  <a16:creationId xmlns:a16="http://schemas.microsoft.com/office/drawing/2014/main" id="{DE0B1943-DB3C-407A-81FA-133CC6E8F573}"/>
                </a:ext>
              </a:extLst>
            </p:cNvPr>
            <p:cNvSpPr txBox="1">
              <a:spLocks/>
            </p:cNvSpPr>
            <p:nvPr userDrawn="1"/>
          </p:nvSpPr>
          <p:spPr>
            <a:xfrm>
              <a:off x="9600888" y="1552038"/>
              <a:ext cx="630925" cy="276999"/>
            </a:xfrm>
            <a:prstGeom prst="rect">
              <a:avLst/>
            </a:prstGeom>
            <a:noFill/>
          </p:spPr>
          <p:txBody>
            <a:bodyPr wrap="square" lIns="108000" rIns="108000" rtlCol="0">
              <a:spAutoFit/>
            </a:bodyPr>
            <a:lstStyle/>
            <a:p>
              <a:pPr algn="ctr"/>
              <a:r>
                <a:rPr lang="en-GB" sz="600" dirty="0">
                  <a:solidFill>
                    <a:schemeClr val="accent1"/>
                  </a:solidFill>
                </a:rPr>
                <a:t>Pilotage</a:t>
              </a:r>
            </a:p>
            <a:p>
              <a:pPr algn="ctr"/>
              <a:r>
                <a:rPr lang="en-GB" sz="600" dirty="0">
                  <a:solidFill>
                    <a:schemeClr val="accent1"/>
                  </a:solidFill>
                </a:rPr>
                <a:t>CSR</a:t>
              </a:r>
            </a:p>
          </p:txBody>
        </p:sp>
        <p:sp>
          <p:nvSpPr>
            <p:cNvPr id="113" name="TextBox 80">
              <a:extLst>
                <a:ext uri="{FF2B5EF4-FFF2-40B4-BE49-F238E27FC236}">
                  <a16:creationId xmlns:a16="http://schemas.microsoft.com/office/drawing/2014/main" id="{1E3781B3-E8D3-4517-9C10-B4EC5B9E4BC6}"/>
                </a:ext>
              </a:extLst>
            </p:cNvPr>
            <p:cNvSpPr txBox="1">
              <a:spLocks/>
            </p:cNvSpPr>
            <p:nvPr userDrawn="1"/>
          </p:nvSpPr>
          <p:spPr>
            <a:xfrm>
              <a:off x="10231813" y="1552038"/>
              <a:ext cx="630925" cy="276999"/>
            </a:xfrm>
            <a:prstGeom prst="rect">
              <a:avLst/>
            </a:prstGeom>
            <a:noFill/>
          </p:spPr>
          <p:txBody>
            <a:bodyPr wrap="square" lIns="108000" rIns="108000" rtlCol="0">
              <a:spAutoFit/>
            </a:bodyPr>
            <a:lstStyle/>
            <a:p>
              <a:pPr algn="ctr"/>
              <a:r>
                <a:rPr lang="en-GB" sz="600" dirty="0">
                  <a:solidFill>
                    <a:schemeClr val="accent1"/>
                  </a:solidFill>
                </a:rPr>
                <a:t>Gestion des déchets</a:t>
              </a:r>
            </a:p>
          </p:txBody>
        </p:sp>
        <p:sp>
          <p:nvSpPr>
            <p:cNvPr id="114" name="TextBox 81">
              <a:extLst>
                <a:ext uri="{FF2B5EF4-FFF2-40B4-BE49-F238E27FC236}">
                  <a16:creationId xmlns:a16="http://schemas.microsoft.com/office/drawing/2014/main" id="{BAC0AF10-84D4-4DD9-964E-33E0F934F774}"/>
                </a:ext>
              </a:extLst>
            </p:cNvPr>
            <p:cNvSpPr txBox="1">
              <a:spLocks/>
            </p:cNvSpPr>
            <p:nvPr userDrawn="1"/>
          </p:nvSpPr>
          <p:spPr>
            <a:xfrm>
              <a:off x="10862738" y="1552038"/>
              <a:ext cx="630925" cy="276999"/>
            </a:xfrm>
            <a:prstGeom prst="rect">
              <a:avLst/>
            </a:prstGeom>
            <a:noFill/>
          </p:spPr>
          <p:txBody>
            <a:bodyPr wrap="square" lIns="108000" rIns="108000" rtlCol="0">
              <a:spAutoFit/>
            </a:bodyPr>
            <a:lstStyle/>
            <a:p>
              <a:pPr algn="ctr"/>
              <a:r>
                <a:rPr lang="en-GB" sz="600" dirty="0">
                  <a:solidFill>
                    <a:schemeClr val="accent1"/>
                  </a:solidFill>
                </a:rPr>
                <a:t>Pilotage </a:t>
              </a:r>
            </a:p>
            <a:p>
              <a:pPr algn="ctr"/>
              <a:r>
                <a:rPr lang="en-GB" sz="600" dirty="0">
                  <a:solidFill>
                    <a:schemeClr val="accent1"/>
                  </a:solidFill>
                </a:rPr>
                <a:t>carbone</a:t>
              </a:r>
            </a:p>
          </p:txBody>
        </p:sp>
        <p:sp>
          <p:nvSpPr>
            <p:cNvPr id="115" name="TextBox 82">
              <a:extLst>
                <a:ext uri="{FF2B5EF4-FFF2-40B4-BE49-F238E27FC236}">
                  <a16:creationId xmlns:a16="http://schemas.microsoft.com/office/drawing/2014/main" id="{9F1EF647-D858-46BF-8429-CA4DD5573C23}"/>
                </a:ext>
              </a:extLst>
            </p:cNvPr>
            <p:cNvSpPr txBox="1">
              <a:spLocks/>
            </p:cNvSpPr>
            <p:nvPr userDrawn="1"/>
          </p:nvSpPr>
          <p:spPr>
            <a:xfrm>
              <a:off x="11493662" y="1552038"/>
              <a:ext cx="630925" cy="276999"/>
            </a:xfrm>
            <a:prstGeom prst="rect">
              <a:avLst/>
            </a:prstGeom>
            <a:noFill/>
          </p:spPr>
          <p:txBody>
            <a:bodyPr wrap="square" lIns="108000" rIns="108000" rtlCol="0">
              <a:spAutoFit/>
            </a:bodyPr>
            <a:lstStyle/>
            <a:p>
              <a:pPr algn="ctr"/>
              <a:r>
                <a:rPr lang="en-GB" sz="600" dirty="0">
                  <a:solidFill>
                    <a:schemeClr val="accent1"/>
                  </a:solidFill>
                </a:rPr>
                <a:t>Impact du numérique</a:t>
              </a:r>
            </a:p>
          </p:txBody>
        </p:sp>
        <p:sp>
          <p:nvSpPr>
            <p:cNvPr id="116" name="TextBox 79">
              <a:extLst>
                <a:ext uri="{FF2B5EF4-FFF2-40B4-BE49-F238E27FC236}">
                  <a16:creationId xmlns:a16="http://schemas.microsoft.com/office/drawing/2014/main" id="{B0FB8CFB-71E3-492B-8E39-AD313F4F65D0}"/>
                </a:ext>
              </a:extLst>
            </p:cNvPr>
            <p:cNvSpPr txBox="1">
              <a:spLocks/>
            </p:cNvSpPr>
            <p:nvPr/>
          </p:nvSpPr>
          <p:spPr>
            <a:xfrm>
              <a:off x="8969963" y="1552038"/>
              <a:ext cx="630925" cy="276999"/>
            </a:xfrm>
            <a:prstGeom prst="rect">
              <a:avLst/>
            </a:prstGeom>
            <a:noFill/>
          </p:spPr>
          <p:txBody>
            <a:bodyPr wrap="square" lIns="108000" rIns="108000" rtlCol="0">
              <a:spAutoFit/>
            </a:bodyPr>
            <a:lstStyle/>
            <a:p>
              <a:pPr algn="ctr"/>
              <a:r>
                <a:rPr lang="en-GB" sz="600" dirty="0">
                  <a:solidFill>
                    <a:schemeClr val="accent1"/>
                  </a:solidFill>
                </a:rPr>
                <a:t>Efficacité energétique</a:t>
              </a:r>
            </a:p>
          </p:txBody>
        </p:sp>
      </p:grpSp>
    </p:spTree>
    <p:extLst>
      <p:ext uri="{BB962C8B-B14F-4D97-AF65-F5344CB8AC3E}">
        <p14:creationId xmlns:p14="http://schemas.microsoft.com/office/powerpoint/2010/main" val="147879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4" y="404665"/>
            <a:ext cx="11342769" cy="936773"/>
          </a:xfrm>
        </p:spPr>
        <p:txBody>
          <a:bodyPr lIns="108000" tIns="0" rIns="108000" bIns="0"/>
          <a:lstStyle>
            <a:lvl1pPr>
              <a:defRPr sz="2200" baseline="0">
                <a:solidFill>
                  <a:schemeClr val="bg2"/>
                </a:solidFill>
              </a:defRPr>
            </a:lvl1pPr>
          </a:lstStyle>
          <a:p>
            <a:r>
              <a:rPr lang="en-GB" noProof="0" dirty="0"/>
              <a:t>Complete with a title here that carries your message on two lines at most for more readability</a:t>
            </a:r>
          </a:p>
        </p:txBody>
      </p:sp>
      <p:sp>
        <p:nvSpPr>
          <p:cNvPr id="5"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Tree>
    <p:extLst>
      <p:ext uri="{BB962C8B-B14F-4D97-AF65-F5344CB8AC3E}">
        <p14:creationId xmlns:p14="http://schemas.microsoft.com/office/powerpoint/2010/main" val="1555369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Headline only">
    <p:spTree>
      <p:nvGrpSpPr>
        <p:cNvPr id="1" name=""/>
        <p:cNvGrpSpPr/>
        <p:nvPr/>
      </p:nvGrpSpPr>
      <p:grpSpPr>
        <a:xfrm>
          <a:off x="0" y="0"/>
          <a:ext cx="0" cy="0"/>
          <a:chOff x="0" y="0"/>
          <a:chExt cx="0" cy="0"/>
        </a:xfrm>
      </p:grpSpPr>
      <p:sp>
        <p:nvSpPr>
          <p:cNvPr id="114" name="Rectangle: Rounded Corners 113">
            <a:extLst>
              <a:ext uri="{FF2B5EF4-FFF2-40B4-BE49-F238E27FC236}">
                <a16:creationId xmlns:a16="http://schemas.microsoft.com/office/drawing/2014/main" id="{25416A9C-EB6E-4948-88D0-C03A6368A540}"/>
              </a:ext>
            </a:extLst>
          </p:cNvPr>
          <p:cNvSpPr/>
          <p:nvPr userDrawn="1"/>
        </p:nvSpPr>
        <p:spPr>
          <a:xfrm>
            <a:off x="7270797" y="1738516"/>
            <a:ext cx="2558177" cy="276220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endParaRPr lang="en-GB" sz="1200" b="1" dirty="0">
              <a:solidFill>
                <a:schemeClr val="bg2"/>
              </a:solidFill>
              <a:ea typeface="+mj-ea"/>
              <a:cs typeface="+mj-cs"/>
            </a:endParaRPr>
          </a:p>
        </p:txBody>
      </p:sp>
      <p:sp>
        <p:nvSpPr>
          <p:cNvPr id="254" name="Rectangle 253">
            <a:extLst>
              <a:ext uri="{FF2B5EF4-FFF2-40B4-BE49-F238E27FC236}">
                <a16:creationId xmlns:a16="http://schemas.microsoft.com/office/drawing/2014/main" id="{F8070885-B301-46B3-A3F0-94BF1DA20ABD}"/>
              </a:ext>
            </a:extLst>
          </p:cNvPr>
          <p:cNvSpPr/>
          <p:nvPr userDrawn="1"/>
        </p:nvSpPr>
        <p:spPr>
          <a:xfrm>
            <a:off x="52256" y="4348013"/>
            <a:ext cx="10201591" cy="1504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3" name="Freeform: Shape 2">
            <a:extLst>
              <a:ext uri="{FF2B5EF4-FFF2-40B4-BE49-F238E27FC236}">
                <a16:creationId xmlns:a16="http://schemas.microsoft.com/office/drawing/2014/main" id="{2F091CEA-079F-4C1C-AF2C-DFBAE0AE1D05}"/>
              </a:ext>
            </a:extLst>
          </p:cNvPr>
          <p:cNvSpPr/>
          <p:nvPr userDrawn="1"/>
        </p:nvSpPr>
        <p:spPr>
          <a:xfrm>
            <a:off x="8716488" y="-142504"/>
            <a:ext cx="3657600" cy="7089569"/>
          </a:xfrm>
          <a:custGeom>
            <a:avLst/>
            <a:gdLst>
              <a:gd name="connsiteX0" fmla="*/ 3491346 w 3657600"/>
              <a:gd name="connsiteY0" fmla="*/ 0 h 7089569"/>
              <a:gd name="connsiteX1" fmla="*/ 1128156 w 3657600"/>
              <a:gd name="connsiteY1" fmla="*/ 130629 h 7089569"/>
              <a:gd name="connsiteX2" fmla="*/ 1092530 w 3657600"/>
              <a:gd name="connsiteY2" fmla="*/ 1151907 h 7089569"/>
              <a:gd name="connsiteX3" fmla="*/ 843148 w 3657600"/>
              <a:gd name="connsiteY3" fmla="*/ 1911927 h 7089569"/>
              <a:gd name="connsiteX4" fmla="*/ 795647 w 3657600"/>
              <a:gd name="connsiteY4" fmla="*/ 2410691 h 7089569"/>
              <a:gd name="connsiteX5" fmla="*/ 748146 w 3657600"/>
              <a:gd name="connsiteY5" fmla="*/ 2933205 h 7089569"/>
              <a:gd name="connsiteX6" fmla="*/ 724395 w 3657600"/>
              <a:gd name="connsiteY6" fmla="*/ 3479470 h 7089569"/>
              <a:gd name="connsiteX7" fmla="*/ 641268 w 3657600"/>
              <a:gd name="connsiteY7" fmla="*/ 4037610 h 7089569"/>
              <a:gd name="connsiteX8" fmla="*/ 593767 w 3657600"/>
              <a:gd name="connsiteY8" fmla="*/ 4762005 h 7089569"/>
              <a:gd name="connsiteX9" fmla="*/ 617517 w 3657600"/>
              <a:gd name="connsiteY9" fmla="*/ 5248894 h 7089569"/>
              <a:gd name="connsiteX10" fmla="*/ 581891 w 3657600"/>
              <a:gd name="connsiteY10" fmla="*/ 5771408 h 7089569"/>
              <a:gd name="connsiteX11" fmla="*/ 415637 w 3657600"/>
              <a:gd name="connsiteY11" fmla="*/ 6317673 h 7089569"/>
              <a:gd name="connsiteX12" fmla="*/ 59377 w 3657600"/>
              <a:gd name="connsiteY12" fmla="*/ 6947065 h 7089569"/>
              <a:gd name="connsiteX13" fmla="*/ 0 w 3657600"/>
              <a:gd name="connsiteY13" fmla="*/ 7089569 h 7089569"/>
              <a:gd name="connsiteX14" fmla="*/ 3657600 w 3657600"/>
              <a:gd name="connsiteY14" fmla="*/ 7030192 h 7089569"/>
              <a:gd name="connsiteX15" fmla="*/ 3491346 w 3657600"/>
              <a:gd name="connsiteY15" fmla="*/ 0 h 708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7089569">
                <a:moveTo>
                  <a:pt x="3491346" y="0"/>
                </a:moveTo>
                <a:lnTo>
                  <a:pt x="1128156" y="130629"/>
                </a:lnTo>
                <a:lnTo>
                  <a:pt x="1092530" y="1151907"/>
                </a:lnTo>
                <a:lnTo>
                  <a:pt x="843148" y="1911927"/>
                </a:lnTo>
                <a:lnTo>
                  <a:pt x="795647" y="2410691"/>
                </a:lnTo>
                <a:lnTo>
                  <a:pt x="748146" y="2933205"/>
                </a:lnTo>
                <a:lnTo>
                  <a:pt x="724395" y="3479470"/>
                </a:lnTo>
                <a:lnTo>
                  <a:pt x="641268" y="4037610"/>
                </a:lnTo>
                <a:lnTo>
                  <a:pt x="593767" y="4762005"/>
                </a:lnTo>
                <a:lnTo>
                  <a:pt x="617517" y="5248894"/>
                </a:lnTo>
                <a:lnTo>
                  <a:pt x="581891" y="5771408"/>
                </a:lnTo>
                <a:lnTo>
                  <a:pt x="415637" y="6317673"/>
                </a:lnTo>
                <a:lnTo>
                  <a:pt x="59377" y="6947065"/>
                </a:lnTo>
                <a:lnTo>
                  <a:pt x="0" y="7089569"/>
                </a:lnTo>
                <a:lnTo>
                  <a:pt x="3657600" y="7030192"/>
                </a:lnTo>
                <a:lnTo>
                  <a:pt x="349134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GB" noProof="0" dirty="0"/>
              <a:t>Nom de la </a:t>
            </a:r>
            <a:r>
              <a:rPr lang="en-GB" noProof="0" dirty="0" err="1"/>
              <a:t>startup</a:t>
            </a:r>
            <a:r>
              <a:rPr lang="en-GB" noProof="0" dirty="0"/>
              <a:t>, </a:t>
            </a:r>
            <a:r>
              <a:rPr lang="en-GB" noProof="0" dirty="0" err="1"/>
              <a:t>présentation</a:t>
            </a:r>
            <a:r>
              <a:rPr lang="en-GB" noProof="0" dirty="0"/>
              <a:t> </a:t>
            </a:r>
            <a:r>
              <a:rPr lang="en-GB" noProof="0" dirty="0" err="1"/>
              <a:t>succinte</a:t>
            </a:r>
            <a:r>
              <a:rPr lang="en-GB" noProof="0" dirty="0"/>
              <a:t> sur maximum 1 </a:t>
            </a:r>
            <a:r>
              <a:rPr lang="en-GB" noProof="0" dirty="0" err="1"/>
              <a:t>ligne</a:t>
            </a:r>
            <a:endParaRPr lang="en-GB" noProof="0" dirty="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err="1"/>
              <a:t>Présentation</a:t>
            </a:r>
            <a:r>
              <a:rPr lang="en-GB" noProof="0" dirty="0"/>
              <a:t> de </a:t>
            </a:r>
            <a:r>
              <a:rPr lang="en-GB" noProof="0" dirty="0" err="1"/>
              <a:t>l’acteur</a:t>
            </a:r>
            <a:endParaRPr lang="en-GB" noProof="0" dirty="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de la proposition de </a:t>
            </a:r>
            <a:r>
              <a:rPr lang="en-GB" dirty="0" err="1"/>
              <a:t>valeur</a:t>
            </a:r>
            <a:r>
              <a:rPr lang="en-GB" dirty="0"/>
              <a:t> de la solution </a:t>
            </a:r>
            <a:r>
              <a:rPr lang="en-GB" dirty="0" err="1"/>
              <a:t>en</a:t>
            </a:r>
            <a:r>
              <a:rPr lang="en-GB" dirty="0"/>
              <a:t> 3 </a:t>
            </a:r>
            <a:r>
              <a:rPr lang="en-GB" dirty="0" err="1"/>
              <a:t>lignes</a:t>
            </a:r>
            <a:r>
              <a:rPr lang="en-GB" dirty="0"/>
              <a:t> et </a:t>
            </a:r>
            <a:r>
              <a:rPr lang="en-GB" dirty="0" err="1"/>
              <a:t>besoin</a:t>
            </a:r>
            <a:r>
              <a:rPr lang="en-GB" dirty="0"/>
              <a:t> </a:t>
            </a:r>
            <a:r>
              <a:rPr lang="en-GB" dirty="0" err="1"/>
              <a:t>adressé</a:t>
            </a:r>
            <a:r>
              <a:rPr lang="en-GB" dirty="0"/>
              <a:t> (</a:t>
            </a:r>
            <a:r>
              <a:rPr lang="en-GB" dirty="0" err="1"/>
              <a:t>règlementations</a:t>
            </a:r>
            <a:r>
              <a:rPr lang="en-GB" dirty="0"/>
              <a:t> etc)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424925" y="3756520"/>
            <a:ext cx="264561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779674" y="2800772"/>
            <a:ext cx="1757249" cy="230832"/>
          </a:xfrm>
          <a:prstGeom prst="rect">
            <a:avLst/>
          </a:prstGeom>
          <a:noFill/>
        </p:spPr>
        <p:txBody>
          <a:bodyPr wrap="square" lIns="108000" rIns="108000" rtlCol="0">
            <a:spAutoFit/>
          </a:bodyPr>
          <a:lstStyle/>
          <a:p>
            <a:r>
              <a:rPr lang="en-GB" sz="900" b="0" dirty="0">
                <a:solidFill>
                  <a:schemeClr val="bg2">
                    <a:lumMod val="40000"/>
                    <a:lumOff val="60000"/>
                  </a:schemeClr>
                </a:solidFill>
              </a:rPr>
              <a:t>employé.e.s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779675" y="2080222"/>
            <a:ext cx="805796" cy="230832"/>
          </a:xfrm>
          <a:prstGeom prst="rect">
            <a:avLst/>
          </a:prstGeom>
          <a:noFill/>
        </p:spPr>
        <p:txBody>
          <a:bodyPr wrap="square" lIns="108000" rIns="108000" rtlCol="0">
            <a:spAutoFit/>
          </a:bodyPr>
          <a:lstStyle/>
          <a:p>
            <a:r>
              <a:rPr lang="en-GB" sz="900" b="0" dirty="0">
                <a:solidFill>
                  <a:schemeClr val="bg2">
                    <a:lumMod val="40000"/>
                    <a:lumOff val="60000"/>
                  </a:schemeClr>
                </a:solidFill>
              </a:rPr>
              <a:t>Lancé en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794714" y="3042691"/>
            <a:ext cx="1643743" cy="230832"/>
          </a:xfrm>
          <a:prstGeom prst="rect">
            <a:avLst/>
          </a:prstGeom>
          <a:noFill/>
        </p:spPr>
        <p:txBody>
          <a:bodyPr wrap="square" lIns="108000" rIns="108000" rtlCol="0">
            <a:spAutoFit/>
          </a:bodyPr>
          <a:lstStyle/>
          <a:p>
            <a:r>
              <a:rPr lang="en-GB" sz="900" b="0"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300537" y="2085220"/>
            <a:ext cx="1666273" cy="230832"/>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20XX</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9789772" y="2323275"/>
            <a:ext cx="2045155"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Ville, France</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1077260" y="3042691"/>
            <a:ext cx="1090106" cy="230832"/>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64553" y="3326068"/>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1"/>
                </a:solidFill>
                <a:ea typeface="+mj-ea"/>
                <a:cs typeface="+mj-cs"/>
              </a:rPr>
              <a:t>ORIGINE &amp; ENGAGEMENT</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1657230"/>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CARTE D’IDENTITÉ</a:t>
            </a: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35446" y="5898598"/>
            <a:ext cx="9073504" cy="815088"/>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en-GB"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149745" y="6019313"/>
            <a:ext cx="8864068" cy="544292"/>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Avis et </a:t>
            </a:r>
            <a:r>
              <a:rPr lang="en-GB" dirty="0" err="1"/>
              <a:t>profondeur</a:t>
            </a:r>
            <a:r>
              <a:rPr lang="en-GB" dirty="0"/>
              <a:t> du </a:t>
            </a:r>
            <a:r>
              <a:rPr lang="en-GB" dirty="0" err="1"/>
              <a:t>marché</a:t>
            </a:r>
            <a:endParaRPr lang="en-GB" dirty="0"/>
          </a:p>
        </p:txBody>
      </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098041"/>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a:t>
            </a:r>
          </a:p>
          <a:p>
            <a:pPr algn="ctr"/>
            <a:r>
              <a:rPr lang="en-GB" sz="600" dirty="0">
                <a:solidFill>
                  <a:schemeClr val="bg1">
                    <a:lumMod val="95000"/>
                  </a:schemeClr>
                </a:solidFill>
              </a:rPr>
              <a:t>CSR</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 </a:t>
            </a:r>
          </a:p>
          <a:p>
            <a:pPr algn="ctr"/>
            <a:r>
              <a:rPr lang="en-GB"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Impact du numérique</a:t>
            </a:r>
          </a:p>
        </p:txBody>
      </p:sp>
      <p:sp>
        <p:nvSpPr>
          <p:cNvPr id="112" name="Rectangle: Rounded Corners 111">
            <a:extLst>
              <a:ext uri="{FF2B5EF4-FFF2-40B4-BE49-F238E27FC236}">
                <a16:creationId xmlns:a16="http://schemas.microsoft.com/office/drawing/2014/main" id="{8E791F20-4A81-4D6B-8E1A-23568A96F3C7}"/>
              </a:ext>
            </a:extLst>
          </p:cNvPr>
          <p:cNvSpPr/>
          <p:nvPr userDrawn="1"/>
        </p:nvSpPr>
        <p:spPr>
          <a:xfrm>
            <a:off x="9364553" y="5191081"/>
            <a:ext cx="3124200" cy="516690"/>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COLLABORATION AVEC DES ACTEURS FINANCIERS</a:t>
            </a:r>
          </a:p>
        </p:txBody>
      </p:sp>
      <p:sp>
        <p:nvSpPr>
          <p:cNvPr id="113" name="Text Placeholder 10">
            <a:extLst>
              <a:ext uri="{FF2B5EF4-FFF2-40B4-BE49-F238E27FC236}">
                <a16:creationId xmlns:a16="http://schemas.microsoft.com/office/drawing/2014/main" id="{FC33BFD6-4926-4B69-B78A-BDC2C87AA92A}"/>
              </a:ext>
            </a:extLst>
          </p:cNvPr>
          <p:cNvSpPr>
            <a:spLocks noGrp="1"/>
          </p:cNvSpPr>
          <p:nvPr>
            <p:ph type="body" sz="quarter" idx="43" hasCustomPrompt="1"/>
          </p:nvPr>
        </p:nvSpPr>
        <p:spPr>
          <a:xfrm>
            <a:off x="9439578" y="5742115"/>
            <a:ext cx="2653661" cy="51669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Court Laius court Laius court Laius court Laius court </a:t>
            </a:r>
            <a:r>
              <a:rPr lang="en-GB" dirty="0" err="1"/>
              <a:t>aius</a:t>
            </a:r>
            <a:r>
              <a:rPr lang="en-GB" dirty="0"/>
              <a:t> Court Laius court Laius court Laius court Laius court </a:t>
            </a:r>
            <a:r>
              <a:rPr lang="en-GB" dirty="0" err="1"/>
              <a:t>aius</a:t>
            </a:r>
            <a:endParaRPr lang="en-GB" dirty="0"/>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GB" dirty="0"/>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7460366" y="3406073"/>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Insérer</a:t>
            </a:r>
            <a:r>
              <a:rPr lang="en-GB" dirty="0"/>
              <a:t> le </a:t>
            </a:r>
            <a:r>
              <a:rPr lang="en-GB" dirty="0" err="1"/>
              <a:t>ou</a:t>
            </a:r>
            <a:r>
              <a:rPr lang="en-GB" dirty="0"/>
              <a:t> les </a:t>
            </a:r>
            <a:r>
              <a:rPr lang="en-GB" dirty="0" err="1"/>
              <a:t>secteurs</a:t>
            </a:r>
            <a:r>
              <a:rPr lang="en-GB" dirty="0"/>
              <a:t> des </a:t>
            </a:r>
            <a:r>
              <a:rPr lang="en-GB" dirty="0" err="1"/>
              <a:t>entreprises</a:t>
            </a:r>
            <a:r>
              <a:rPr lang="en-GB" dirty="0"/>
              <a:t> </a:t>
            </a:r>
            <a:r>
              <a:rPr lang="en-GB" dirty="0" err="1"/>
              <a:t>adressées</a:t>
            </a:r>
            <a:r>
              <a:rPr lang="en-GB" dirty="0"/>
              <a:t> </a:t>
            </a:r>
            <a:r>
              <a:rPr lang="en-GB" dirty="0" err="1"/>
              <a:t>insérer</a:t>
            </a:r>
            <a:r>
              <a:rPr lang="en-GB" dirty="0"/>
              <a:t> </a:t>
            </a:r>
          </a:p>
        </p:txBody>
      </p:sp>
      <p:grpSp>
        <p:nvGrpSpPr>
          <p:cNvPr id="38" name="Group 37">
            <a:extLst>
              <a:ext uri="{FF2B5EF4-FFF2-40B4-BE49-F238E27FC236}">
                <a16:creationId xmlns:a16="http://schemas.microsoft.com/office/drawing/2014/main" id="{DEA2045E-344A-48B2-80C9-20B09050D613}"/>
              </a:ext>
            </a:extLst>
          </p:cNvPr>
          <p:cNvGrpSpPr>
            <a:grpSpLocks/>
          </p:cNvGrpSpPr>
          <p:nvPr userDrawn="1"/>
        </p:nvGrpSpPr>
        <p:grpSpPr>
          <a:xfrm>
            <a:off x="7499755" y="2754865"/>
            <a:ext cx="1681056" cy="336042"/>
            <a:chOff x="446347" y="1588595"/>
            <a:chExt cx="2416656" cy="483088"/>
          </a:xfrm>
        </p:grpSpPr>
        <p:grpSp>
          <p:nvGrpSpPr>
            <p:cNvPr id="27" name="Group 26">
              <a:extLst>
                <a:ext uri="{FF2B5EF4-FFF2-40B4-BE49-F238E27FC236}">
                  <a16:creationId xmlns:a16="http://schemas.microsoft.com/office/drawing/2014/main" id="{73C2FB19-01B3-48A0-9021-3E74A708850C}"/>
                </a:ext>
              </a:extLst>
            </p:cNvPr>
            <p:cNvGrpSpPr>
              <a:grpSpLocks/>
            </p:cNvGrpSpPr>
            <p:nvPr userDrawn="1"/>
          </p:nvGrpSpPr>
          <p:grpSpPr>
            <a:xfrm>
              <a:off x="446347" y="1630039"/>
              <a:ext cx="588632" cy="435794"/>
              <a:chOff x="446347" y="1630039"/>
              <a:chExt cx="588632" cy="435794"/>
            </a:xfrm>
          </p:grpSpPr>
          <p:pic>
            <p:nvPicPr>
              <p:cNvPr id="18" name="Graphic 17" descr="Store with solid fill">
                <a:extLst>
                  <a:ext uri="{FF2B5EF4-FFF2-40B4-BE49-F238E27FC236}">
                    <a16:creationId xmlns:a16="http://schemas.microsoft.com/office/drawing/2014/main" id="{DE26376F-336A-4874-BE64-26FE124CD2B5}"/>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487" y="1630039"/>
                <a:ext cx="330352" cy="330352"/>
              </a:xfrm>
              <a:prstGeom prst="rect">
                <a:avLst/>
              </a:prstGeom>
            </p:spPr>
          </p:pic>
          <p:sp>
            <p:nvSpPr>
              <p:cNvPr id="97" name="Rectangle 96">
                <a:extLst>
                  <a:ext uri="{FF2B5EF4-FFF2-40B4-BE49-F238E27FC236}">
                    <a16:creationId xmlns:a16="http://schemas.microsoft.com/office/drawing/2014/main" id="{393CAD56-7D15-429A-AA1D-33CA58C45565}"/>
                  </a:ext>
                </a:extLst>
              </p:cNvPr>
              <p:cNvSpPr>
                <a:spLocks/>
              </p:cNvSpPr>
              <p:nvPr userDrawn="1"/>
            </p:nvSpPr>
            <p:spPr>
              <a:xfrm>
                <a:off x="446347" y="196039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TPE</a:t>
                </a:r>
              </a:p>
            </p:txBody>
          </p:sp>
        </p:grpSp>
        <p:grpSp>
          <p:nvGrpSpPr>
            <p:cNvPr id="29" name="Group 28">
              <a:extLst>
                <a:ext uri="{FF2B5EF4-FFF2-40B4-BE49-F238E27FC236}">
                  <a16:creationId xmlns:a16="http://schemas.microsoft.com/office/drawing/2014/main" id="{C6C659C5-8FF3-4E5E-B356-415FB7BFF9EA}"/>
                </a:ext>
              </a:extLst>
            </p:cNvPr>
            <p:cNvGrpSpPr>
              <a:grpSpLocks/>
            </p:cNvGrpSpPr>
            <p:nvPr userDrawn="1"/>
          </p:nvGrpSpPr>
          <p:grpSpPr>
            <a:xfrm>
              <a:off x="906108" y="1619188"/>
              <a:ext cx="588632" cy="438025"/>
              <a:chOff x="924162" y="1619188"/>
              <a:chExt cx="588632" cy="438025"/>
            </a:xfrm>
          </p:grpSpPr>
          <p:pic>
            <p:nvPicPr>
              <p:cNvPr id="23" name="Graphic 22" descr="Building with solid fill">
                <a:extLst>
                  <a:ext uri="{FF2B5EF4-FFF2-40B4-BE49-F238E27FC236}">
                    <a16:creationId xmlns:a16="http://schemas.microsoft.com/office/drawing/2014/main" id="{0E821601-7EF9-46B1-837A-D6B7864F782B}"/>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2187" y="1619188"/>
                <a:ext cx="332582" cy="332582"/>
              </a:xfrm>
              <a:prstGeom prst="rect">
                <a:avLst/>
              </a:prstGeom>
            </p:spPr>
          </p:pic>
          <p:sp>
            <p:nvSpPr>
              <p:cNvPr id="98" name="Rectangle 97">
                <a:extLst>
                  <a:ext uri="{FF2B5EF4-FFF2-40B4-BE49-F238E27FC236}">
                    <a16:creationId xmlns:a16="http://schemas.microsoft.com/office/drawing/2014/main" id="{0DE4D5E7-893B-4CDD-9BFB-877A88696400}"/>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PME</a:t>
                </a:r>
                <a:endParaRPr lang="en-GB" sz="800" b="0" dirty="0">
                  <a:solidFill>
                    <a:schemeClr val="bg2"/>
                  </a:solidFill>
                </a:endParaRPr>
              </a:p>
            </p:txBody>
          </p:sp>
        </p:grpSp>
        <p:grpSp>
          <p:nvGrpSpPr>
            <p:cNvPr id="36" name="Group 35">
              <a:extLst>
                <a:ext uri="{FF2B5EF4-FFF2-40B4-BE49-F238E27FC236}">
                  <a16:creationId xmlns:a16="http://schemas.microsoft.com/office/drawing/2014/main" id="{1CBC869E-37B0-4299-B03E-5C1C228B17F1}"/>
                </a:ext>
              </a:extLst>
            </p:cNvPr>
            <p:cNvGrpSpPr>
              <a:grpSpLocks/>
            </p:cNvGrpSpPr>
            <p:nvPr userDrawn="1"/>
          </p:nvGrpSpPr>
          <p:grpSpPr>
            <a:xfrm>
              <a:off x="1365868" y="1634393"/>
              <a:ext cx="588632" cy="437290"/>
              <a:chOff x="1422334" y="1634393"/>
              <a:chExt cx="588632" cy="437290"/>
            </a:xfrm>
          </p:grpSpPr>
          <p:grpSp>
            <p:nvGrpSpPr>
              <p:cNvPr id="25" name="Group 24">
                <a:extLst>
                  <a:ext uri="{FF2B5EF4-FFF2-40B4-BE49-F238E27FC236}">
                    <a16:creationId xmlns:a16="http://schemas.microsoft.com/office/drawing/2014/main" id="{A13A726E-D726-4B04-A30F-CBA2D99B9899}"/>
                  </a:ext>
                </a:extLst>
              </p:cNvPr>
              <p:cNvGrpSpPr>
                <a:grpSpLocks/>
              </p:cNvGrpSpPr>
              <p:nvPr userDrawn="1"/>
            </p:nvGrpSpPr>
            <p:grpSpPr>
              <a:xfrm>
                <a:off x="1531621" y="1634393"/>
                <a:ext cx="370057" cy="323243"/>
                <a:chOff x="6301397" y="5135734"/>
                <a:chExt cx="642779" cy="407434"/>
              </a:xfrm>
              <a:solidFill>
                <a:schemeClr val="tx1"/>
              </a:solidFill>
            </p:grpSpPr>
            <p:pic>
              <p:nvPicPr>
                <p:cNvPr id="94" name="Graphic 93" descr="Building with solid fill">
                  <a:extLst>
                    <a:ext uri="{FF2B5EF4-FFF2-40B4-BE49-F238E27FC236}">
                      <a16:creationId xmlns:a16="http://schemas.microsoft.com/office/drawing/2014/main" id="{3D436B7C-B3C3-4540-8293-3B0CB80C440E}"/>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1397" y="5135734"/>
                  <a:ext cx="407434" cy="407434"/>
                </a:xfrm>
                <a:prstGeom prst="rect">
                  <a:avLst/>
                </a:prstGeom>
              </p:spPr>
            </p:pic>
            <p:pic>
              <p:nvPicPr>
                <p:cNvPr id="95" name="Graphic 94" descr="Building with solid fill">
                  <a:extLst>
                    <a:ext uri="{FF2B5EF4-FFF2-40B4-BE49-F238E27FC236}">
                      <a16:creationId xmlns:a16="http://schemas.microsoft.com/office/drawing/2014/main" id="{85DC3D71-8F3A-4F03-B849-F8FDD98D8EB6}"/>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36742" y="5135734"/>
                  <a:ext cx="407434" cy="407434"/>
                </a:xfrm>
                <a:prstGeom prst="rect">
                  <a:avLst/>
                </a:prstGeom>
              </p:spPr>
            </p:pic>
          </p:grpSp>
          <p:sp>
            <p:nvSpPr>
              <p:cNvPr id="99" name="Rectangle 98">
                <a:extLst>
                  <a:ext uri="{FF2B5EF4-FFF2-40B4-BE49-F238E27FC236}">
                    <a16:creationId xmlns:a16="http://schemas.microsoft.com/office/drawing/2014/main" id="{9ACDF4CD-2AC9-4D5A-8A9A-10992F661E24}"/>
                  </a:ext>
                </a:extLst>
              </p:cNvPr>
              <p:cNvSpPr>
                <a:spLocks/>
              </p:cNvSpPr>
              <p:nvPr userDrawn="1"/>
            </p:nvSpPr>
            <p:spPr>
              <a:xfrm>
                <a:off x="1422334" y="196624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ETI</a:t>
                </a:r>
              </a:p>
            </p:txBody>
          </p:sp>
        </p:grpSp>
        <p:grpSp>
          <p:nvGrpSpPr>
            <p:cNvPr id="37" name="Group 36">
              <a:extLst>
                <a:ext uri="{FF2B5EF4-FFF2-40B4-BE49-F238E27FC236}">
                  <a16:creationId xmlns:a16="http://schemas.microsoft.com/office/drawing/2014/main" id="{724858CE-BF05-4102-B66E-15CE4487DD76}"/>
                </a:ext>
              </a:extLst>
            </p:cNvPr>
            <p:cNvGrpSpPr/>
            <p:nvPr userDrawn="1"/>
          </p:nvGrpSpPr>
          <p:grpSpPr>
            <a:xfrm>
              <a:off x="1648935" y="1588595"/>
              <a:ext cx="1214068" cy="483088"/>
              <a:chOff x="1648935" y="1588595"/>
              <a:chExt cx="1214068" cy="483088"/>
            </a:xfrm>
          </p:grpSpPr>
          <p:pic>
            <p:nvPicPr>
              <p:cNvPr id="20" name="Graphic 19" descr="City with solid fill">
                <a:extLst>
                  <a:ext uri="{FF2B5EF4-FFF2-40B4-BE49-F238E27FC236}">
                    <a16:creationId xmlns:a16="http://schemas.microsoft.com/office/drawing/2014/main" id="{E8C1D84D-BE6D-4EFE-A31C-DA60223EF496}"/>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56963" y="1588595"/>
                <a:ext cx="398011" cy="398011"/>
              </a:xfrm>
              <a:prstGeom prst="rect">
                <a:avLst/>
              </a:prstGeom>
            </p:spPr>
          </p:pic>
          <p:sp>
            <p:nvSpPr>
              <p:cNvPr id="100" name="Rectangle 99">
                <a:extLst>
                  <a:ext uri="{FF2B5EF4-FFF2-40B4-BE49-F238E27FC236}">
                    <a16:creationId xmlns:a16="http://schemas.microsoft.com/office/drawing/2014/main" id="{D1D5897A-0931-447D-8623-0BC82A5AADC1}"/>
                  </a:ext>
                </a:extLst>
              </p:cNvPr>
              <p:cNvSpPr>
                <a:spLocks/>
              </p:cNvSpPr>
              <p:nvPr userDrawn="1"/>
            </p:nvSpPr>
            <p:spPr>
              <a:xfrm>
                <a:off x="1648935" y="1972106"/>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GE*</a:t>
                </a:r>
              </a:p>
            </p:txBody>
          </p:sp>
        </p:grpSp>
      </p:grpSp>
      <p:sp>
        <p:nvSpPr>
          <p:cNvPr id="104" name="Rectangle 103">
            <a:extLst>
              <a:ext uri="{FF2B5EF4-FFF2-40B4-BE49-F238E27FC236}">
                <a16:creationId xmlns:a16="http://schemas.microsoft.com/office/drawing/2014/main" id="{E661C305-A0CF-4271-B6A7-CD320E1EEDA2}"/>
              </a:ext>
            </a:extLst>
          </p:cNvPr>
          <p:cNvSpPr>
            <a:spLocks/>
          </p:cNvSpPr>
          <p:nvPr userDrawn="1"/>
        </p:nvSpPr>
        <p:spPr>
          <a:xfrm>
            <a:off x="7593440" y="3170424"/>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Secteur(s) d’activité :</a:t>
            </a:r>
          </a:p>
        </p:txBody>
      </p:sp>
      <p:sp>
        <p:nvSpPr>
          <p:cNvPr id="105" name="Rectangle 104">
            <a:extLst>
              <a:ext uri="{FF2B5EF4-FFF2-40B4-BE49-F238E27FC236}">
                <a16:creationId xmlns:a16="http://schemas.microsoft.com/office/drawing/2014/main" id="{B85BA729-2475-4B2A-98C5-0AA6043EE47E}"/>
              </a:ext>
            </a:extLst>
          </p:cNvPr>
          <p:cNvSpPr>
            <a:spLocks/>
          </p:cNvSpPr>
          <p:nvPr userDrawn="1"/>
        </p:nvSpPr>
        <p:spPr>
          <a:xfrm>
            <a:off x="7593440" y="2530323"/>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Taille(s) d’entreprise :</a:t>
            </a:r>
          </a:p>
        </p:txBody>
      </p:sp>
      <p:sp>
        <p:nvSpPr>
          <p:cNvPr id="106" name="Rectangle 105">
            <a:extLst>
              <a:ext uri="{FF2B5EF4-FFF2-40B4-BE49-F238E27FC236}">
                <a16:creationId xmlns:a16="http://schemas.microsoft.com/office/drawing/2014/main" id="{1898AC7F-8862-4A02-9E7C-F8527CEC4920}"/>
              </a:ext>
            </a:extLst>
          </p:cNvPr>
          <p:cNvSpPr>
            <a:spLocks/>
          </p:cNvSpPr>
          <p:nvPr userDrawn="1"/>
        </p:nvSpPr>
        <p:spPr>
          <a:xfrm>
            <a:off x="7666270" y="2095444"/>
            <a:ext cx="134802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Secteur(s) géographique(s) :</a:t>
            </a:r>
          </a:p>
        </p:txBody>
      </p:sp>
      <p:sp>
        <p:nvSpPr>
          <p:cNvPr id="115" name="Rectangle 114">
            <a:extLst>
              <a:ext uri="{FF2B5EF4-FFF2-40B4-BE49-F238E27FC236}">
                <a16:creationId xmlns:a16="http://schemas.microsoft.com/office/drawing/2014/main" id="{9C7FE8B3-E009-4189-AAA7-659ADC47C85D}"/>
              </a:ext>
            </a:extLst>
          </p:cNvPr>
          <p:cNvSpPr>
            <a:spLocks/>
          </p:cNvSpPr>
          <p:nvPr userDrawn="1"/>
        </p:nvSpPr>
        <p:spPr>
          <a:xfrm>
            <a:off x="410595" y="4500725"/>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Intégration de la solution</a:t>
            </a:r>
          </a:p>
        </p:txBody>
      </p:sp>
      <p:sp>
        <p:nvSpPr>
          <p:cNvPr id="116" name="Rectangle 115">
            <a:extLst>
              <a:ext uri="{FF2B5EF4-FFF2-40B4-BE49-F238E27FC236}">
                <a16:creationId xmlns:a16="http://schemas.microsoft.com/office/drawing/2014/main" id="{6C87D011-8F91-4A9E-91A8-531EF16E7531}"/>
              </a:ext>
            </a:extLst>
          </p:cNvPr>
          <p:cNvSpPr>
            <a:spLocks/>
          </p:cNvSpPr>
          <p:nvPr userDrawn="1"/>
        </p:nvSpPr>
        <p:spPr>
          <a:xfrm>
            <a:off x="410595" y="5441342"/>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Niveau de transformation</a:t>
            </a:r>
          </a:p>
        </p:txBody>
      </p:sp>
      <p:sp>
        <p:nvSpPr>
          <p:cNvPr id="117" name="Rectangle 116">
            <a:extLst>
              <a:ext uri="{FF2B5EF4-FFF2-40B4-BE49-F238E27FC236}">
                <a16:creationId xmlns:a16="http://schemas.microsoft.com/office/drawing/2014/main" id="{1DA8376E-746B-49D7-83D3-76AE36974A63}"/>
              </a:ext>
            </a:extLst>
          </p:cNvPr>
          <p:cNvSpPr>
            <a:spLocks/>
          </p:cNvSpPr>
          <p:nvPr userDrawn="1"/>
        </p:nvSpPr>
        <p:spPr>
          <a:xfrm>
            <a:off x="410595" y="4965999"/>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Parcours utilisateur.rice</a:t>
            </a:r>
          </a:p>
        </p:txBody>
      </p:sp>
      <p:sp>
        <p:nvSpPr>
          <p:cNvPr id="150" name="Text Placeholder 153">
            <a:extLst>
              <a:ext uri="{FF2B5EF4-FFF2-40B4-BE49-F238E27FC236}">
                <a16:creationId xmlns:a16="http://schemas.microsoft.com/office/drawing/2014/main" id="{87E78B39-0919-4CB5-85DC-6D9EE17CC358}"/>
              </a:ext>
            </a:extLst>
          </p:cNvPr>
          <p:cNvSpPr>
            <a:spLocks noGrp="1"/>
          </p:cNvSpPr>
          <p:nvPr>
            <p:ph type="body" sz="quarter" idx="35" hasCustomPrompt="1"/>
          </p:nvPr>
        </p:nvSpPr>
        <p:spPr>
          <a:xfrm>
            <a:off x="4504279" y="4490126"/>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52" name="Text Placeholder 153">
            <a:extLst>
              <a:ext uri="{FF2B5EF4-FFF2-40B4-BE49-F238E27FC236}">
                <a16:creationId xmlns:a16="http://schemas.microsoft.com/office/drawing/2014/main" id="{53FBB6A1-F4C9-4F3F-B7FF-BE6614C6650A}"/>
              </a:ext>
            </a:extLst>
          </p:cNvPr>
          <p:cNvSpPr>
            <a:spLocks noGrp="1"/>
          </p:cNvSpPr>
          <p:nvPr>
            <p:ph type="body" sz="quarter" idx="39" hasCustomPrompt="1"/>
          </p:nvPr>
        </p:nvSpPr>
        <p:spPr>
          <a:xfrm>
            <a:off x="4512957" y="4955400"/>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53" name="Text Placeholder 153">
            <a:extLst>
              <a:ext uri="{FF2B5EF4-FFF2-40B4-BE49-F238E27FC236}">
                <a16:creationId xmlns:a16="http://schemas.microsoft.com/office/drawing/2014/main" id="{B126CF98-0FFC-4B70-BDC3-A6A4BE0F0B3D}"/>
              </a:ext>
            </a:extLst>
          </p:cNvPr>
          <p:cNvSpPr>
            <a:spLocks noGrp="1"/>
          </p:cNvSpPr>
          <p:nvPr>
            <p:ph type="body" sz="quarter" idx="40" hasCustomPrompt="1"/>
          </p:nvPr>
        </p:nvSpPr>
        <p:spPr>
          <a:xfrm>
            <a:off x="4512956" y="5430744"/>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61" name="Rectangle 160">
            <a:extLst>
              <a:ext uri="{FF2B5EF4-FFF2-40B4-BE49-F238E27FC236}">
                <a16:creationId xmlns:a16="http://schemas.microsoft.com/office/drawing/2014/main" id="{7EA075C7-046F-4064-BA5A-090D0F8F7C52}"/>
              </a:ext>
            </a:extLst>
          </p:cNvPr>
          <p:cNvSpPr>
            <a:spLocks/>
          </p:cNvSpPr>
          <p:nvPr userDrawn="1"/>
        </p:nvSpPr>
        <p:spPr>
          <a:xfrm>
            <a:off x="7593440" y="37596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Références : </a:t>
            </a:r>
          </a:p>
        </p:txBody>
      </p:sp>
      <p:sp>
        <p:nvSpPr>
          <p:cNvPr id="170" name="Text Placeholder 10">
            <a:extLst>
              <a:ext uri="{FF2B5EF4-FFF2-40B4-BE49-F238E27FC236}">
                <a16:creationId xmlns:a16="http://schemas.microsoft.com/office/drawing/2014/main" id="{07420FD1-F40D-4EA8-90DB-61A297BF6882}"/>
              </a:ext>
            </a:extLst>
          </p:cNvPr>
          <p:cNvSpPr>
            <a:spLocks noGrp="1"/>
          </p:cNvSpPr>
          <p:nvPr>
            <p:ph type="body" sz="quarter" idx="44" hasCustomPrompt="1"/>
          </p:nvPr>
        </p:nvSpPr>
        <p:spPr>
          <a:xfrm>
            <a:off x="9424925" y="6323333"/>
            <a:ext cx="2653661" cy="240272"/>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Logo reference </a:t>
            </a:r>
            <a:r>
              <a:rPr lang="en-GB" dirty="0" err="1"/>
              <a:t>citées</a:t>
            </a:r>
            <a:r>
              <a:rPr lang="en-GB" dirty="0"/>
              <a:t> dans le </a:t>
            </a:r>
            <a:r>
              <a:rPr lang="en-GB" dirty="0" err="1"/>
              <a:t>texte</a:t>
            </a:r>
            <a:endParaRPr lang="en-GB" dirty="0"/>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GB" dirty="0"/>
          </a:p>
        </p:txBody>
      </p:sp>
      <p:sp>
        <p:nvSpPr>
          <p:cNvPr id="171" name="Text Placeholder 10">
            <a:extLst>
              <a:ext uri="{FF2B5EF4-FFF2-40B4-BE49-F238E27FC236}">
                <a16:creationId xmlns:a16="http://schemas.microsoft.com/office/drawing/2014/main" id="{BEABF464-C340-42C3-9D12-061209B314B1}"/>
              </a:ext>
            </a:extLst>
          </p:cNvPr>
          <p:cNvSpPr>
            <a:spLocks noGrp="1"/>
          </p:cNvSpPr>
          <p:nvPr>
            <p:ph type="body" sz="quarter" idx="45" hasCustomPrompt="1"/>
          </p:nvPr>
        </p:nvSpPr>
        <p:spPr>
          <a:xfrm>
            <a:off x="149745" y="1495983"/>
            <a:ext cx="6089958" cy="2488782"/>
          </a:xfrm>
        </p:spPr>
        <p:txBody>
          <a:bodyPr anchor="t"/>
          <a:lstStyle>
            <a:lvl1pPr>
              <a:defRPr sz="2800" b="0">
                <a:solidFill>
                  <a:schemeClr val="bg2"/>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Ecran</a:t>
            </a:r>
            <a:r>
              <a:rPr lang="en-GB" dirty="0"/>
              <a:t> demo </a:t>
            </a:r>
            <a:r>
              <a:rPr lang="en-GB" dirty="0" err="1"/>
              <a:t>cas</a:t>
            </a:r>
            <a:r>
              <a:rPr lang="en-GB" dirty="0"/>
              <a:t> </a:t>
            </a:r>
            <a:r>
              <a:rPr lang="en-GB" dirty="0" err="1"/>
              <a:t>d’usage</a:t>
            </a:r>
            <a:endParaRPr lang="en-GB" dirty="0"/>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GB" dirty="0"/>
          </a:p>
        </p:txBody>
      </p:sp>
      <p:pic>
        <p:nvPicPr>
          <p:cNvPr id="58" name="Graphic 57" descr="Daily calendar with solid fill">
            <a:extLst>
              <a:ext uri="{FF2B5EF4-FFF2-40B4-BE49-F238E27FC236}">
                <a16:creationId xmlns:a16="http://schemas.microsoft.com/office/drawing/2014/main" id="{4AA5598C-B0C3-4859-809E-5AC0E0219930}"/>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01605" y="2086162"/>
            <a:ext cx="233976" cy="233976"/>
          </a:xfrm>
          <a:prstGeom prst="rect">
            <a:avLst/>
          </a:prstGeom>
        </p:spPr>
      </p:pic>
      <p:pic>
        <p:nvPicPr>
          <p:cNvPr id="60" name="Graphic 59" descr="Marker with solid fill">
            <a:extLst>
              <a:ext uri="{FF2B5EF4-FFF2-40B4-BE49-F238E27FC236}">
                <a16:creationId xmlns:a16="http://schemas.microsoft.com/office/drawing/2014/main" id="{F69E9052-1E9A-42D8-A9A1-2ED26AC43425}"/>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601605" y="2317116"/>
            <a:ext cx="233976" cy="233976"/>
          </a:xfrm>
          <a:prstGeom prst="rect">
            <a:avLst/>
          </a:prstGeom>
        </p:spPr>
      </p:pic>
      <p:pic>
        <p:nvPicPr>
          <p:cNvPr id="62" name="Graphic 61" descr="Users with solid fill">
            <a:extLst>
              <a:ext uri="{FF2B5EF4-FFF2-40B4-BE49-F238E27FC236}">
                <a16:creationId xmlns:a16="http://schemas.microsoft.com/office/drawing/2014/main" id="{73F0199A-BF42-4990-969E-E912DE921FDB}"/>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601605" y="2802974"/>
            <a:ext cx="233976" cy="233976"/>
          </a:xfrm>
          <a:prstGeom prst="rect">
            <a:avLst/>
          </a:prstGeom>
        </p:spPr>
      </p:pic>
      <p:pic>
        <p:nvPicPr>
          <p:cNvPr id="64" name="Graphic 63" descr="Coins with solid fill">
            <a:extLst>
              <a:ext uri="{FF2B5EF4-FFF2-40B4-BE49-F238E27FC236}">
                <a16:creationId xmlns:a16="http://schemas.microsoft.com/office/drawing/2014/main" id="{9757BACB-929D-4ABD-8725-19C7DA2E0950}"/>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01200" y="3041814"/>
            <a:ext cx="234786" cy="234786"/>
          </a:xfrm>
          <a:prstGeom prst="rect">
            <a:avLst/>
          </a:prstGeom>
        </p:spPr>
      </p:pic>
      <p:grpSp>
        <p:nvGrpSpPr>
          <p:cNvPr id="144" name="Group 143">
            <a:extLst>
              <a:ext uri="{FF2B5EF4-FFF2-40B4-BE49-F238E27FC236}">
                <a16:creationId xmlns:a16="http://schemas.microsoft.com/office/drawing/2014/main" id="{A6F5064D-0CE7-4185-B3BB-216D6421675B}"/>
              </a:ext>
            </a:extLst>
          </p:cNvPr>
          <p:cNvGrpSpPr>
            <a:grpSpLocks/>
          </p:cNvGrpSpPr>
          <p:nvPr userDrawn="1"/>
        </p:nvGrpSpPr>
        <p:grpSpPr>
          <a:xfrm>
            <a:off x="2483775" y="4498931"/>
            <a:ext cx="1593843" cy="383896"/>
            <a:chOff x="4391358" y="4721504"/>
            <a:chExt cx="1593843" cy="383896"/>
          </a:xfrm>
        </p:grpSpPr>
        <p:grpSp>
          <p:nvGrpSpPr>
            <p:cNvPr id="143" name="Group 142">
              <a:extLst>
                <a:ext uri="{FF2B5EF4-FFF2-40B4-BE49-F238E27FC236}">
                  <a16:creationId xmlns:a16="http://schemas.microsoft.com/office/drawing/2014/main" id="{E5244D39-0102-4A97-B68A-C3483D9A5665}"/>
                </a:ext>
              </a:extLst>
            </p:cNvPr>
            <p:cNvGrpSpPr>
              <a:grpSpLocks/>
            </p:cNvGrpSpPr>
            <p:nvPr userDrawn="1"/>
          </p:nvGrpSpPr>
          <p:grpSpPr>
            <a:xfrm>
              <a:off x="4544576" y="4721504"/>
              <a:ext cx="1287406" cy="207426"/>
              <a:chOff x="2922912" y="2571586"/>
              <a:chExt cx="1287406" cy="207426"/>
            </a:xfrm>
          </p:grpSpPr>
          <p:pic>
            <p:nvPicPr>
              <p:cNvPr id="138" name="Graphic 137" descr="Building Brick Wall outline">
                <a:extLst>
                  <a:ext uri="{FF2B5EF4-FFF2-40B4-BE49-F238E27FC236}">
                    <a16:creationId xmlns:a16="http://schemas.microsoft.com/office/drawing/2014/main" id="{859A50E3-08BD-455A-99E8-C4B85163C886}"/>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922912" y="2571586"/>
                <a:ext cx="207426" cy="207426"/>
              </a:xfrm>
              <a:prstGeom prst="rect">
                <a:avLst/>
              </a:prstGeom>
            </p:spPr>
          </p:pic>
          <p:grpSp>
            <p:nvGrpSpPr>
              <p:cNvPr id="84" name="Group 83">
                <a:extLst>
                  <a:ext uri="{FF2B5EF4-FFF2-40B4-BE49-F238E27FC236}">
                    <a16:creationId xmlns:a16="http://schemas.microsoft.com/office/drawing/2014/main" id="{E3C12211-6E11-4E73-8EA9-EF4029558ECB}"/>
                  </a:ext>
                </a:extLst>
              </p:cNvPr>
              <p:cNvGrpSpPr/>
              <p:nvPr userDrawn="1"/>
            </p:nvGrpSpPr>
            <p:grpSpPr>
              <a:xfrm>
                <a:off x="3475403" y="2571586"/>
                <a:ext cx="734915" cy="207426"/>
                <a:chOff x="3475403" y="2571586"/>
                <a:chExt cx="734915" cy="207426"/>
              </a:xfrm>
            </p:grpSpPr>
            <p:pic>
              <p:nvPicPr>
                <p:cNvPr id="139" name="Graphic 138" descr="Building Brick Wall outline">
                  <a:extLst>
                    <a:ext uri="{FF2B5EF4-FFF2-40B4-BE49-F238E27FC236}">
                      <a16:creationId xmlns:a16="http://schemas.microsoft.com/office/drawing/2014/main" id="{D9DBBEA8-A45A-4091-BD7B-F679FBCD63CA}"/>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475403" y="2571586"/>
                  <a:ext cx="207426" cy="207426"/>
                </a:xfrm>
                <a:prstGeom prst="rect">
                  <a:avLst/>
                </a:prstGeom>
              </p:spPr>
            </p:pic>
            <p:pic>
              <p:nvPicPr>
                <p:cNvPr id="140" name="Graphic 139" descr="Building Brick Wall outline">
                  <a:extLst>
                    <a:ext uri="{FF2B5EF4-FFF2-40B4-BE49-F238E27FC236}">
                      <a16:creationId xmlns:a16="http://schemas.microsoft.com/office/drawing/2014/main" id="{512E7B3B-8DC7-45D6-A6AE-5FD82E9B0144}"/>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002892" y="2571586"/>
                  <a:ext cx="207426" cy="207426"/>
                </a:xfrm>
                <a:prstGeom prst="rect">
                  <a:avLst/>
                </a:prstGeom>
              </p:spPr>
            </p:pic>
          </p:grpSp>
        </p:grpSp>
        <p:grpSp>
          <p:nvGrpSpPr>
            <p:cNvPr id="68" name="Group 67">
              <a:extLst>
                <a:ext uri="{FF2B5EF4-FFF2-40B4-BE49-F238E27FC236}">
                  <a16:creationId xmlns:a16="http://schemas.microsoft.com/office/drawing/2014/main" id="{D92197E9-A570-43EC-9057-4CB95F81F16F}"/>
                </a:ext>
              </a:extLst>
            </p:cNvPr>
            <p:cNvGrpSpPr>
              <a:grpSpLocks/>
            </p:cNvGrpSpPr>
            <p:nvPr userDrawn="1"/>
          </p:nvGrpSpPr>
          <p:grpSpPr>
            <a:xfrm>
              <a:off x="4391358" y="4920734"/>
              <a:ext cx="1593843" cy="184666"/>
              <a:chOff x="2794140" y="2734460"/>
              <a:chExt cx="1593843" cy="184666"/>
            </a:xfrm>
          </p:grpSpPr>
          <p:sp>
            <p:nvSpPr>
              <p:cNvPr id="179" name="TextBox 178">
                <a:extLst>
                  <a:ext uri="{FF2B5EF4-FFF2-40B4-BE49-F238E27FC236}">
                    <a16:creationId xmlns:a16="http://schemas.microsoft.com/office/drawing/2014/main" id="{FAE1C0CE-F9E3-42EC-A5B9-82559ADF6532}"/>
                  </a:ext>
                </a:extLst>
              </p:cNvPr>
              <p:cNvSpPr txBox="1">
                <a:spLocks/>
              </p:cNvSpPr>
              <p:nvPr userDrawn="1"/>
            </p:nvSpPr>
            <p:spPr>
              <a:xfrm>
                <a:off x="3825227" y="2734460"/>
                <a:ext cx="562756" cy="184666"/>
              </a:xfrm>
              <a:prstGeom prst="rect">
                <a:avLst/>
              </a:prstGeom>
              <a:noFill/>
            </p:spPr>
            <p:txBody>
              <a:bodyPr wrap="none" lIns="108000" rIns="108000" rtlCol="0">
                <a:spAutoFit/>
              </a:bodyPr>
              <a:lstStyle/>
              <a:p>
                <a:pPr algn="ctr"/>
                <a:r>
                  <a:rPr lang="en-GB" sz="600" dirty="0">
                    <a:solidFill>
                      <a:schemeClr val="bg2"/>
                    </a:solidFill>
                  </a:rPr>
                  <a:t>Très facile</a:t>
                </a:r>
              </a:p>
            </p:txBody>
          </p:sp>
          <p:sp>
            <p:nvSpPr>
              <p:cNvPr id="180" name="TextBox 179">
                <a:extLst>
                  <a:ext uri="{FF2B5EF4-FFF2-40B4-BE49-F238E27FC236}">
                    <a16:creationId xmlns:a16="http://schemas.microsoft.com/office/drawing/2014/main" id="{3DD50AFE-E48D-4F90-A82D-16A3E139E9EA}"/>
                  </a:ext>
                </a:extLst>
              </p:cNvPr>
              <p:cNvSpPr txBox="1">
                <a:spLocks/>
              </p:cNvSpPr>
              <p:nvPr userDrawn="1"/>
            </p:nvSpPr>
            <p:spPr>
              <a:xfrm>
                <a:off x="2794140" y="2734460"/>
                <a:ext cx="464972" cy="184666"/>
              </a:xfrm>
              <a:prstGeom prst="rect">
                <a:avLst/>
              </a:prstGeom>
              <a:noFill/>
            </p:spPr>
            <p:txBody>
              <a:bodyPr wrap="none" lIns="108000" rIns="108000" rtlCol="0">
                <a:spAutoFit/>
              </a:bodyPr>
              <a:lstStyle/>
              <a:p>
                <a:pPr algn="ctr"/>
                <a:r>
                  <a:rPr lang="en-GB" sz="600" dirty="0">
                    <a:solidFill>
                      <a:schemeClr val="bg2"/>
                    </a:solidFill>
                  </a:rPr>
                  <a:t>Difficile</a:t>
                </a:r>
              </a:p>
            </p:txBody>
          </p:sp>
          <p:sp>
            <p:nvSpPr>
              <p:cNvPr id="184" name="TextBox 183">
                <a:extLst>
                  <a:ext uri="{FF2B5EF4-FFF2-40B4-BE49-F238E27FC236}">
                    <a16:creationId xmlns:a16="http://schemas.microsoft.com/office/drawing/2014/main" id="{D0E363AF-4E9A-4594-9A3C-0E22767C9488}"/>
                  </a:ext>
                </a:extLst>
              </p:cNvPr>
              <p:cNvSpPr txBox="1">
                <a:spLocks/>
              </p:cNvSpPr>
              <p:nvPr userDrawn="1"/>
            </p:nvSpPr>
            <p:spPr>
              <a:xfrm>
                <a:off x="3374683" y="2734460"/>
                <a:ext cx="408867" cy="184666"/>
              </a:xfrm>
              <a:prstGeom prst="rect">
                <a:avLst/>
              </a:prstGeom>
              <a:noFill/>
            </p:spPr>
            <p:txBody>
              <a:bodyPr wrap="none" lIns="108000" rIns="108000" rtlCol="0">
                <a:spAutoFit/>
              </a:bodyPr>
              <a:lstStyle/>
              <a:p>
                <a:pPr algn="ctr"/>
                <a:r>
                  <a:rPr lang="en-GB" sz="600" dirty="0">
                    <a:solidFill>
                      <a:schemeClr val="bg2"/>
                    </a:solidFill>
                  </a:rPr>
                  <a:t>Facile</a:t>
                </a:r>
              </a:p>
            </p:txBody>
          </p:sp>
        </p:grpSp>
      </p:grpSp>
      <p:grpSp>
        <p:nvGrpSpPr>
          <p:cNvPr id="146" name="Group 145">
            <a:extLst>
              <a:ext uri="{FF2B5EF4-FFF2-40B4-BE49-F238E27FC236}">
                <a16:creationId xmlns:a16="http://schemas.microsoft.com/office/drawing/2014/main" id="{B58A4BB1-BE90-4D2F-9DB6-1E881B41088C}"/>
              </a:ext>
            </a:extLst>
          </p:cNvPr>
          <p:cNvGrpSpPr>
            <a:grpSpLocks/>
          </p:cNvGrpSpPr>
          <p:nvPr userDrawn="1"/>
        </p:nvGrpSpPr>
        <p:grpSpPr>
          <a:xfrm>
            <a:off x="2436487" y="5428114"/>
            <a:ext cx="1688420" cy="406767"/>
            <a:chOff x="648149" y="4698633"/>
            <a:chExt cx="1688420" cy="406767"/>
          </a:xfrm>
        </p:grpSpPr>
        <p:grpSp>
          <p:nvGrpSpPr>
            <p:cNvPr id="107" name="Group 106">
              <a:extLst>
                <a:ext uri="{FF2B5EF4-FFF2-40B4-BE49-F238E27FC236}">
                  <a16:creationId xmlns:a16="http://schemas.microsoft.com/office/drawing/2014/main" id="{9CC22CD6-1F2E-42E6-97ED-80028B704F9E}"/>
                </a:ext>
              </a:extLst>
            </p:cNvPr>
            <p:cNvGrpSpPr>
              <a:grpSpLocks/>
            </p:cNvGrpSpPr>
            <p:nvPr userDrawn="1"/>
          </p:nvGrpSpPr>
          <p:grpSpPr>
            <a:xfrm>
              <a:off x="825785" y="4698633"/>
              <a:ext cx="1333149" cy="253169"/>
              <a:chOff x="2900041" y="3372117"/>
              <a:chExt cx="1333149" cy="253169"/>
            </a:xfrm>
          </p:grpSpPr>
          <p:pic>
            <p:nvPicPr>
              <p:cNvPr id="52" name="Graphic 51" descr="Sustainability outline">
                <a:extLst>
                  <a:ext uri="{FF2B5EF4-FFF2-40B4-BE49-F238E27FC236}">
                    <a16:creationId xmlns:a16="http://schemas.microsoft.com/office/drawing/2014/main" id="{4BE91EA5-1BCF-4606-8EA8-D137BF8E37D8}"/>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900041" y="3372117"/>
                <a:ext cx="253169" cy="253169"/>
              </a:xfrm>
              <a:prstGeom prst="rect">
                <a:avLst/>
              </a:prstGeom>
            </p:spPr>
          </p:pic>
          <p:pic>
            <p:nvPicPr>
              <p:cNvPr id="157" name="Graphic 156" descr="Sustainability outline">
                <a:extLst>
                  <a:ext uri="{FF2B5EF4-FFF2-40B4-BE49-F238E27FC236}">
                    <a16:creationId xmlns:a16="http://schemas.microsoft.com/office/drawing/2014/main" id="{BBB5995E-94A2-4F3D-AE43-7CB7E300CFFD}"/>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452532" y="3372117"/>
                <a:ext cx="253169" cy="253169"/>
              </a:xfrm>
              <a:prstGeom prst="rect">
                <a:avLst/>
              </a:prstGeom>
            </p:spPr>
          </p:pic>
          <p:pic>
            <p:nvPicPr>
              <p:cNvPr id="158" name="Graphic 157" descr="Sustainability outline">
                <a:extLst>
                  <a:ext uri="{FF2B5EF4-FFF2-40B4-BE49-F238E27FC236}">
                    <a16:creationId xmlns:a16="http://schemas.microsoft.com/office/drawing/2014/main" id="{936EED9F-4384-4445-A893-4C9B46D72EC9}"/>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980021" y="3372117"/>
                <a:ext cx="253169" cy="253169"/>
              </a:xfrm>
              <a:prstGeom prst="rect">
                <a:avLst/>
              </a:prstGeom>
            </p:spPr>
          </p:pic>
        </p:grpSp>
        <p:grpSp>
          <p:nvGrpSpPr>
            <p:cNvPr id="71" name="Group 70">
              <a:extLst>
                <a:ext uri="{FF2B5EF4-FFF2-40B4-BE49-F238E27FC236}">
                  <a16:creationId xmlns:a16="http://schemas.microsoft.com/office/drawing/2014/main" id="{9CEDD76D-856B-486B-A539-D352B4B5DEE1}"/>
                </a:ext>
              </a:extLst>
            </p:cNvPr>
            <p:cNvGrpSpPr>
              <a:grpSpLocks/>
            </p:cNvGrpSpPr>
            <p:nvPr userDrawn="1"/>
          </p:nvGrpSpPr>
          <p:grpSpPr>
            <a:xfrm>
              <a:off x="648149" y="4920734"/>
              <a:ext cx="1688420" cy="184666"/>
              <a:chOff x="2696357" y="3615088"/>
              <a:chExt cx="1688420" cy="184666"/>
            </a:xfrm>
          </p:grpSpPr>
          <p:sp>
            <p:nvSpPr>
              <p:cNvPr id="196" name="TextBox 195">
                <a:extLst>
                  <a:ext uri="{FF2B5EF4-FFF2-40B4-BE49-F238E27FC236}">
                    <a16:creationId xmlns:a16="http://schemas.microsoft.com/office/drawing/2014/main" id="{ED0AAD83-4DDB-4024-BF5A-D0B962001E03}"/>
                  </a:ext>
                </a:extLst>
              </p:cNvPr>
              <p:cNvSpPr txBox="1">
                <a:spLocks/>
              </p:cNvSpPr>
              <p:nvPr userDrawn="1"/>
            </p:nvSpPr>
            <p:spPr>
              <a:xfrm>
                <a:off x="2696357" y="3615088"/>
                <a:ext cx="660538" cy="184666"/>
              </a:xfrm>
              <a:prstGeom prst="rect">
                <a:avLst/>
              </a:prstGeom>
              <a:noFill/>
            </p:spPr>
            <p:txBody>
              <a:bodyPr wrap="none" lIns="108000" rIns="108000" rtlCol="0">
                <a:spAutoFit/>
              </a:bodyPr>
              <a:lstStyle/>
              <a:p>
                <a:pPr algn="ctr"/>
                <a:r>
                  <a:rPr lang="en-GB" sz="600" dirty="0">
                    <a:solidFill>
                      <a:schemeClr val="bg2"/>
                    </a:solidFill>
                  </a:rPr>
                  <a:t>Acculturation</a:t>
                </a:r>
              </a:p>
            </p:txBody>
          </p:sp>
          <p:sp>
            <p:nvSpPr>
              <p:cNvPr id="197" name="TextBox 196">
                <a:extLst>
                  <a:ext uri="{FF2B5EF4-FFF2-40B4-BE49-F238E27FC236}">
                    <a16:creationId xmlns:a16="http://schemas.microsoft.com/office/drawing/2014/main" id="{D304EB1A-B6F4-49C4-8C28-8345336E7926}"/>
                  </a:ext>
                </a:extLst>
              </p:cNvPr>
              <p:cNvSpPr txBox="1">
                <a:spLocks/>
              </p:cNvSpPr>
              <p:nvPr userDrawn="1"/>
            </p:nvSpPr>
            <p:spPr>
              <a:xfrm>
                <a:off x="3348233" y="3615088"/>
                <a:ext cx="461767" cy="184666"/>
              </a:xfrm>
              <a:prstGeom prst="rect">
                <a:avLst/>
              </a:prstGeom>
              <a:noFill/>
            </p:spPr>
            <p:txBody>
              <a:bodyPr wrap="none" lIns="108000" rIns="108000" rtlCol="0">
                <a:spAutoFit/>
              </a:bodyPr>
              <a:lstStyle/>
              <a:p>
                <a:pPr algn="ctr"/>
                <a:r>
                  <a:rPr lang="en-GB" sz="600" dirty="0">
                    <a:solidFill>
                      <a:schemeClr val="bg2"/>
                    </a:solidFill>
                  </a:rPr>
                  <a:t>Mesure</a:t>
                </a:r>
              </a:p>
            </p:txBody>
          </p:sp>
          <p:sp>
            <p:nvSpPr>
              <p:cNvPr id="198" name="TextBox 197">
                <a:extLst>
                  <a:ext uri="{FF2B5EF4-FFF2-40B4-BE49-F238E27FC236}">
                    <a16:creationId xmlns:a16="http://schemas.microsoft.com/office/drawing/2014/main" id="{8F90290D-3579-461A-9869-465D40389221}"/>
                  </a:ext>
                </a:extLst>
              </p:cNvPr>
              <p:cNvSpPr txBox="1">
                <a:spLocks/>
              </p:cNvSpPr>
              <p:nvPr userDrawn="1"/>
            </p:nvSpPr>
            <p:spPr>
              <a:xfrm>
                <a:off x="3828434" y="3615088"/>
                <a:ext cx="556343" cy="184666"/>
              </a:xfrm>
              <a:prstGeom prst="rect">
                <a:avLst/>
              </a:prstGeom>
              <a:noFill/>
            </p:spPr>
            <p:txBody>
              <a:bodyPr wrap="none" lIns="108000" rIns="108000" rtlCol="0">
                <a:spAutoFit/>
              </a:bodyPr>
              <a:lstStyle/>
              <a:p>
                <a:pPr algn="ctr"/>
                <a:r>
                  <a:rPr lang="en-GB" sz="600" dirty="0">
                    <a:solidFill>
                      <a:schemeClr val="bg2"/>
                    </a:solidFill>
                  </a:rPr>
                  <a:t>Réduction</a:t>
                </a:r>
              </a:p>
            </p:txBody>
          </p:sp>
        </p:grpSp>
      </p:grpSp>
      <p:sp>
        <p:nvSpPr>
          <p:cNvPr id="202" name="Rectangle: Rounded Corners 201">
            <a:extLst>
              <a:ext uri="{FF2B5EF4-FFF2-40B4-BE49-F238E27FC236}">
                <a16:creationId xmlns:a16="http://schemas.microsoft.com/office/drawing/2014/main" id="{35AE8946-F724-45E5-8D83-EFB5096A9A9E}"/>
              </a:ext>
            </a:extLst>
          </p:cNvPr>
          <p:cNvSpPr/>
          <p:nvPr userDrawn="1"/>
        </p:nvSpPr>
        <p:spPr>
          <a:xfrm>
            <a:off x="7163893" y="1661490"/>
            <a:ext cx="1746691"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MARCHÉ ADRESSÉ</a:t>
            </a:r>
          </a:p>
        </p:txBody>
      </p:sp>
      <p:sp>
        <p:nvSpPr>
          <p:cNvPr id="203" name="Rectangle: Rounded Corners 202">
            <a:extLst>
              <a:ext uri="{FF2B5EF4-FFF2-40B4-BE49-F238E27FC236}">
                <a16:creationId xmlns:a16="http://schemas.microsoft.com/office/drawing/2014/main" id="{1996D9F3-36FB-4E9E-ADC4-357A04061112}"/>
              </a:ext>
            </a:extLst>
          </p:cNvPr>
          <p:cNvSpPr/>
          <p:nvPr userDrawn="1"/>
        </p:nvSpPr>
        <p:spPr>
          <a:xfrm>
            <a:off x="59109" y="4117183"/>
            <a:ext cx="1746691"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IMPACT CLIENT.E</a:t>
            </a:r>
          </a:p>
        </p:txBody>
      </p:sp>
      <p:pic>
        <p:nvPicPr>
          <p:cNvPr id="7" name="Graphic 6" descr="Home with solid fill">
            <a:extLst>
              <a:ext uri="{FF2B5EF4-FFF2-40B4-BE49-F238E27FC236}">
                <a16:creationId xmlns:a16="http://schemas.microsoft.com/office/drawing/2014/main" id="{DE178CF2-3582-4A28-86A3-6929C97FE7E3}"/>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610282" y="2561450"/>
            <a:ext cx="233976" cy="233976"/>
          </a:xfrm>
          <a:prstGeom prst="rect">
            <a:avLst/>
          </a:prstGeom>
        </p:spPr>
      </p:pic>
      <p:sp>
        <p:nvSpPr>
          <p:cNvPr id="108" name="Text Placeholder 10">
            <a:extLst>
              <a:ext uri="{FF2B5EF4-FFF2-40B4-BE49-F238E27FC236}">
                <a16:creationId xmlns:a16="http://schemas.microsoft.com/office/drawing/2014/main" id="{71611905-CF03-4E93-8637-1793C775AED0}"/>
              </a:ext>
            </a:extLst>
          </p:cNvPr>
          <p:cNvSpPr>
            <a:spLocks noGrp="1"/>
          </p:cNvSpPr>
          <p:nvPr>
            <p:ph type="body" sz="quarter" idx="46" hasCustomPrompt="1"/>
          </p:nvPr>
        </p:nvSpPr>
        <p:spPr>
          <a:xfrm>
            <a:off x="9789772" y="2562962"/>
            <a:ext cx="2045155"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Lien du site internet</a:t>
            </a:r>
          </a:p>
        </p:txBody>
      </p:sp>
      <p:sp>
        <p:nvSpPr>
          <p:cNvPr id="109" name="Text Placeholder 10">
            <a:extLst>
              <a:ext uri="{FF2B5EF4-FFF2-40B4-BE49-F238E27FC236}">
                <a16:creationId xmlns:a16="http://schemas.microsoft.com/office/drawing/2014/main" id="{4DCEF583-552B-4C88-8657-B9CB326D0FBE}"/>
              </a:ext>
            </a:extLst>
          </p:cNvPr>
          <p:cNvSpPr>
            <a:spLocks noGrp="1"/>
          </p:cNvSpPr>
          <p:nvPr>
            <p:ph type="body" sz="quarter" idx="47" hasCustomPrompt="1"/>
          </p:nvPr>
        </p:nvSpPr>
        <p:spPr>
          <a:xfrm>
            <a:off x="10473775" y="2800772"/>
            <a:ext cx="1534710"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XX</a:t>
            </a:r>
          </a:p>
        </p:txBody>
      </p:sp>
      <p:sp>
        <p:nvSpPr>
          <p:cNvPr id="111" name="Text Placeholder 10">
            <a:extLst>
              <a:ext uri="{FF2B5EF4-FFF2-40B4-BE49-F238E27FC236}">
                <a16:creationId xmlns:a16="http://schemas.microsoft.com/office/drawing/2014/main" id="{ABFA99A7-C69F-4171-A015-609548A78184}"/>
              </a:ext>
            </a:extLst>
          </p:cNvPr>
          <p:cNvSpPr>
            <a:spLocks noGrp="1"/>
          </p:cNvSpPr>
          <p:nvPr>
            <p:ph type="body" sz="quarter" idx="48" hasCustomPrompt="1"/>
          </p:nvPr>
        </p:nvSpPr>
        <p:spPr>
          <a:xfrm>
            <a:off x="10030980" y="147928"/>
            <a:ext cx="1875518" cy="805060"/>
          </a:xfrm>
        </p:spPr>
        <p:txBody>
          <a:bodyPr anchor="t"/>
          <a:lstStyle>
            <a:lvl1pPr>
              <a:defRPr sz="18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Logo start up</a:t>
            </a:r>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GB" dirty="0"/>
          </a:p>
        </p:txBody>
      </p:sp>
      <p:grpSp>
        <p:nvGrpSpPr>
          <p:cNvPr id="145" name="Group 144">
            <a:extLst>
              <a:ext uri="{FF2B5EF4-FFF2-40B4-BE49-F238E27FC236}">
                <a16:creationId xmlns:a16="http://schemas.microsoft.com/office/drawing/2014/main" id="{D696C2B5-4C8A-4393-8287-956169A71458}"/>
              </a:ext>
            </a:extLst>
          </p:cNvPr>
          <p:cNvGrpSpPr>
            <a:grpSpLocks/>
          </p:cNvGrpSpPr>
          <p:nvPr userDrawn="1"/>
        </p:nvGrpSpPr>
        <p:grpSpPr>
          <a:xfrm>
            <a:off x="2458929" y="4964843"/>
            <a:ext cx="1643535" cy="382620"/>
            <a:chOff x="2418959" y="4722780"/>
            <a:chExt cx="1643535" cy="382620"/>
          </a:xfrm>
        </p:grpSpPr>
        <p:grpSp>
          <p:nvGrpSpPr>
            <p:cNvPr id="102" name="Group 101">
              <a:extLst>
                <a:ext uri="{FF2B5EF4-FFF2-40B4-BE49-F238E27FC236}">
                  <a16:creationId xmlns:a16="http://schemas.microsoft.com/office/drawing/2014/main" id="{39F69AAA-1225-49B0-A1D7-C77095325094}"/>
                </a:ext>
              </a:extLst>
            </p:cNvPr>
            <p:cNvGrpSpPr/>
            <p:nvPr userDrawn="1"/>
          </p:nvGrpSpPr>
          <p:grpSpPr>
            <a:xfrm>
              <a:off x="2599658" y="4722780"/>
              <a:ext cx="1290787" cy="207927"/>
              <a:chOff x="2918256" y="2999235"/>
              <a:chExt cx="1290787" cy="207927"/>
            </a:xfrm>
          </p:grpSpPr>
          <p:pic>
            <p:nvPicPr>
              <p:cNvPr id="148" name="Graphic 147" descr="Touchscreen outline">
                <a:extLst>
                  <a:ext uri="{FF2B5EF4-FFF2-40B4-BE49-F238E27FC236}">
                    <a16:creationId xmlns:a16="http://schemas.microsoft.com/office/drawing/2014/main" id="{448A1C1A-CB7A-417C-B0B0-EEE741A710F4}"/>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476679" y="2999235"/>
                <a:ext cx="204875" cy="204875"/>
              </a:xfrm>
              <a:prstGeom prst="rect">
                <a:avLst/>
              </a:prstGeom>
            </p:spPr>
          </p:pic>
          <p:pic>
            <p:nvPicPr>
              <p:cNvPr id="149" name="Graphic 148" descr="Touchscreen outline">
                <a:extLst>
                  <a:ext uri="{FF2B5EF4-FFF2-40B4-BE49-F238E27FC236}">
                    <a16:creationId xmlns:a16="http://schemas.microsoft.com/office/drawing/2014/main" id="{1FF88775-AF5A-4778-A3F6-C142D46C8C8D}"/>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004168" y="2999235"/>
                <a:ext cx="204875" cy="204875"/>
              </a:xfrm>
              <a:prstGeom prst="rect">
                <a:avLst/>
              </a:prstGeom>
            </p:spPr>
          </p:pic>
          <p:pic>
            <p:nvPicPr>
              <p:cNvPr id="123" name="Graphic 122" descr="Touchscreen outline">
                <a:extLst>
                  <a:ext uri="{FF2B5EF4-FFF2-40B4-BE49-F238E27FC236}">
                    <a16:creationId xmlns:a16="http://schemas.microsoft.com/office/drawing/2014/main" id="{48519883-ADEC-4396-9C77-0969146AEA5C}"/>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918256" y="3002287"/>
                <a:ext cx="204875" cy="204875"/>
              </a:xfrm>
              <a:prstGeom prst="rect">
                <a:avLst/>
              </a:prstGeom>
            </p:spPr>
          </p:pic>
        </p:grpSp>
        <p:grpSp>
          <p:nvGrpSpPr>
            <p:cNvPr id="69" name="Group 68">
              <a:extLst>
                <a:ext uri="{FF2B5EF4-FFF2-40B4-BE49-F238E27FC236}">
                  <a16:creationId xmlns:a16="http://schemas.microsoft.com/office/drawing/2014/main" id="{2DBABE69-3E5D-4645-AD6D-DF24EDA602FC}"/>
                </a:ext>
              </a:extLst>
            </p:cNvPr>
            <p:cNvGrpSpPr>
              <a:grpSpLocks/>
            </p:cNvGrpSpPr>
            <p:nvPr userDrawn="1"/>
          </p:nvGrpSpPr>
          <p:grpSpPr>
            <a:xfrm>
              <a:off x="2418959" y="4920734"/>
              <a:ext cx="1643535" cy="184666"/>
              <a:chOff x="2750057" y="3143782"/>
              <a:chExt cx="1643535" cy="184666"/>
            </a:xfrm>
          </p:grpSpPr>
          <p:sp>
            <p:nvSpPr>
              <p:cNvPr id="195" name="TextBox 194">
                <a:extLst>
                  <a:ext uri="{FF2B5EF4-FFF2-40B4-BE49-F238E27FC236}">
                    <a16:creationId xmlns:a16="http://schemas.microsoft.com/office/drawing/2014/main" id="{8C7F30EA-1F76-46F2-8A20-920E877940A9}"/>
                  </a:ext>
                </a:extLst>
              </p:cNvPr>
              <p:cNvSpPr txBox="1">
                <a:spLocks/>
              </p:cNvSpPr>
              <p:nvPr userDrawn="1"/>
            </p:nvSpPr>
            <p:spPr>
              <a:xfrm>
                <a:off x="2750057" y="3143782"/>
                <a:ext cx="553137" cy="184666"/>
              </a:xfrm>
              <a:prstGeom prst="rect">
                <a:avLst/>
              </a:prstGeom>
              <a:noFill/>
            </p:spPr>
            <p:txBody>
              <a:bodyPr wrap="none" lIns="108000" rIns="108000" rtlCol="0">
                <a:spAutoFit/>
              </a:bodyPr>
              <a:lstStyle/>
              <a:p>
                <a:pPr algn="ctr"/>
                <a:r>
                  <a:rPr lang="en-GB" sz="600" dirty="0">
                    <a:solidFill>
                      <a:schemeClr val="bg2"/>
                    </a:solidFill>
                  </a:rPr>
                  <a:t>Peu fluide</a:t>
                </a:r>
              </a:p>
            </p:txBody>
          </p:sp>
          <p:sp>
            <p:nvSpPr>
              <p:cNvPr id="200" name="TextBox 199">
                <a:extLst>
                  <a:ext uri="{FF2B5EF4-FFF2-40B4-BE49-F238E27FC236}">
                    <a16:creationId xmlns:a16="http://schemas.microsoft.com/office/drawing/2014/main" id="{95AFF43B-8DA8-47BA-8B47-01E490630911}"/>
                  </a:ext>
                </a:extLst>
              </p:cNvPr>
              <p:cNvSpPr txBox="1">
                <a:spLocks/>
              </p:cNvSpPr>
              <p:nvPr userDrawn="1"/>
            </p:nvSpPr>
            <p:spPr>
              <a:xfrm>
                <a:off x="3369072" y="3143782"/>
                <a:ext cx="420089" cy="184666"/>
              </a:xfrm>
              <a:prstGeom prst="rect">
                <a:avLst/>
              </a:prstGeom>
              <a:noFill/>
            </p:spPr>
            <p:txBody>
              <a:bodyPr wrap="none" lIns="108000" rIns="108000" rtlCol="0">
                <a:spAutoFit/>
              </a:bodyPr>
              <a:lstStyle/>
              <a:p>
                <a:pPr algn="ctr"/>
                <a:r>
                  <a:rPr lang="en-GB" sz="600" dirty="0">
                    <a:solidFill>
                      <a:schemeClr val="bg2"/>
                    </a:solidFill>
                  </a:rPr>
                  <a:t>Fluide</a:t>
                </a:r>
              </a:p>
            </p:txBody>
          </p:sp>
          <p:sp>
            <p:nvSpPr>
              <p:cNvPr id="201" name="TextBox 200">
                <a:extLst>
                  <a:ext uri="{FF2B5EF4-FFF2-40B4-BE49-F238E27FC236}">
                    <a16:creationId xmlns:a16="http://schemas.microsoft.com/office/drawing/2014/main" id="{2D58A62D-A941-4AE3-BF77-91BFB5CAA0DB}"/>
                  </a:ext>
                </a:extLst>
              </p:cNvPr>
              <p:cNvSpPr txBox="1">
                <a:spLocks/>
              </p:cNvSpPr>
              <p:nvPr userDrawn="1"/>
            </p:nvSpPr>
            <p:spPr>
              <a:xfrm>
                <a:off x="3819616" y="3143782"/>
                <a:ext cx="573976" cy="184666"/>
              </a:xfrm>
              <a:prstGeom prst="rect">
                <a:avLst/>
              </a:prstGeom>
              <a:noFill/>
            </p:spPr>
            <p:txBody>
              <a:bodyPr wrap="none" lIns="108000" rIns="108000" rtlCol="0">
                <a:spAutoFit/>
              </a:bodyPr>
              <a:lstStyle/>
              <a:p>
                <a:pPr algn="ctr"/>
                <a:r>
                  <a:rPr lang="en-GB" sz="600" dirty="0">
                    <a:solidFill>
                      <a:schemeClr val="bg2"/>
                    </a:solidFill>
                  </a:rPr>
                  <a:t>Très fluide</a:t>
                </a:r>
              </a:p>
            </p:txBody>
          </p:sp>
        </p:grpSp>
      </p:grpSp>
      <p:sp>
        <p:nvSpPr>
          <p:cNvPr id="103" name="Rectangle 102">
            <a:extLst>
              <a:ext uri="{FF2B5EF4-FFF2-40B4-BE49-F238E27FC236}">
                <a16:creationId xmlns:a16="http://schemas.microsoft.com/office/drawing/2014/main" id="{E460511F-7089-4676-90DB-CA638A758795}"/>
              </a:ext>
            </a:extLst>
          </p:cNvPr>
          <p:cNvSpPr>
            <a:spLocks/>
          </p:cNvSpPr>
          <p:nvPr userDrawn="1"/>
        </p:nvSpPr>
        <p:spPr>
          <a:xfrm>
            <a:off x="11125200" y="6705600"/>
            <a:ext cx="1076726" cy="106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b="0" dirty="0">
                <a:solidFill>
                  <a:schemeClr val="bg1">
                    <a:lumMod val="95000"/>
                  </a:schemeClr>
                </a:solidFill>
              </a:rPr>
              <a:t>*Grandes entreprises</a:t>
            </a:r>
          </a:p>
        </p:txBody>
      </p:sp>
    </p:spTree>
    <p:extLst>
      <p:ext uri="{BB962C8B-B14F-4D97-AF65-F5344CB8AC3E}">
        <p14:creationId xmlns:p14="http://schemas.microsoft.com/office/powerpoint/2010/main" val="449997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Headline only">
    <p:spTree>
      <p:nvGrpSpPr>
        <p:cNvPr id="1" name=""/>
        <p:cNvGrpSpPr/>
        <p:nvPr/>
      </p:nvGrpSpPr>
      <p:grpSpPr>
        <a:xfrm>
          <a:off x="0" y="0"/>
          <a:ext cx="0" cy="0"/>
          <a:chOff x="0" y="0"/>
          <a:chExt cx="0" cy="0"/>
        </a:xfrm>
      </p:grpSpPr>
      <p:sp>
        <p:nvSpPr>
          <p:cNvPr id="254" name="Rectangle 253">
            <a:extLst>
              <a:ext uri="{FF2B5EF4-FFF2-40B4-BE49-F238E27FC236}">
                <a16:creationId xmlns:a16="http://schemas.microsoft.com/office/drawing/2014/main" id="{F8070885-B301-46B3-A3F0-94BF1DA20ABD}"/>
              </a:ext>
            </a:extLst>
          </p:cNvPr>
          <p:cNvSpPr/>
          <p:nvPr userDrawn="1"/>
        </p:nvSpPr>
        <p:spPr>
          <a:xfrm>
            <a:off x="-169818" y="1475697"/>
            <a:ext cx="10423666" cy="2457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GB" noProof="0" dirty="0"/>
              <a:t>Nom de la </a:t>
            </a:r>
            <a:r>
              <a:rPr lang="en-GB" noProof="0" dirty="0" err="1"/>
              <a:t>startup</a:t>
            </a:r>
            <a:r>
              <a:rPr lang="en-GB" noProof="0" dirty="0"/>
              <a:t>, </a:t>
            </a:r>
            <a:r>
              <a:rPr lang="en-GB" noProof="0" dirty="0" err="1"/>
              <a:t>présentation</a:t>
            </a:r>
            <a:r>
              <a:rPr lang="en-GB" noProof="0" dirty="0"/>
              <a:t> </a:t>
            </a:r>
            <a:r>
              <a:rPr lang="en-GB" noProof="0" dirty="0" err="1"/>
              <a:t>succinte</a:t>
            </a:r>
            <a:r>
              <a:rPr lang="en-GB" noProof="0" dirty="0"/>
              <a:t> sur maximum 1 </a:t>
            </a:r>
            <a:r>
              <a:rPr lang="en-GB" noProof="0" dirty="0" err="1"/>
              <a:t>ligne</a:t>
            </a:r>
            <a:endParaRPr lang="en-GB" noProof="0" dirty="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err="1"/>
              <a:t>Présentation</a:t>
            </a:r>
            <a:r>
              <a:rPr lang="en-GB" noProof="0" dirty="0"/>
              <a:t> de </a:t>
            </a:r>
            <a:r>
              <a:rPr lang="en-GB" noProof="0" dirty="0" err="1"/>
              <a:t>l’acteur</a:t>
            </a:r>
            <a:endParaRPr lang="en-GB" noProof="0" dirty="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de la proposition de </a:t>
            </a:r>
            <a:r>
              <a:rPr lang="en-GB" dirty="0" err="1"/>
              <a:t>valeur</a:t>
            </a:r>
            <a:r>
              <a:rPr lang="en-GB" dirty="0"/>
              <a:t> de la solution </a:t>
            </a:r>
            <a:r>
              <a:rPr lang="en-GB" dirty="0" err="1"/>
              <a:t>en</a:t>
            </a:r>
            <a:r>
              <a:rPr lang="en-GB" dirty="0"/>
              <a:t> 3 </a:t>
            </a:r>
            <a:r>
              <a:rPr lang="en-GB" dirty="0" err="1"/>
              <a:t>lignes</a:t>
            </a:r>
            <a:r>
              <a:rPr lang="en-GB" dirty="0"/>
              <a:t> et </a:t>
            </a:r>
            <a:r>
              <a:rPr lang="en-GB" dirty="0" err="1"/>
              <a:t>besoin</a:t>
            </a:r>
            <a:r>
              <a:rPr lang="en-GB" dirty="0"/>
              <a:t> </a:t>
            </a:r>
            <a:r>
              <a:rPr lang="en-GB" dirty="0" err="1"/>
              <a:t>adressé</a:t>
            </a:r>
            <a:r>
              <a:rPr lang="en-GB" dirty="0"/>
              <a:t> (</a:t>
            </a:r>
            <a:r>
              <a:rPr lang="en-GB" dirty="0" err="1"/>
              <a:t>règlementations</a:t>
            </a:r>
            <a:r>
              <a:rPr lang="en-GB" dirty="0"/>
              <a:t> etc)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54" name="Text Placeholder 153">
            <a:extLst>
              <a:ext uri="{FF2B5EF4-FFF2-40B4-BE49-F238E27FC236}">
                <a16:creationId xmlns:a16="http://schemas.microsoft.com/office/drawing/2014/main" id="{611E414B-76F1-4561-B46E-0E30312CAFAE}"/>
              </a:ext>
            </a:extLst>
          </p:cNvPr>
          <p:cNvSpPr>
            <a:spLocks noGrp="1"/>
          </p:cNvSpPr>
          <p:nvPr>
            <p:ph type="body" sz="quarter" idx="35" hasCustomPrompt="1"/>
          </p:nvPr>
        </p:nvSpPr>
        <p:spPr>
          <a:xfrm>
            <a:off x="4649471" y="1650339"/>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29" name="Text Placeholder 153">
            <a:extLst>
              <a:ext uri="{FF2B5EF4-FFF2-40B4-BE49-F238E27FC236}">
                <a16:creationId xmlns:a16="http://schemas.microsoft.com/office/drawing/2014/main" id="{BC871FB4-D894-4441-BDE7-3F6378114171}"/>
              </a:ext>
            </a:extLst>
          </p:cNvPr>
          <p:cNvSpPr>
            <a:spLocks noGrp="1"/>
          </p:cNvSpPr>
          <p:nvPr>
            <p:ph type="body" sz="quarter" idx="39" hasCustomPrompt="1"/>
          </p:nvPr>
        </p:nvSpPr>
        <p:spPr>
          <a:xfrm>
            <a:off x="4658149" y="2115613"/>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30" name="Text Placeholder 153">
            <a:extLst>
              <a:ext uri="{FF2B5EF4-FFF2-40B4-BE49-F238E27FC236}">
                <a16:creationId xmlns:a16="http://schemas.microsoft.com/office/drawing/2014/main" id="{E092D6DF-7DD7-4B20-ACFF-8A510E56C259}"/>
              </a:ext>
            </a:extLst>
          </p:cNvPr>
          <p:cNvSpPr>
            <a:spLocks noGrp="1"/>
          </p:cNvSpPr>
          <p:nvPr>
            <p:ph type="body" sz="quarter" idx="40" hasCustomPrompt="1"/>
          </p:nvPr>
        </p:nvSpPr>
        <p:spPr>
          <a:xfrm>
            <a:off x="4658148" y="2590957"/>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4658148" y="3063628"/>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grpSp>
        <p:nvGrpSpPr>
          <p:cNvPr id="43" name="Group 42">
            <a:extLst>
              <a:ext uri="{FF2B5EF4-FFF2-40B4-BE49-F238E27FC236}">
                <a16:creationId xmlns:a16="http://schemas.microsoft.com/office/drawing/2014/main" id="{276AAC5A-67E2-4D3A-A4A3-FE01FF4518B5}"/>
              </a:ext>
            </a:extLst>
          </p:cNvPr>
          <p:cNvGrpSpPr/>
          <p:nvPr userDrawn="1"/>
        </p:nvGrpSpPr>
        <p:grpSpPr>
          <a:xfrm>
            <a:off x="8729906" y="0"/>
            <a:ext cx="3472633" cy="6883394"/>
            <a:chOff x="7457060" y="0"/>
            <a:chExt cx="4745480" cy="6883394"/>
          </a:xfrm>
        </p:grpSpPr>
        <p:sp>
          <p:nvSpPr>
            <p:cNvPr id="41" name="Rectangle 40">
              <a:extLst>
                <a:ext uri="{FF2B5EF4-FFF2-40B4-BE49-F238E27FC236}">
                  <a16:creationId xmlns:a16="http://schemas.microsoft.com/office/drawing/2014/main" id="{31919A6D-7FFE-497A-A808-DF620639138D}"/>
                </a:ext>
              </a:extLst>
            </p:cNvPr>
            <p:cNvSpPr/>
            <p:nvPr userDrawn="1"/>
          </p:nvSpPr>
          <p:spPr>
            <a:xfrm>
              <a:off x="10534191" y="0"/>
              <a:ext cx="1668349" cy="6883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59" name="Freeform: Shape 158">
              <a:extLst>
                <a:ext uri="{FF2B5EF4-FFF2-40B4-BE49-F238E27FC236}">
                  <a16:creationId xmlns:a16="http://schemas.microsoft.com/office/drawing/2014/main" id="{00C0F7FE-6834-43F5-8292-76487E8E6511}"/>
                </a:ext>
              </a:extLst>
            </p:cNvPr>
            <p:cNvSpPr/>
            <p:nvPr userDrawn="1"/>
          </p:nvSpPr>
          <p:spPr>
            <a:xfrm>
              <a:off x="7457060" y="0"/>
              <a:ext cx="3210940" cy="6883394"/>
            </a:xfrm>
            <a:custGeom>
              <a:avLst/>
              <a:gdLst>
                <a:gd name="connsiteX0" fmla="*/ 2902097 w 3210940"/>
                <a:gd name="connsiteY0" fmla="*/ 0 h 6883394"/>
                <a:gd name="connsiteX1" fmla="*/ 3206925 w 3210940"/>
                <a:gd name="connsiteY1" fmla="*/ 0 h 6883394"/>
                <a:gd name="connsiteX2" fmla="*/ 3210940 w 3210940"/>
                <a:gd name="connsiteY2" fmla="*/ 6883394 h 6883394"/>
                <a:gd name="connsiteX3" fmla="*/ 0 w 3210940"/>
                <a:gd name="connsiteY3" fmla="*/ 6883394 h 6883394"/>
                <a:gd name="connsiteX4" fmla="*/ 780350 w 3210940"/>
                <a:gd name="connsiteY4" fmla="*/ 6284276 h 6883394"/>
                <a:gd name="connsiteX5" fmla="*/ 369096 w 3210940"/>
                <a:gd name="connsiteY5" fmla="*/ 4686624 h 6883394"/>
                <a:gd name="connsiteX6" fmla="*/ 1356127 w 3210940"/>
                <a:gd name="connsiteY6" fmla="*/ 4179677 h 6883394"/>
                <a:gd name="connsiteX7" fmla="*/ 985998 w 3210940"/>
                <a:gd name="connsiteY7" fmla="*/ 2320879 h 6883394"/>
                <a:gd name="connsiteX8" fmla="*/ 2859830 w 3210940"/>
                <a:gd name="connsiteY8" fmla="*/ 22874 h 6883394"/>
                <a:gd name="connsiteX9" fmla="*/ 2902097 w 3210940"/>
                <a:gd name="connsiteY9" fmla="*/ 0 h 68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0940" h="6883394">
                  <a:moveTo>
                    <a:pt x="2902097" y="0"/>
                  </a:moveTo>
                  <a:lnTo>
                    <a:pt x="3206925" y="0"/>
                  </a:lnTo>
                  <a:lnTo>
                    <a:pt x="3210940" y="6883394"/>
                  </a:lnTo>
                  <a:lnTo>
                    <a:pt x="0" y="6883394"/>
                  </a:lnTo>
                  <a:cubicBezTo>
                    <a:pt x="0" y="6883394"/>
                    <a:pt x="655897" y="6596114"/>
                    <a:pt x="780350" y="6284276"/>
                  </a:cubicBezTo>
                  <a:cubicBezTo>
                    <a:pt x="1020174" y="5683483"/>
                    <a:pt x="66956" y="5156886"/>
                    <a:pt x="369096" y="4686624"/>
                  </a:cubicBezTo>
                  <a:cubicBezTo>
                    <a:pt x="570082" y="4373798"/>
                    <a:pt x="1061500" y="4498517"/>
                    <a:pt x="1356127" y="4179677"/>
                  </a:cubicBezTo>
                  <a:cubicBezTo>
                    <a:pt x="1797070" y="3702512"/>
                    <a:pt x="985998" y="3045283"/>
                    <a:pt x="985998" y="2320879"/>
                  </a:cubicBezTo>
                  <a:cubicBezTo>
                    <a:pt x="985998" y="1194606"/>
                    <a:pt x="2235219" y="366523"/>
                    <a:pt x="2859830" y="22874"/>
                  </a:cubicBezTo>
                  <a:lnTo>
                    <a:pt x="290209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sp>
        <p:nvSpPr>
          <p:cNvPr id="30" name="Rectangle 29">
            <a:extLst>
              <a:ext uri="{FF2B5EF4-FFF2-40B4-BE49-F238E27FC236}">
                <a16:creationId xmlns:a16="http://schemas.microsoft.com/office/drawing/2014/main" id="{F91205BA-43AB-43E0-8915-AABC5ED2F7BC}"/>
              </a:ext>
            </a:extLst>
          </p:cNvPr>
          <p:cNvSpPr>
            <a:spLocks/>
          </p:cNvSpPr>
          <p:nvPr userDrawn="1"/>
        </p:nvSpPr>
        <p:spPr>
          <a:xfrm>
            <a:off x="3200400" y="166093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Facilité d’intégration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de la solution</a:t>
            </a:r>
          </a:p>
        </p:txBody>
      </p:sp>
      <p:sp>
        <p:nvSpPr>
          <p:cNvPr id="77" name="Rectangle 76">
            <a:extLst>
              <a:ext uri="{FF2B5EF4-FFF2-40B4-BE49-F238E27FC236}">
                <a16:creationId xmlns:a16="http://schemas.microsoft.com/office/drawing/2014/main" id="{2072C7FA-E2F6-4951-ADA8-80FB767D9E19}"/>
              </a:ext>
            </a:extLst>
          </p:cNvPr>
          <p:cNvSpPr>
            <a:spLocks/>
          </p:cNvSpPr>
          <p:nvPr userDrawn="1"/>
        </p:nvSpPr>
        <p:spPr>
          <a:xfrm>
            <a:off x="3209080" y="3074226"/>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Engagement de l’entreprise</a:t>
            </a:r>
          </a:p>
        </p:txBody>
      </p:sp>
      <p:sp>
        <p:nvSpPr>
          <p:cNvPr id="76" name="Rectangle 75">
            <a:extLst>
              <a:ext uri="{FF2B5EF4-FFF2-40B4-BE49-F238E27FC236}">
                <a16:creationId xmlns:a16="http://schemas.microsoft.com/office/drawing/2014/main" id="{AF793AAD-29C0-491C-AF15-81EBAC98B3EA}"/>
              </a:ext>
            </a:extLst>
          </p:cNvPr>
          <p:cNvSpPr>
            <a:spLocks/>
          </p:cNvSpPr>
          <p:nvPr userDrawn="1"/>
        </p:nvSpPr>
        <p:spPr>
          <a:xfrm>
            <a:off x="3209079" y="2601555"/>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Impact environnemental</a:t>
            </a:r>
          </a:p>
        </p:txBody>
      </p:sp>
      <p:sp>
        <p:nvSpPr>
          <p:cNvPr id="75" name="Rectangle 74">
            <a:extLst>
              <a:ext uri="{FF2B5EF4-FFF2-40B4-BE49-F238E27FC236}">
                <a16:creationId xmlns:a16="http://schemas.microsoft.com/office/drawing/2014/main" id="{F28C4B25-F5C4-48BF-A64F-68656F58B9A7}"/>
              </a:ext>
            </a:extLst>
          </p:cNvPr>
          <p:cNvSpPr>
            <a:spLocks/>
          </p:cNvSpPr>
          <p:nvPr userDrawn="1"/>
        </p:nvSpPr>
        <p:spPr>
          <a:xfrm>
            <a:off x="3209078" y="214358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Facilité d’utilisation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de la solution</a:t>
            </a:r>
          </a:p>
        </p:txBody>
      </p:sp>
      <p:sp>
        <p:nvSpPr>
          <p:cNvPr id="186" name="TextBox 185">
            <a:extLst>
              <a:ext uri="{FF2B5EF4-FFF2-40B4-BE49-F238E27FC236}">
                <a16:creationId xmlns:a16="http://schemas.microsoft.com/office/drawing/2014/main" id="{E3095E67-80B4-43C9-AEB6-6AECB2986AED}"/>
              </a:ext>
            </a:extLst>
          </p:cNvPr>
          <p:cNvSpPr txBox="1">
            <a:spLocks/>
          </p:cNvSpPr>
          <p:nvPr userDrawn="1"/>
        </p:nvSpPr>
        <p:spPr>
          <a:xfrm>
            <a:off x="2421614" y="3429000"/>
            <a:ext cx="768165" cy="230832"/>
          </a:xfrm>
          <a:prstGeom prst="rect">
            <a:avLst/>
          </a:prstGeom>
          <a:noFill/>
        </p:spPr>
        <p:txBody>
          <a:bodyPr wrap="square" lIns="108000" rIns="108000" rtlCol="0">
            <a:spAutoFit/>
          </a:bodyPr>
          <a:lstStyle/>
          <a:p>
            <a:pPr algn="ctr"/>
            <a:r>
              <a:rPr lang="en-GB" sz="900" dirty="0"/>
              <a:t>Excellent</a:t>
            </a:r>
          </a:p>
        </p:txBody>
      </p:sp>
      <p:sp>
        <p:nvSpPr>
          <p:cNvPr id="187" name="TextBox 186">
            <a:extLst>
              <a:ext uri="{FF2B5EF4-FFF2-40B4-BE49-F238E27FC236}">
                <a16:creationId xmlns:a16="http://schemas.microsoft.com/office/drawing/2014/main" id="{092A78A6-2E94-49C7-B21B-F6F8A237459C}"/>
              </a:ext>
            </a:extLst>
          </p:cNvPr>
          <p:cNvSpPr txBox="1">
            <a:spLocks/>
          </p:cNvSpPr>
          <p:nvPr userDrawn="1"/>
        </p:nvSpPr>
        <p:spPr>
          <a:xfrm>
            <a:off x="1732804" y="3429000"/>
            <a:ext cx="739086" cy="230832"/>
          </a:xfrm>
          <a:prstGeom prst="rect">
            <a:avLst/>
          </a:prstGeom>
          <a:noFill/>
        </p:spPr>
        <p:txBody>
          <a:bodyPr wrap="none" lIns="108000" rIns="108000" rtlCol="0">
            <a:spAutoFit/>
          </a:bodyPr>
          <a:lstStyle/>
          <a:p>
            <a:pPr algn="ctr"/>
            <a:r>
              <a:rPr lang="en-GB" sz="900" dirty="0"/>
              <a:t>Plutôt bon</a:t>
            </a:r>
          </a:p>
        </p:txBody>
      </p:sp>
      <p:sp>
        <p:nvSpPr>
          <p:cNvPr id="188" name="TextBox 187">
            <a:extLst>
              <a:ext uri="{FF2B5EF4-FFF2-40B4-BE49-F238E27FC236}">
                <a16:creationId xmlns:a16="http://schemas.microsoft.com/office/drawing/2014/main" id="{D031D045-7B6D-42EE-9D47-06919EE2D4F1}"/>
              </a:ext>
            </a:extLst>
          </p:cNvPr>
          <p:cNvSpPr txBox="1">
            <a:spLocks/>
          </p:cNvSpPr>
          <p:nvPr userDrawn="1"/>
        </p:nvSpPr>
        <p:spPr>
          <a:xfrm>
            <a:off x="1112576" y="3429000"/>
            <a:ext cx="626876" cy="230832"/>
          </a:xfrm>
          <a:prstGeom prst="rect">
            <a:avLst/>
          </a:prstGeom>
          <a:noFill/>
        </p:spPr>
        <p:txBody>
          <a:bodyPr wrap="none" lIns="108000" rIns="108000" rtlCol="0">
            <a:spAutoFit/>
          </a:bodyPr>
          <a:lstStyle/>
          <a:p>
            <a:pPr algn="ctr"/>
            <a:r>
              <a:rPr lang="en-GB" sz="900" dirty="0"/>
              <a:t>Mauvais</a:t>
            </a:r>
          </a:p>
        </p:txBody>
      </p:sp>
      <p:sp>
        <p:nvSpPr>
          <p:cNvPr id="189" name="TextBox 188">
            <a:extLst>
              <a:ext uri="{FF2B5EF4-FFF2-40B4-BE49-F238E27FC236}">
                <a16:creationId xmlns:a16="http://schemas.microsoft.com/office/drawing/2014/main" id="{5930FC4E-B8D5-4C31-A372-52EE62B093A7}"/>
              </a:ext>
            </a:extLst>
          </p:cNvPr>
          <p:cNvSpPr txBox="1">
            <a:spLocks/>
          </p:cNvSpPr>
          <p:nvPr userDrawn="1"/>
        </p:nvSpPr>
        <p:spPr>
          <a:xfrm>
            <a:off x="464054" y="3429000"/>
            <a:ext cx="519474" cy="230832"/>
          </a:xfrm>
          <a:prstGeom prst="rect">
            <a:avLst/>
          </a:prstGeom>
          <a:noFill/>
        </p:spPr>
        <p:txBody>
          <a:bodyPr wrap="none" lIns="108000" rIns="108000" rtlCol="0">
            <a:spAutoFit/>
          </a:bodyPr>
          <a:lstStyle/>
          <a:p>
            <a:pPr algn="ctr"/>
            <a:r>
              <a:rPr lang="en-GB" sz="900" dirty="0"/>
              <a:t>Néant</a:t>
            </a:r>
          </a:p>
        </p:txBody>
      </p:sp>
      <p:cxnSp>
        <p:nvCxnSpPr>
          <p:cNvPr id="7" name="Straight Connector 6">
            <a:extLst>
              <a:ext uri="{FF2B5EF4-FFF2-40B4-BE49-F238E27FC236}">
                <a16:creationId xmlns:a16="http://schemas.microsoft.com/office/drawing/2014/main" id="{B960B813-AD71-4CC8-A9FC-A0C068CA2DCA}"/>
              </a:ext>
            </a:extLst>
          </p:cNvPr>
          <p:cNvCxnSpPr>
            <a:cxnSpLocks/>
          </p:cNvCxnSpPr>
          <p:nvPr userDrawn="1"/>
        </p:nvCxnSpPr>
        <p:spPr>
          <a:xfrm rot="5400000">
            <a:off x="-213942"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50B4BC-876A-45B5-BA47-6E97C418A203}"/>
              </a:ext>
            </a:extLst>
          </p:cNvPr>
          <p:cNvCxnSpPr>
            <a:cxnSpLocks/>
          </p:cNvCxnSpPr>
          <p:nvPr userDrawn="1"/>
        </p:nvCxnSpPr>
        <p:spPr>
          <a:xfrm rot="5400000">
            <a:off x="1864715" y="2537936"/>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32CC11-7F86-492A-8CBF-A8A825722682}"/>
              </a:ext>
            </a:extLst>
          </p:cNvPr>
          <p:cNvCxnSpPr>
            <a:cxnSpLocks/>
          </p:cNvCxnSpPr>
          <p:nvPr userDrawn="1"/>
        </p:nvCxnSpPr>
        <p:spPr>
          <a:xfrm rot="5400000">
            <a:off x="1166717"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45F640-D512-486A-8DE4-3D7CD41BECA9}"/>
              </a:ext>
            </a:extLst>
          </p:cNvPr>
          <p:cNvCxnSpPr>
            <a:cxnSpLocks/>
          </p:cNvCxnSpPr>
          <p:nvPr userDrawn="1"/>
        </p:nvCxnSpPr>
        <p:spPr>
          <a:xfrm rot="5400000">
            <a:off x="481296"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2DB908C2-794F-480D-9239-5B8A04FF7617}"/>
              </a:ext>
            </a:extLst>
          </p:cNvPr>
          <p:cNvSpPr>
            <a:spLocks/>
          </p:cNvSpPr>
          <p:nvPr userDrawn="1"/>
        </p:nvSpPr>
        <p:spPr>
          <a:xfrm rot="16200000">
            <a:off x="1623677" y="675777"/>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72" name="Rectangle: Rounded Corners 71">
            <a:extLst>
              <a:ext uri="{FF2B5EF4-FFF2-40B4-BE49-F238E27FC236}">
                <a16:creationId xmlns:a16="http://schemas.microsoft.com/office/drawing/2014/main" id="{9E96277A-02E1-4048-A862-0CB6F871C83C}"/>
              </a:ext>
            </a:extLst>
          </p:cNvPr>
          <p:cNvSpPr>
            <a:spLocks/>
          </p:cNvSpPr>
          <p:nvPr userDrawn="1"/>
        </p:nvSpPr>
        <p:spPr>
          <a:xfrm rot="16200000">
            <a:off x="1623678" y="1145718"/>
            <a:ext cx="271027" cy="2357542"/>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74" name="Rectangle: Rounded Corners 73">
            <a:extLst>
              <a:ext uri="{FF2B5EF4-FFF2-40B4-BE49-F238E27FC236}">
                <a16:creationId xmlns:a16="http://schemas.microsoft.com/office/drawing/2014/main" id="{449BF5FC-CC21-44EF-B484-D9B8D3796116}"/>
              </a:ext>
            </a:extLst>
          </p:cNvPr>
          <p:cNvSpPr>
            <a:spLocks/>
          </p:cNvSpPr>
          <p:nvPr userDrawn="1"/>
        </p:nvSpPr>
        <p:spPr>
          <a:xfrm rot="16200000">
            <a:off x="1623677" y="208559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01" name="Rectangle: Rounded Corners 100">
            <a:extLst>
              <a:ext uri="{FF2B5EF4-FFF2-40B4-BE49-F238E27FC236}">
                <a16:creationId xmlns:a16="http://schemas.microsoft.com/office/drawing/2014/main" id="{36ADC581-F7CD-4B68-8E47-E1C3EC6D5D77}"/>
              </a:ext>
            </a:extLst>
          </p:cNvPr>
          <p:cNvSpPr>
            <a:spLocks/>
          </p:cNvSpPr>
          <p:nvPr userDrawn="1"/>
        </p:nvSpPr>
        <p:spPr>
          <a:xfrm rot="16200000">
            <a:off x="1623677" y="161565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874882" y="2598939"/>
            <a:ext cx="220370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372600" y="4457717"/>
            <a:ext cx="17572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Taille :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372600" y="4655918"/>
            <a:ext cx="17572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Date de création :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372600" y="4886750"/>
            <a:ext cx="1643743"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915191" y="4655918"/>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 ETP</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10915190" y="4457038"/>
            <a:ext cx="1224552" cy="232464"/>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20XX</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0915190" y="4886750"/>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72600" y="2168487"/>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1"/>
                </a:solidFill>
                <a:ea typeface="+mj-ea"/>
                <a:cs typeface="+mj-cs"/>
              </a:rPr>
              <a:t>ORIGINE</a:t>
            </a:r>
          </a:p>
        </p:txBody>
      </p:sp>
      <p:sp>
        <p:nvSpPr>
          <p:cNvPr id="172" name="TextBox 171">
            <a:extLst>
              <a:ext uri="{FF2B5EF4-FFF2-40B4-BE49-F238E27FC236}">
                <a16:creationId xmlns:a16="http://schemas.microsoft.com/office/drawing/2014/main" id="{5CA96BCD-3FE1-4D25-94D0-21D17E78CC6A}"/>
              </a:ext>
            </a:extLst>
          </p:cNvPr>
          <p:cNvSpPr txBox="1">
            <a:spLocks/>
          </p:cNvSpPr>
          <p:nvPr userDrawn="1"/>
        </p:nvSpPr>
        <p:spPr>
          <a:xfrm>
            <a:off x="9315321" y="5664597"/>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TPE</a:t>
            </a:r>
          </a:p>
        </p:txBody>
      </p:sp>
      <p:sp>
        <p:nvSpPr>
          <p:cNvPr id="173" name="TextBox 172">
            <a:extLst>
              <a:ext uri="{FF2B5EF4-FFF2-40B4-BE49-F238E27FC236}">
                <a16:creationId xmlns:a16="http://schemas.microsoft.com/office/drawing/2014/main" id="{1828E8F0-C76C-4D7A-A2B7-BEF8BF3E4982}"/>
              </a:ext>
            </a:extLst>
          </p:cNvPr>
          <p:cNvSpPr txBox="1">
            <a:spLocks/>
          </p:cNvSpPr>
          <p:nvPr userDrawn="1"/>
        </p:nvSpPr>
        <p:spPr>
          <a:xfrm>
            <a:off x="9317789" y="5887041"/>
            <a:ext cx="1904448"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Secteur(s) d’activité : </a:t>
            </a:r>
          </a:p>
        </p:txBody>
      </p:sp>
      <p:sp>
        <p:nvSpPr>
          <p:cNvPr id="174" name="TextBox 173">
            <a:extLst>
              <a:ext uri="{FF2B5EF4-FFF2-40B4-BE49-F238E27FC236}">
                <a16:creationId xmlns:a16="http://schemas.microsoft.com/office/drawing/2014/main" id="{2517DD07-118F-45D0-9B19-F78EC47D5FAF}"/>
              </a:ext>
            </a:extLst>
          </p:cNvPr>
          <p:cNvSpPr txBox="1">
            <a:spLocks/>
          </p:cNvSpPr>
          <p:nvPr userDrawn="1"/>
        </p:nvSpPr>
        <p:spPr>
          <a:xfrm>
            <a:off x="9320281" y="6097484"/>
            <a:ext cx="2558290"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Secteur(s) géographique(s) :</a:t>
            </a:r>
          </a:p>
        </p:txBody>
      </p:sp>
      <p:sp>
        <p:nvSpPr>
          <p:cNvPr id="176" name="Text Placeholder 10">
            <a:extLst>
              <a:ext uri="{FF2B5EF4-FFF2-40B4-BE49-F238E27FC236}">
                <a16:creationId xmlns:a16="http://schemas.microsoft.com/office/drawing/2014/main" id="{7646E8D6-0272-4457-9BDC-D17F1BC67ACD}"/>
              </a:ext>
            </a:extLst>
          </p:cNvPr>
          <p:cNvSpPr>
            <a:spLocks noGrp="1"/>
          </p:cNvSpPr>
          <p:nvPr userDrawn="1">
            <p:ph type="body" sz="quarter" idx="33" hasCustomPrompt="1"/>
          </p:nvPr>
        </p:nvSpPr>
        <p:spPr>
          <a:xfrm>
            <a:off x="10670020" y="5817303"/>
            <a:ext cx="1416686" cy="222776"/>
          </a:xfrm>
        </p:spPr>
        <p:txBody>
          <a:bodyPr anchor="t"/>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Tous</a:t>
            </a:r>
            <a:r>
              <a:rPr lang="en-GB" dirty="0"/>
              <a:t> </a:t>
            </a:r>
            <a:r>
              <a:rPr lang="en-GB" dirty="0" err="1"/>
              <a:t>secteurs</a:t>
            </a:r>
            <a:endParaRPr lang="en-GB" dirty="0"/>
          </a:p>
        </p:txBody>
      </p:sp>
      <p:sp>
        <p:nvSpPr>
          <p:cNvPr id="181" name="TextBox 180">
            <a:extLst>
              <a:ext uri="{FF2B5EF4-FFF2-40B4-BE49-F238E27FC236}">
                <a16:creationId xmlns:a16="http://schemas.microsoft.com/office/drawing/2014/main" id="{36826D71-7A47-4ABB-A7FE-AD42460990DA}"/>
              </a:ext>
            </a:extLst>
          </p:cNvPr>
          <p:cNvSpPr txBox="1">
            <a:spLocks/>
          </p:cNvSpPr>
          <p:nvPr userDrawn="1"/>
        </p:nvSpPr>
        <p:spPr>
          <a:xfrm>
            <a:off x="9310498" y="6529210"/>
            <a:ext cx="2558290"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Références : </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4048589"/>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CARTE D’IDENTITÉ</a:t>
            </a:r>
          </a:p>
        </p:txBody>
      </p:sp>
      <p:sp>
        <p:nvSpPr>
          <p:cNvPr id="183" name="Rectangle: Rounded Corners 182">
            <a:extLst>
              <a:ext uri="{FF2B5EF4-FFF2-40B4-BE49-F238E27FC236}">
                <a16:creationId xmlns:a16="http://schemas.microsoft.com/office/drawing/2014/main" id="{12242E95-E85A-4A50-B10B-3E82CD79503B}"/>
              </a:ext>
            </a:extLst>
          </p:cNvPr>
          <p:cNvSpPr/>
          <p:nvPr userDrawn="1"/>
        </p:nvSpPr>
        <p:spPr>
          <a:xfrm>
            <a:off x="9364553" y="5247162"/>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MARCHÉ ADRESSÉ</a:t>
            </a:r>
          </a:p>
        </p:txBody>
      </p:sp>
      <p:sp>
        <p:nvSpPr>
          <p:cNvPr id="185" name="TextBox 184">
            <a:extLst>
              <a:ext uri="{FF2B5EF4-FFF2-40B4-BE49-F238E27FC236}">
                <a16:creationId xmlns:a16="http://schemas.microsoft.com/office/drawing/2014/main" id="{90A42FCF-A27E-410B-ABF5-2CA75B5BB084}"/>
              </a:ext>
            </a:extLst>
          </p:cNvPr>
          <p:cNvSpPr txBox="1">
            <a:spLocks/>
          </p:cNvSpPr>
          <p:nvPr userDrawn="1"/>
        </p:nvSpPr>
        <p:spPr>
          <a:xfrm>
            <a:off x="9840685" y="5662795"/>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PME</a:t>
            </a:r>
          </a:p>
        </p:txBody>
      </p:sp>
      <p:sp>
        <p:nvSpPr>
          <p:cNvPr id="190" name="TextBox 189">
            <a:extLst>
              <a:ext uri="{FF2B5EF4-FFF2-40B4-BE49-F238E27FC236}">
                <a16:creationId xmlns:a16="http://schemas.microsoft.com/office/drawing/2014/main" id="{26910FD7-3C4E-4419-9A3C-BD76DCE37A72}"/>
              </a:ext>
            </a:extLst>
          </p:cNvPr>
          <p:cNvSpPr txBox="1">
            <a:spLocks/>
          </p:cNvSpPr>
          <p:nvPr userDrawn="1"/>
        </p:nvSpPr>
        <p:spPr>
          <a:xfrm>
            <a:off x="10366049" y="5665758"/>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ETI</a:t>
            </a:r>
          </a:p>
        </p:txBody>
      </p:sp>
      <p:sp>
        <p:nvSpPr>
          <p:cNvPr id="191" name="TextBox 190">
            <a:extLst>
              <a:ext uri="{FF2B5EF4-FFF2-40B4-BE49-F238E27FC236}">
                <a16:creationId xmlns:a16="http://schemas.microsoft.com/office/drawing/2014/main" id="{3CBB7434-2AD8-45FB-96CE-17653F3C2EC7}"/>
              </a:ext>
            </a:extLst>
          </p:cNvPr>
          <p:cNvSpPr txBox="1">
            <a:spLocks/>
          </p:cNvSpPr>
          <p:nvPr userDrawn="1"/>
        </p:nvSpPr>
        <p:spPr>
          <a:xfrm>
            <a:off x="10891413" y="5668721"/>
            <a:ext cx="12377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Grands groupes</a:t>
            </a:r>
          </a:p>
        </p:txBody>
      </p:sp>
      <p:sp>
        <p:nvSpPr>
          <p:cNvPr id="151" name="Oval 150">
            <a:extLst>
              <a:ext uri="{FF2B5EF4-FFF2-40B4-BE49-F238E27FC236}">
                <a16:creationId xmlns:a16="http://schemas.microsoft.com/office/drawing/2014/main" id="{E43175BE-B42B-4442-969D-8811E029872D}"/>
              </a:ext>
            </a:extLst>
          </p:cNvPr>
          <p:cNvSpPr>
            <a:spLocks/>
          </p:cNvSpPr>
          <p:nvPr userDrawn="1"/>
        </p:nvSpPr>
        <p:spPr>
          <a:xfrm>
            <a:off x="11944361"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2" name="Oval 191">
            <a:extLst>
              <a:ext uri="{FF2B5EF4-FFF2-40B4-BE49-F238E27FC236}">
                <a16:creationId xmlns:a16="http://schemas.microsoft.com/office/drawing/2014/main" id="{DB4354D9-D60A-410E-B91C-17CB3821FD28}"/>
              </a:ext>
            </a:extLst>
          </p:cNvPr>
          <p:cNvSpPr>
            <a:spLocks/>
          </p:cNvSpPr>
          <p:nvPr userDrawn="1"/>
        </p:nvSpPr>
        <p:spPr>
          <a:xfrm>
            <a:off x="9658159"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3" name="Oval 192">
            <a:extLst>
              <a:ext uri="{FF2B5EF4-FFF2-40B4-BE49-F238E27FC236}">
                <a16:creationId xmlns:a16="http://schemas.microsoft.com/office/drawing/2014/main" id="{C4575F03-428E-4720-80B8-E71AFBEC19BF}"/>
              </a:ext>
            </a:extLst>
          </p:cNvPr>
          <p:cNvSpPr>
            <a:spLocks/>
          </p:cNvSpPr>
          <p:nvPr userDrawn="1"/>
        </p:nvSpPr>
        <p:spPr>
          <a:xfrm>
            <a:off x="10231202"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4" name="Oval 193">
            <a:extLst>
              <a:ext uri="{FF2B5EF4-FFF2-40B4-BE49-F238E27FC236}">
                <a16:creationId xmlns:a16="http://schemas.microsoft.com/office/drawing/2014/main" id="{16D3E500-C4B5-4C6E-8FA4-0276BC531964}"/>
              </a:ext>
            </a:extLst>
          </p:cNvPr>
          <p:cNvSpPr>
            <a:spLocks/>
          </p:cNvSpPr>
          <p:nvPr userDrawn="1"/>
        </p:nvSpPr>
        <p:spPr>
          <a:xfrm>
            <a:off x="10743468"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609601" y="3724251"/>
            <a:ext cx="7653454" cy="720413"/>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en-GB"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723900" y="3844966"/>
            <a:ext cx="7429500" cy="380097"/>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 ipsum Lorem </a:t>
            </a:r>
            <a:r>
              <a:rPr lang="en-GB" dirty="0" err="1"/>
              <a:t>ipsu</a:t>
            </a:r>
            <a:r>
              <a:rPr lang="en-GB" dirty="0"/>
              <a:t> Lorem ipsum Lorem ipsum Lorem ipsum Lorem ipsum Lorem ipsum Lorem ipsum </a:t>
            </a:r>
            <a:r>
              <a:rPr lang="en-GB" dirty="0" err="1"/>
              <a:t>orem</a:t>
            </a:r>
            <a:r>
              <a:rPr lang="en-GB" dirty="0"/>
              <a:t> ipsum Lorem ipsum Lorem ipsum Lorem ipsum Lorem ipsum Lorem ipsum</a:t>
            </a:r>
          </a:p>
        </p:txBody>
      </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556363"/>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a:t>
            </a:r>
          </a:p>
          <a:p>
            <a:pPr algn="ctr"/>
            <a:r>
              <a:rPr lang="en-GB" sz="600" dirty="0">
                <a:solidFill>
                  <a:schemeClr val="bg1">
                    <a:lumMod val="95000"/>
                  </a:schemeClr>
                </a:solidFill>
              </a:rPr>
              <a:t>CSR</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 </a:t>
            </a:r>
          </a:p>
          <a:p>
            <a:pPr algn="ctr"/>
            <a:r>
              <a:rPr lang="en-GB"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Impact du numérique</a:t>
            </a:r>
          </a:p>
        </p:txBody>
      </p:sp>
      <p:sp>
        <p:nvSpPr>
          <p:cNvPr id="84" name="TextBox 180">
            <a:extLst>
              <a:ext uri="{FF2B5EF4-FFF2-40B4-BE49-F238E27FC236}">
                <a16:creationId xmlns:a16="http://schemas.microsoft.com/office/drawing/2014/main" id="{C3E7B1E7-CE21-420B-B868-EDA31B4E41D1}"/>
              </a:ext>
            </a:extLst>
          </p:cNvPr>
          <p:cNvSpPr txBox="1">
            <a:spLocks/>
          </p:cNvSpPr>
          <p:nvPr userDrawn="1"/>
        </p:nvSpPr>
        <p:spPr>
          <a:xfrm>
            <a:off x="9317789" y="6319928"/>
            <a:ext cx="2558290"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Profondeur : </a:t>
            </a:r>
          </a:p>
        </p:txBody>
      </p:sp>
    </p:spTree>
    <p:extLst>
      <p:ext uri="{BB962C8B-B14F-4D97-AF65-F5344CB8AC3E}">
        <p14:creationId xmlns:p14="http://schemas.microsoft.com/office/powerpoint/2010/main" val="4160710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4" y="404665"/>
            <a:ext cx="11342769" cy="936773"/>
          </a:xfrm>
        </p:spPr>
        <p:txBody>
          <a:bodyPr lIns="108000" tIns="0" rIns="108000" bIns="0"/>
          <a:lstStyle>
            <a:lvl1pPr>
              <a:defRPr sz="2200" baseline="0">
                <a:solidFill>
                  <a:schemeClr val="bg2"/>
                </a:solidFill>
              </a:defRPr>
            </a:lvl1pPr>
          </a:lstStyle>
          <a:p>
            <a:r>
              <a:rPr lang="en-GB" noProof="0" dirty="0"/>
              <a:t>Complete with a title here that carries your message on two lines at most for more readability</a:t>
            </a:r>
          </a:p>
        </p:txBody>
      </p:sp>
      <p:sp>
        <p:nvSpPr>
          <p:cNvPr id="5"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Tree>
    <p:extLst>
      <p:ext uri="{BB962C8B-B14F-4D97-AF65-F5344CB8AC3E}">
        <p14:creationId xmlns:p14="http://schemas.microsoft.com/office/powerpoint/2010/main" val="1725673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Headline only">
    <p:spTree>
      <p:nvGrpSpPr>
        <p:cNvPr id="1" name=""/>
        <p:cNvGrpSpPr/>
        <p:nvPr/>
      </p:nvGrpSpPr>
      <p:grpSpPr>
        <a:xfrm>
          <a:off x="0" y="0"/>
          <a:ext cx="0" cy="0"/>
          <a:chOff x="0" y="0"/>
          <a:chExt cx="0" cy="0"/>
        </a:xfrm>
      </p:grpSpPr>
      <p:sp>
        <p:nvSpPr>
          <p:cNvPr id="254" name="Rectangle 253">
            <a:extLst>
              <a:ext uri="{FF2B5EF4-FFF2-40B4-BE49-F238E27FC236}">
                <a16:creationId xmlns:a16="http://schemas.microsoft.com/office/drawing/2014/main" id="{F8070885-B301-46B3-A3F0-94BF1DA20ABD}"/>
              </a:ext>
            </a:extLst>
          </p:cNvPr>
          <p:cNvSpPr/>
          <p:nvPr userDrawn="1"/>
        </p:nvSpPr>
        <p:spPr>
          <a:xfrm>
            <a:off x="-169818" y="1475697"/>
            <a:ext cx="10423666" cy="2457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GB" noProof="0" dirty="0"/>
              <a:t>Nom de la </a:t>
            </a:r>
            <a:r>
              <a:rPr lang="en-GB" noProof="0" dirty="0" err="1"/>
              <a:t>startup</a:t>
            </a:r>
            <a:r>
              <a:rPr lang="en-GB" noProof="0" dirty="0"/>
              <a:t>, </a:t>
            </a:r>
            <a:r>
              <a:rPr lang="en-GB" noProof="0" dirty="0" err="1"/>
              <a:t>présentation</a:t>
            </a:r>
            <a:r>
              <a:rPr lang="en-GB" noProof="0" dirty="0"/>
              <a:t> </a:t>
            </a:r>
            <a:r>
              <a:rPr lang="en-GB" noProof="0" dirty="0" err="1"/>
              <a:t>succinte</a:t>
            </a:r>
            <a:r>
              <a:rPr lang="en-GB" noProof="0" dirty="0"/>
              <a:t> sur maximum 1 </a:t>
            </a:r>
            <a:r>
              <a:rPr lang="en-GB" noProof="0" dirty="0" err="1"/>
              <a:t>ligne</a:t>
            </a:r>
            <a:endParaRPr lang="en-GB" noProof="0" dirty="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err="1"/>
              <a:t>Présentation</a:t>
            </a:r>
            <a:r>
              <a:rPr lang="en-GB" noProof="0" dirty="0"/>
              <a:t> de </a:t>
            </a:r>
            <a:r>
              <a:rPr lang="en-GB" noProof="0" dirty="0" err="1"/>
              <a:t>l’acteur</a:t>
            </a:r>
            <a:endParaRPr lang="en-GB" noProof="0" dirty="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de la proposition de </a:t>
            </a:r>
            <a:r>
              <a:rPr lang="en-GB" dirty="0" err="1"/>
              <a:t>valeur</a:t>
            </a:r>
            <a:r>
              <a:rPr lang="en-GB" dirty="0"/>
              <a:t> de la solution </a:t>
            </a:r>
            <a:r>
              <a:rPr lang="en-GB" dirty="0" err="1"/>
              <a:t>en</a:t>
            </a:r>
            <a:r>
              <a:rPr lang="en-GB" dirty="0"/>
              <a:t> 3 </a:t>
            </a:r>
            <a:r>
              <a:rPr lang="en-GB" dirty="0" err="1"/>
              <a:t>lignes</a:t>
            </a:r>
            <a:r>
              <a:rPr lang="en-GB" dirty="0"/>
              <a:t> et </a:t>
            </a:r>
            <a:r>
              <a:rPr lang="en-GB" dirty="0" err="1"/>
              <a:t>besoin</a:t>
            </a:r>
            <a:r>
              <a:rPr lang="en-GB" dirty="0"/>
              <a:t> </a:t>
            </a:r>
            <a:r>
              <a:rPr lang="en-GB" dirty="0" err="1"/>
              <a:t>adressé</a:t>
            </a:r>
            <a:r>
              <a:rPr lang="en-GB" dirty="0"/>
              <a:t> (</a:t>
            </a:r>
            <a:r>
              <a:rPr lang="en-GB" dirty="0" err="1"/>
              <a:t>règlementations</a:t>
            </a:r>
            <a:r>
              <a:rPr lang="en-GB" dirty="0"/>
              <a:t> etc)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54" name="Text Placeholder 153">
            <a:extLst>
              <a:ext uri="{FF2B5EF4-FFF2-40B4-BE49-F238E27FC236}">
                <a16:creationId xmlns:a16="http://schemas.microsoft.com/office/drawing/2014/main" id="{611E414B-76F1-4561-B46E-0E30312CAFAE}"/>
              </a:ext>
            </a:extLst>
          </p:cNvPr>
          <p:cNvSpPr>
            <a:spLocks noGrp="1"/>
          </p:cNvSpPr>
          <p:nvPr>
            <p:ph type="body" sz="quarter" idx="35" hasCustomPrompt="1"/>
          </p:nvPr>
        </p:nvSpPr>
        <p:spPr>
          <a:xfrm>
            <a:off x="5014257" y="1650339"/>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29" name="Text Placeholder 153">
            <a:extLst>
              <a:ext uri="{FF2B5EF4-FFF2-40B4-BE49-F238E27FC236}">
                <a16:creationId xmlns:a16="http://schemas.microsoft.com/office/drawing/2014/main" id="{BC871FB4-D894-4441-BDE7-3F6378114171}"/>
              </a:ext>
            </a:extLst>
          </p:cNvPr>
          <p:cNvSpPr>
            <a:spLocks noGrp="1"/>
          </p:cNvSpPr>
          <p:nvPr>
            <p:ph type="body" sz="quarter" idx="39" hasCustomPrompt="1"/>
          </p:nvPr>
        </p:nvSpPr>
        <p:spPr>
          <a:xfrm>
            <a:off x="5022935" y="2115613"/>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30" name="Text Placeholder 153">
            <a:extLst>
              <a:ext uri="{FF2B5EF4-FFF2-40B4-BE49-F238E27FC236}">
                <a16:creationId xmlns:a16="http://schemas.microsoft.com/office/drawing/2014/main" id="{E092D6DF-7DD7-4B20-ACFF-8A510E56C259}"/>
              </a:ext>
            </a:extLst>
          </p:cNvPr>
          <p:cNvSpPr>
            <a:spLocks noGrp="1"/>
          </p:cNvSpPr>
          <p:nvPr>
            <p:ph type="body" sz="quarter" idx="40" hasCustomPrompt="1"/>
          </p:nvPr>
        </p:nvSpPr>
        <p:spPr>
          <a:xfrm>
            <a:off x="5022934" y="2590957"/>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5022934" y="3063628"/>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grpSp>
        <p:nvGrpSpPr>
          <p:cNvPr id="43" name="Group 42">
            <a:extLst>
              <a:ext uri="{FF2B5EF4-FFF2-40B4-BE49-F238E27FC236}">
                <a16:creationId xmlns:a16="http://schemas.microsoft.com/office/drawing/2014/main" id="{276AAC5A-67E2-4D3A-A4A3-FE01FF4518B5}"/>
              </a:ext>
            </a:extLst>
          </p:cNvPr>
          <p:cNvGrpSpPr/>
          <p:nvPr userDrawn="1"/>
        </p:nvGrpSpPr>
        <p:grpSpPr>
          <a:xfrm>
            <a:off x="8729906" y="0"/>
            <a:ext cx="3472633" cy="6883394"/>
            <a:chOff x="7457060" y="0"/>
            <a:chExt cx="4745480" cy="6883394"/>
          </a:xfrm>
        </p:grpSpPr>
        <p:sp>
          <p:nvSpPr>
            <p:cNvPr id="41" name="Rectangle 40">
              <a:extLst>
                <a:ext uri="{FF2B5EF4-FFF2-40B4-BE49-F238E27FC236}">
                  <a16:creationId xmlns:a16="http://schemas.microsoft.com/office/drawing/2014/main" id="{31919A6D-7FFE-497A-A808-DF620639138D}"/>
                </a:ext>
              </a:extLst>
            </p:cNvPr>
            <p:cNvSpPr/>
            <p:nvPr userDrawn="1"/>
          </p:nvSpPr>
          <p:spPr>
            <a:xfrm>
              <a:off x="10534191" y="0"/>
              <a:ext cx="1668349" cy="6883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59" name="Freeform: Shape 158">
              <a:extLst>
                <a:ext uri="{FF2B5EF4-FFF2-40B4-BE49-F238E27FC236}">
                  <a16:creationId xmlns:a16="http://schemas.microsoft.com/office/drawing/2014/main" id="{00C0F7FE-6834-43F5-8292-76487E8E6511}"/>
                </a:ext>
              </a:extLst>
            </p:cNvPr>
            <p:cNvSpPr/>
            <p:nvPr userDrawn="1"/>
          </p:nvSpPr>
          <p:spPr>
            <a:xfrm>
              <a:off x="7457060" y="0"/>
              <a:ext cx="3210940" cy="6883394"/>
            </a:xfrm>
            <a:custGeom>
              <a:avLst/>
              <a:gdLst>
                <a:gd name="connsiteX0" fmla="*/ 2902097 w 3210940"/>
                <a:gd name="connsiteY0" fmla="*/ 0 h 6883394"/>
                <a:gd name="connsiteX1" fmla="*/ 3206925 w 3210940"/>
                <a:gd name="connsiteY1" fmla="*/ 0 h 6883394"/>
                <a:gd name="connsiteX2" fmla="*/ 3210940 w 3210940"/>
                <a:gd name="connsiteY2" fmla="*/ 6883394 h 6883394"/>
                <a:gd name="connsiteX3" fmla="*/ 0 w 3210940"/>
                <a:gd name="connsiteY3" fmla="*/ 6883394 h 6883394"/>
                <a:gd name="connsiteX4" fmla="*/ 780350 w 3210940"/>
                <a:gd name="connsiteY4" fmla="*/ 6284276 h 6883394"/>
                <a:gd name="connsiteX5" fmla="*/ 369096 w 3210940"/>
                <a:gd name="connsiteY5" fmla="*/ 4686624 h 6883394"/>
                <a:gd name="connsiteX6" fmla="*/ 1356127 w 3210940"/>
                <a:gd name="connsiteY6" fmla="*/ 4179677 h 6883394"/>
                <a:gd name="connsiteX7" fmla="*/ 985998 w 3210940"/>
                <a:gd name="connsiteY7" fmla="*/ 2320879 h 6883394"/>
                <a:gd name="connsiteX8" fmla="*/ 2859830 w 3210940"/>
                <a:gd name="connsiteY8" fmla="*/ 22874 h 6883394"/>
                <a:gd name="connsiteX9" fmla="*/ 2902097 w 3210940"/>
                <a:gd name="connsiteY9" fmla="*/ 0 h 68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0940" h="6883394">
                  <a:moveTo>
                    <a:pt x="2902097" y="0"/>
                  </a:moveTo>
                  <a:lnTo>
                    <a:pt x="3206925" y="0"/>
                  </a:lnTo>
                  <a:lnTo>
                    <a:pt x="3210940" y="6883394"/>
                  </a:lnTo>
                  <a:lnTo>
                    <a:pt x="0" y="6883394"/>
                  </a:lnTo>
                  <a:cubicBezTo>
                    <a:pt x="0" y="6883394"/>
                    <a:pt x="655897" y="6596114"/>
                    <a:pt x="780350" y="6284276"/>
                  </a:cubicBezTo>
                  <a:cubicBezTo>
                    <a:pt x="1020174" y="5683483"/>
                    <a:pt x="66956" y="5156886"/>
                    <a:pt x="369096" y="4686624"/>
                  </a:cubicBezTo>
                  <a:cubicBezTo>
                    <a:pt x="570082" y="4373798"/>
                    <a:pt x="1061500" y="4498517"/>
                    <a:pt x="1356127" y="4179677"/>
                  </a:cubicBezTo>
                  <a:cubicBezTo>
                    <a:pt x="1797070" y="3702512"/>
                    <a:pt x="985998" y="3045283"/>
                    <a:pt x="985998" y="2320879"/>
                  </a:cubicBezTo>
                  <a:cubicBezTo>
                    <a:pt x="985998" y="1194606"/>
                    <a:pt x="2235219" y="366523"/>
                    <a:pt x="2859830" y="22874"/>
                  </a:cubicBezTo>
                  <a:lnTo>
                    <a:pt x="290209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sp>
        <p:nvSpPr>
          <p:cNvPr id="30" name="Rectangle 29">
            <a:extLst>
              <a:ext uri="{FF2B5EF4-FFF2-40B4-BE49-F238E27FC236}">
                <a16:creationId xmlns:a16="http://schemas.microsoft.com/office/drawing/2014/main" id="{F91205BA-43AB-43E0-8915-AABC5ED2F7BC}"/>
              </a:ext>
            </a:extLst>
          </p:cNvPr>
          <p:cNvSpPr>
            <a:spLocks/>
          </p:cNvSpPr>
          <p:nvPr userDrawn="1"/>
        </p:nvSpPr>
        <p:spPr>
          <a:xfrm>
            <a:off x="3565186" y="166093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Facilité d’intégration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de la solution</a:t>
            </a:r>
          </a:p>
        </p:txBody>
      </p:sp>
      <p:sp>
        <p:nvSpPr>
          <p:cNvPr id="77" name="Rectangle 76">
            <a:extLst>
              <a:ext uri="{FF2B5EF4-FFF2-40B4-BE49-F238E27FC236}">
                <a16:creationId xmlns:a16="http://schemas.microsoft.com/office/drawing/2014/main" id="{2072C7FA-E2F6-4951-ADA8-80FB767D9E19}"/>
              </a:ext>
            </a:extLst>
          </p:cNvPr>
          <p:cNvSpPr>
            <a:spLocks/>
          </p:cNvSpPr>
          <p:nvPr userDrawn="1"/>
        </p:nvSpPr>
        <p:spPr>
          <a:xfrm>
            <a:off x="3573866" y="3074226"/>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Engagement de l’entreprise</a:t>
            </a:r>
          </a:p>
        </p:txBody>
      </p:sp>
      <p:sp>
        <p:nvSpPr>
          <p:cNvPr id="76" name="Rectangle 75">
            <a:extLst>
              <a:ext uri="{FF2B5EF4-FFF2-40B4-BE49-F238E27FC236}">
                <a16:creationId xmlns:a16="http://schemas.microsoft.com/office/drawing/2014/main" id="{AF793AAD-29C0-491C-AF15-81EBAC98B3EA}"/>
              </a:ext>
            </a:extLst>
          </p:cNvPr>
          <p:cNvSpPr>
            <a:spLocks/>
          </p:cNvSpPr>
          <p:nvPr userDrawn="1"/>
        </p:nvSpPr>
        <p:spPr>
          <a:xfrm>
            <a:off x="3573865" y="2601555"/>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Impact environnemental</a:t>
            </a:r>
          </a:p>
        </p:txBody>
      </p:sp>
      <p:sp>
        <p:nvSpPr>
          <p:cNvPr id="75" name="Rectangle 74">
            <a:extLst>
              <a:ext uri="{FF2B5EF4-FFF2-40B4-BE49-F238E27FC236}">
                <a16:creationId xmlns:a16="http://schemas.microsoft.com/office/drawing/2014/main" id="{F28C4B25-F5C4-48BF-A64F-68656F58B9A7}"/>
              </a:ext>
            </a:extLst>
          </p:cNvPr>
          <p:cNvSpPr>
            <a:spLocks/>
          </p:cNvSpPr>
          <p:nvPr userDrawn="1"/>
        </p:nvSpPr>
        <p:spPr>
          <a:xfrm>
            <a:off x="3573864" y="214358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Facilité d’utilisation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de la solution</a:t>
            </a:r>
          </a:p>
        </p:txBody>
      </p:sp>
      <p:sp>
        <p:nvSpPr>
          <p:cNvPr id="186" name="TextBox 185">
            <a:extLst>
              <a:ext uri="{FF2B5EF4-FFF2-40B4-BE49-F238E27FC236}">
                <a16:creationId xmlns:a16="http://schemas.microsoft.com/office/drawing/2014/main" id="{E3095E67-80B4-43C9-AEB6-6AECB2986AED}"/>
              </a:ext>
            </a:extLst>
          </p:cNvPr>
          <p:cNvSpPr txBox="1">
            <a:spLocks/>
          </p:cNvSpPr>
          <p:nvPr userDrawn="1"/>
        </p:nvSpPr>
        <p:spPr>
          <a:xfrm>
            <a:off x="2421614" y="3429000"/>
            <a:ext cx="768165" cy="230832"/>
          </a:xfrm>
          <a:prstGeom prst="rect">
            <a:avLst/>
          </a:prstGeom>
          <a:noFill/>
        </p:spPr>
        <p:txBody>
          <a:bodyPr wrap="square" lIns="108000" rIns="108000" rtlCol="0">
            <a:spAutoFit/>
          </a:bodyPr>
          <a:lstStyle/>
          <a:p>
            <a:pPr algn="ctr"/>
            <a:r>
              <a:rPr lang="en-GB" sz="900" dirty="0"/>
              <a:t>Excellent</a:t>
            </a:r>
          </a:p>
        </p:txBody>
      </p:sp>
      <p:sp>
        <p:nvSpPr>
          <p:cNvPr id="187" name="TextBox 186">
            <a:extLst>
              <a:ext uri="{FF2B5EF4-FFF2-40B4-BE49-F238E27FC236}">
                <a16:creationId xmlns:a16="http://schemas.microsoft.com/office/drawing/2014/main" id="{092A78A6-2E94-49C7-B21B-F6F8A237459C}"/>
              </a:ext>
            </a:extLst>
          </p:cNvPr>
          <p:cNvSpPr txBox="1">
            <a:spLocks/>
          </p:cNvSpPr>
          <p:nvPr userDrawn="1"/>
        </p:nvSpPr>
        <p:spPr>
          <a:xfrm>
            <a:off x="1732804" y="3429000"/>
            <a:ext cx="739086" cy="230832"/>
          </a:xfrm>
          <a:prstGeom prst="rect">
            <a:avLst/>
          </a:prstGeom>
          <a:noFill/>
        </p:spPr>
        <p:txBody>
          <a:bodyPr wrap="none" lIns="108000" rIns="108000" rtlCol="0">
            <a:spAutoFit/>
          </a:bodyPr>
          <a:lstStyle/>
          <a:p>
            <a:pPr algn="ctr"/>
            <a:r>
              <a:rPr lang="en-GB" sz="900" dirty="0"/>
              <a:t>Plutôt bon</a:t>
            </a:r>
          </a:p>
        </p:txBody>
      </p:sp>
      <p:sp>
        <p:nvSpPr>
          <p:cNvPr id="188" name="TextBox 187">
            <a:extLst>
              <a:ext uri="{FF2B5EF4-FFF2-40B4-BE49-F238E27FC236}">
                <a16:creationId xmlns:a16="http://schemas.microsoft.com/office/drawing/2014/main" id="{D031D045-7B6D-42EE-9D47-06919EE2D4F1}"/>
              </a:ext>
            </a:extLst>
          </p:cNvPr>
          <p:cNvSpPr txBox="1">
            <a:spLocks/>
          </p:cNvSpPr>
          <p:nvPr userDrawn="1"/>
        </p:nvSpPr>
        <p:spPr>
          <a:xfrm>
            <a:off x="1112576" y="3429000"/>
            <a:ext cx="626876" cy="230832"/>
          </a:xfrm>
          <a:prstGeom prst="rect">
            <a:avLst/>
          </a:prstGeom>
          <a:noFill/>
        </p:spPr>
        <p:txBody>
          <a:bodyPr wrap="none" lIns="108000" rIns="108000" rtlCol="0">
            <a:spAutoFit/>
          </a:bodyPr>
          <a:lstStyle/>
          <a:p>
            <a:pPr algn="ctr"/>
            <a:r>
              <a:rPr lang="en-GB" sz="900" dirty="0"/>
              <a:t>Mauvais</a:t>
            </a:r>
          </a:p>
        </p:txBody>
      </p:sp>
      <p:sp>
        <p:nvSpPr>
          <p:cNvPr id="189" name="TextBox 188">
            <a:extLst>
              <a:ext uri="{FF2B5EF4-FFF2-40B4-BE49-F238E27FC236}">
                <a16:creationId xmlns:a16="http://schemas.microsoft.com/office/drawing/2014/main" id="{5930FC4E-B8D5-4C31-A372-52EE62B093A7}"/>
              </a:ext>
            </a:extLst>
          </p:cNvPr>
          <p:cNvSpPr txBox="1">
            <a:spLocks/>
          </p:cNvSpPr>
          <p:nvPr userDrawn="1"/>
        </p:nvSpPr>
        <p:spPr>
          <a:xfrm>
            <a:off x="464054" y="3429000"/>
            <a:ext cx="519474" cy="230832"/>
          </a:xfrm>
          <a:prstGeom prst="rect">
            <a:avLst/>
          </a:prstGeom>
          <a:noFill/>
        </p:spPr>
        <p:txBody>
          <a:bodyPr wrap="none" lIns="108000" rIns="108000" rtlCol="0">
            <a:spAutoFit/>
          </a:bodyPr>
          <a:lstStyle/>
          <a:p>
            <a:pPr algn="ctr"/>
            <a:r>
              <a:rPr lang="en-GB" sz="900" dirty="0"/>
              <a:t>Néant</a:t>
            </a:r>
          </a:p>
        </p:txBody>
      </p:sp>
      <p:cxnSp>
        <p:nvCxnSpPr>
          <p:cNvPr id="7" name="Straight Connector 6">
            <a:extLst>
              <a:ext uri="{FF2B5EF4-FFF2-40B4-BE49-F238E27FC236}">
                <a16:creationId xmlns:a16="http://schemas.microsoft.com/office/drawing/2014/main" id="{B960B813-AD71-4CC8-A9FC-A0C068CA2DCA}"/>
              </a:ext>
            </a:extLst>
          </p:cNvPr>
          <p:cNvCxnSpPr>
            <a:cxnSpLocks/>
          </p:cNvCxnSpPr>
          <p:nvPr userDrawn="1"/>
        </p:nvCxnSpPr>
        <p:spPr>
          <a:xfrm rot="5400000">
            <a:off x="-213942"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50B4BC-876A-45B5-BA47-6E97C418A203}"/>
              </a:ext>
            </a:extLst>
          </p:cNvPr>
          <p:cNvCxnSpPr>
            <a:cxnSpLocks/>
          </p:cNvCxnSpPr>
          <p:nvPr userDrawn="1"/>
        </p:nvCxnSpPr>
        <p:spPr>
          <a:xfrm rot="5400000">
            <a:off x="1864715" y="2537936"/>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32CC11-7F86-492A-8CBF-A8A825722682}"/>
              </a:ext>
            </a:extLst>
          </p:cNvPr>
          <p:cNvCxnSpPr>
            <a:cxnSpLocks/>
          </p:cNvCxnSpPr>
          <p:nvPr userDrawn="1"/>
        </p:nvCxnSpPr>
        <p:spPr>
          <a:xfrm rot="5400000">
            <a:off x="1166717"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45F640-D512-486A-8DE4-3D7CD41BECA9}"/>
              </a:ext>
            </a:extLst>
          </p:cNvPr>
          <p:cNvCxnSpPr>
            <a:cxnSpLocks/>
          </p:cNvCxnSpPr>
          <p:nvPr userDrawn="1"/>
        </p:nvCxnSpPr>
        <p:spPr>
          <a:xfrm rot="5400000">
            <a:off x="481296"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2DB908C2-794F-480D-9239-5B8A04FF7617}"/>
              </a:ext>
            </a:extLst>
          </p:cNvPr>
          <p:cNvSpPr>
            <a:spLocks/>
          </p:cNvSpPr>
          <p:nvPr userDrawn="1"/>
        </p:nvSpPr>
        <p:spPr>
          <a:xfrm rot="16200000">
            <a:off x="1623677" y="675777"/>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72" name="Rectangle: Rounded Corners 71">
            <a:extLst>
              <a:ext uri="{FF2B5EF4-FFF2-40B4-BE49-F238E27FC236}">
                <a16:creationId xmlns:a16="http://schemas.microsoft.com/office/drawing/2014/main" id="{9E96277A-02E1-4048-A862-0CB6F871C83C}"/>
              </a:ext>
            </a:extLst>
          </p:cNvPr>
          <p:cNvSpPr>
            <a:spLocks/>
          </p:cNvSpPr>
          <p:nvPr userDrawn="1"/>
        </p:nvSpPr>
        <p:spPr>
          <a:xfrm rot="16200000">
            <a:off x="1623678" y="1145718"/>
            <a:ext cx="271027" cy="2357542"/>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74" name="Rectangle: Rounded Corners 73">
            <a:extLst>
              <a:ext uri="{FF2B5EF4-FFF2-40B4-BE49-F238E27FC236}">
                <a16:creationId xmlns:a16="http://schemas.microsoft.com/office/drawing/2014/main" id="{449BF5FC-CC21-44EF-B484-D9B8D3796116}"/>
              </a:ext>
            </a:extLst>
          </p:cNvPr>
          <p:cNvSpPr>
            <a:spLocks/>
          </p:cNvSpPr>
          <p:nvPr userDrawn="1"/>
        </p:nvSpPr>
        <p:spPr>
          <a:xfrm rot="16200000">
            <a:off x="1623677" y="208559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01" name="Rectangle: Rounded Corners 100">
            <a:extLst>
              <a:ext uri="{FF2B5EF4-FFF2-40B4-BE49-F238E27FC236}">
                <a16:creationId xmlns:a16="http://schemas.microsoft.com/office/drawing/2014/main" id="{36ADC581-F7CD-4B68-8E47-E1C3EC6D5D77}"/>
              </a:ext>
            </a:extLst>
          </p:cNvPr>
          <p:cNvSpPr>
            <a:spLocks/>
          </p:cNvSpPr>
          <p:nvPr userDrawn="1"/>
        </p:nvSpPr>
        <p:spPr>
          <a:xfrm rot="16200000">
            <a:off x="1623677" y="161565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874882" y="2598939"/>
            <a:ext cx="220370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372600" y="4457717"/>
            <a:ext cx="17572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Taille :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372600" y="4655918"/>
            <a:ext cx="17572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Date de création :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372600" y="4886750"/>
            <a:ext cx="1643743"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915191" y="4655918"/>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 ETP</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10915190" y="4457038"/>
            <a:ext cx="1224552" cy="232464"/>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20XX</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0915190" y="4886750"/>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72600" y="2168487"/>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1"/>
                </a:solidFill>
                <a:ea typeface="+mj-ea"/>
                <a:cs typeface="+mj-cs"/>
              </a:rPr>
              <a:t>ORIGINE</a:t>
            </a:r>
          </a:p>
        </p:txBody>
      </p:sp>
      <p:sp>
        <p:nvSpPr>
          <p:cNvPr id="172" name="TextBox 171">
            <a:extLst>
              <a:ext uri="{FF2B5EF4-FFF2-40B4-BE49-F238E27FC236}">
                <a16:creationId xmlns:a16="http://schemas.microsoft.com/office/drawing/2014/main" id="{5CA96BCD-3FE1-4D25-94D0-21D17E78CC6A}"/>
              </a:ext>
            </a:extLst>
          </p:cNvPr>
          <p:cNvSpPr txBox="1">
            <a:spLocks/>
          </p:cNvSpPr>
          <p:nvPr userDrawn="1"/>
        </p:nvSpPr>
        <p:spPr>
          <a:xfrm>
            <a:off x="9315321" y="5664597"/>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TPE</a:t>
            </a:r>
          </a:p>
        </p:txBody>
      </p:sp>
      <p:sp>
        <p:nvSpPr>
          <p:cNvPr id="173" name="TextBox 172">
            <a:extLst>
              <a:ext uri="{FF2B5EF4-FFF2-40B4-BE49-F238E27FC236}">
                <a16:creationId xmlns:a16="http://schemas.microsoft.com/office/drawing/2014/main" id="{1828E8F0-C76C-4D7A-A2B7-BEF8BF3E4982}"/>
              </a:ext>
            </a:extLst>
          </p:cNvPr>
          <p:cNvSpPr txBox="1">
            <a:spLocks/>
          </p:cNvSpPr>
          <p:nvPr userDrawn="1"/>
        </p:nvSpPr>
        <p:spPr>
          <a:xfrm>
            <a:off x="9317789" y="5887041"/>
            <a:ext cx="1904448"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Secteur(s) d’activité : </a:t>
            </a:r>
          </a:p>
        </p:txBody>
      </p:sp>
      <p:sp>
        <p:nvSpPr>
          <p:cNvPr id="174" name="TextBox 173">
            <a:extLst>
              <a:ext uri="{FF2B5EF4-FFF2-40B4-BE49-F238E27FC236}">
                <a16:creationId xmlns:a16="http://schemas.microsoft.com/office/drawing/2014/main" id="{2517DD07-118F-45D0-9B19-F78EC47D5FAF}"/>
              </a:ext>
            </a:extLst>
          </p:cNvPr>
          <p:cNvSpPr txBox="1">
            <a:spLocks/>
          </p:cNvSpPr>
          <p:nvPr userDrawn="1"/>
        </p:nvSpPr>
        <p:spPr>
          <a:xfrm>
            <a:off x="9317789" y="6243936"/>
            <a:ext cx="2558290"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Secteur(s) géographique(s) :</a:t>
            </a:r>
          </a:p>
        </p:txBody>
      </p:sp>
      <p:sp>
        <p:nvSpPr>
          <p:cNvPr id="176" name="Text Placeholder 10">
            <a:extLst>
              <a:ext uri="{FF2B5EF4-FFF2-40B4-BE49-F238E27FC236}">
                <a16:creationId xmlns:a16="http://schemas.microsoft.com/office/drawing/2014/main" id="{7646E8D6-0272-4457-9BDC-D17F1BC67ACD}"/>
              </a:ext>
            </a:extLst>
          </p:cNvPr>
          <p:cNvSpPr>
            <a:spLocks noGrp="1"/>
          </p:cNvSpPr>
          <p:nvPr userDrawn="1">
            <p:ph type="body" sz="quarter" idx="33" hasCustomPrompt="1"/>
          </p:nvPr>
        </p:nvSpPr>
        <p:spPr>
          <a:xfrm>
            <a:off x="10670020" y="5817303"/>
            <a:ext cx="1416686" cy="222776"/>
          </a:xfrm>
        </p:spPr>
        <p:txBody>
          <a:bodyPr anchor="t"/>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Tous</a:t>
            </a:r>
            <a:r>
              <a:rPr lang="en-GB" dirty="0"/>
              <a:t> </a:t>
            </a:r>
            <a:r>
              <a:rPr lang="en-GB" dirty="0" err="1"/>
              <a:t>secteurs</a:t>
            </a:r>
            <a:endParaRPr lang="en-GB" dirty="0"/>
          </a:p>
        </p:txBody>
      </p:sp>
      <p:sp>
        <p:nvSpPr>
          <p:cNvPr id="181" name="TextBox 180">
            <a:extLst>
              <a:ext uri="{FF2B5EF4-FFF2-40B4-BE49-F238E27FC236}">
                <a16:creationId xmlns:a16="http://schemas.microsoft.com/office/drawing/2014/main" id="{36826D71-7A47-4ABB-A7FE-AD42460990DA}"/>
              </a:ext>
            </a:extLst>
          </p:cNvPr>
          <p:cNvSpPr txBox="1">
            <a:spLocks/>
          </p:cNvSpPr>
          <p:nvPr userDrawn="1"/>
        </p:nvSpPr>
        <p:spPr>
          <a:xfrm>
            <a:off x="9296400" y="6474768"/>
            <a:ext cx="2558290"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Références : </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4048589"/>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CARTE D’IDENTITÉ</a:t>
            </a:r>
          </a:p>
        </p:txBody>
      </p:sp>
      <p:sp>
        <p:nvSpPr>
          <p:cNvPr id="183" name="Rectangle: Rounded Corners 182">
            <a:extLst>
              <a:ext uri="{FF2B5EF4-FFF2-40B4-BE49-F238E27FC236}">
                <a16:creationId xmlns:a16="http://schemas.microsoft.com/office/drawing/2014/main" id="{12242E95-E85A-4A50-B10B-3E82CD79503B}"/>
              </a:ext>
            </a:extLst>
          </p:cNvPr>
          <p:cNvSpPr/>
          <p:nvPr userDrawn="1"/>
        </p:nvSpPr>
        <p:spPr>
          <a:xfrm>
            <a:off x="9364553" y="5247162"/>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MARCHÉ ADRESSÉ</a:t>
            </a:r>
          </a:p>
        </p:txBody>
      </p:sp>
      <p:sp>
        <p:nvSpPr>
          <p:cNvPr id="185" name="TextBox 184">
            <a:extLst>
              <a:ext uri="{FF2B5EF4-FFF2-40B4-BE49-F238E27FC236}">
                <a16:creationId xmlns:a16="http://schemas.microsoft.com/office/drawing/2014/main" id="{90A42FCF-A27E-410B-ABF5-2CA75B5BB084}"/>
              </a:ext>
            </a:extLst>
          </p:cNvPr>
          <p:cNvSpPr txBox="1">
            <a:spLocks/>
          </p:cNvSpPr>
          <p:nvPr userDrawn="1"/>
        </p:nvSpPr>
        <p:spPr>
          <a:xfrm>
            <a:off x="9840685" y="5662795"/>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PME</a:t>
            </a:r>
          </a:p>
        </p:txBody>
      </p:sp>
      <p:sp>
        <p:nvSpPr>
          <p:cNvPr id="190" name="TextBox 189">
            <a:extLst>
              <a:ext uri="{FF2B5EF4-FFF2-40B4-BE49-F238E27FC236}">
                <a16:creationId xmlns:a16="http://schemas.microsoft.com/office/drawing/2014/main" id="{26910FD7-3C4E-4419-9A3C-BD76DCE37A72}"/>
              </a:ext>
            </a:extLst>
          </p:cNvPr>
          <p:cNvSpPr txBox="1">
            <a:spLocks/>
          </p:cNvSpPr>
          <p:nvPr userDrawn="1"/>
        </p:nvSpPr>
        <p:spPr>
          <a:xfrm>
            <a:off x="10366049" y="5665758"/>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ETI</a:t>
            </a:r>
          </a:p>
        </p:txBody>
      </p:sp>
      <p:sp>
        <p:nvSpPr>
          <p:cNvPr id="191" name="TextBox 190">
            <a:extLst>
              <a:ext uri="{FF2B5EF4-FFF2-40B4-BE49-F238E27FC236}">
                <a16:creationId xmlns:a16="http://schemas.microsoft.com/office/drawing/2014/main" id="{3CBB7434-2AD8-45FB-96CE-17653F3C2EC7}"/>
              </a:ext>
            </a:extLst>
          </p:cNvPr>
          <p:cNvSpPr txBox="1">
            <a:spLocks/>
          </p:cNvSpPr>
          <p:nvPr userDrawn="1"/>
        </p:nvSpPr>
        <p:spPr>
          <a:xfrm>
            <a:off x="10891413" y="5668721"/>
            <a:ext cx="12377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Grands groupes</a:t>
            </a:r>
          </a:p>
        </p:txBody>
      </p:sp>
      <p:sp>
        <p:nvSpPr>
          <p:cNvPr id="151" name="Oval 150">
            <a:extLst>
              <a:ext uri="{FF2B5EF4-FFF2-40B4-BE49-F238E27FC236}">
                <a16:creationId xmlns:a16="http://schemas.microsoft.com/office/drawing/2014/main" id="{E43175BE-B42B-4442-969D-8811E029872D}"/>
              </a:ext>
            </a:extLst>
          </p:cNvPr>
          <p:cNvSpPr>
            <a:spLocks/>
          </p:cNvSpPr>
          <p:nvPr userDrawn="1"/>
        </p:nvSpPr>
        <p:spPr>
          <a:xfrm>
            <a:off x="11944361"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2" name="Oval 191">
            <a:extLst>
              <a:ext uri="{FF2B5EF4-FFF2-40B4-BE49-F238E27FC236}">
                <a16:creationId xmlns:a16="http://schemas.microsoft.com/office/drawing/2014/main" id="{DB4354D9-D60A-410E-B91C-17CB3821FD28}"/>
              </a:ext>
            </a:extLst>
          </p:cNvPr>
          <p:cNvSpPr>
            <a:spLocks/>
          </p:cNvSpPr>
          <p:nvPr userDrawn="1"/>
        </p:nvSpPr>
        <p:spPr>
          <a:xfrm>
            <a:off x="9658159"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3" name="Oval 192">
            <a:extLst>
              <a:ext uri="{FF2B5EF4-FFF2-40B4-BE49-F238E27FC236}">
                <a16:creationId xmlns:a16="http://schemas.microsoft.com/office/drawing/2014/main" id="{C4575F03-428E-4720-80B8-E71AFBEC19BF}"/>
              </a:ext>
            </a:extLst>
          </p:cNvPr>
          <p:cNvSpPr>
            <a:spLocks/>
          </p:cNvSpPr>
          <p:nvPr userDrawn="1"/>
        </p:nvSpPr>
        <p:spPr>
          <a:xfrm>
            <a:off x="10231202"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4" name="Oval 193">
            <a:extLst>
              <a:ext uri="{FF2B5EF4-FFF2-40B4-BE49-F238E27FC236}">
                <a16:creationId xmlns:a16="http://schemas.microsoft.com/office/drawing/2014/main" id="{16D3E500-C4B5-4C6E-8FA4-0276BC531964}"/>
              </a:ext>
            </a:extLst>
          </p:cNvPr>
          <p:cNvSpPr>
            <a:spLocks/>
          </p:cNvSpPr>
          <p:nvPr userDrawn="1"/>
        </p:nvSpPr>
        <p:spPr>
          <a:xfrm>
            <a:off x="10743468"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609601" y="3724251"/>
            <a:ext cx="7653454" cy="720413"/>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en-GB"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723900" y="3844966"/>
            <a:ext cx="7429500" cy="380097"/>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 ipsum Lorem </a:t>
            </a:r>
            <a:r>
              <a:rPr lang="en-GB" dirty="0" err="1"/>
              <a:t>ipsu</a:t>
            </a:r>
            <a:r>
              <a:rPr lang="en-GB" dirty="0"/>
              <a:t> Lorem ipsum Lorem ipsum Lorem ipsum Lorem ipsum Lorem ipsum Lorem ipsum </a:t>
            </a:r>
            <a:r>
              <a:rPr lang="en-GB" dirty="0" err="1"/>
              <a:t>orem</a:t>
            </a:r>
            <a:r>
              <a:rPr lang="en-GB" dirty="0"/>
              <a:t> ipsum Lorem ipsum Lorem ipsum Lorem ipsum Lorem ipsum Lorem ipsum</a:t>
            </a:r>
          </a:p>
        </p:txBody>
      </p:sp>
      <p:grpSp>
        <p:nvGrpSpPr>
          <p:cNvPr id="35" name="Group 34">
            <a:extLst>
              <a:ext uri="{FF2B5EF4-FFF2-40B4-BE49-F238E27FC236}">
                <a16:creationId xmlns:a16="http://schemas.microsoft.com/office/drawing/2014/main" id="{0D014F63-B288-4403-BF83-B88A8B2F8B10}"/>
              </a:ext>
            </a:extLst>
          </p:cNvPr>
          <p:cNvGrpSpPr>
            <a:grpSpLocks/>
          </p:cNvGrpSpPr>
          <p:nvPr userDrawn="1"/>
        </p:nvGrpSpPr>
        <p:grpSpPr>
          <a:xfrm>
            <a:off x="3275870" y="3128867"/>
            <a:ext cx="271028" cy="271028"/>
            <a:chOff x="451059" y="3814667"/>
            <a:chExt cx="271028" cy="271028"/>
          </a:xfrm>
        </p:grpSpPr>
        <p:sp>
          <p:nvSpPr>
            <p:cNvPr id="92" name="Oval 91">
              <a:extLst>
                <a:ext uri="{FF2B5EF4-FFF2-40B4-BE49-F238E27FC236}">
                  <a16:creationId xmlns:a16="http://schemas.microsoft.com/office/drawing/2014/main" id="{42FA699A-3777-4909-8CE9-25E4AD515CF6}"/>
                </a:ext>
              </a:extLst>
            </p:cNvPr>
            <p:cNvSpPr>
              <a:spLocks/>
            </p:cNvSpPr>
            <p:nvPr userDrawn="1"/>
          </p:nvSpPr>
          <p:spPr>
            <a:xfrm>
              <a:off x="451059" y="3814667"/>
              <a:ext cx="271028" cy="2710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4" name="Graphic 23" descr="Open hand with plant with solid fill">
              <a:extLst>
                <a:ext uri="{FF2B5EF4-FFF2-40B4-BE49-F238E27FC236}">
                  <a16:creationId xmlns:a16="http://schemas.microsoft.com/office/drawing/2014/main" id="{B2218423-A401-42A8-AD2A-3CD21BF2176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152" y="3849760"/>
              <a:ext cx="200841" cy="200841"/>
            </a:xfrm>
            <a:prstGeom prst="rect">
              <a:avLst/>
            </a:prstGeom>
          </p:spPr>
        </p:pic>
      </p:grpSp>
      <p:grpSp>
        <p:nvGrpSpPr>
          <p:cNvPr id="34" name="Group 33">
            <a:extLst>
              <a:ext uri="{FF2B5EF4-FFF2-40B4-BE49-F238E27FC236}">
                <a16:creationId xmlns:a16="http://schemas.microsoft.com/office/drawing/2014/main" id="{E61CFC7F-2783-4BF7-B304-8B517A4B2BCC}"/>
              </a:ext>
            </a:extLst>
          </p:cNvPr>
          <p:cNvGrpSpPr>
            <a:grpSpLocks/>
          </p:cNvGrpSpPr>
          <p:nvPr userDrawn="1"/>
        </p:nvGrpSpPr>
        <p:grpSpPr>
          <a:xfrm>
            <a:off x="3274815" y="2656196"/>
            <a:ext cx="271028" cy="271028"/>
            <a:chOff x="450004" y="3341996"/>
            <a:chExt cx="271028" cy="271028"/>
          </a:xfrm>
        </p:grpSpPr>
        <p:sp>
          <p:nvSpPr>
            <p:cNvPr id="91" name="Oval 90">
              <a:extLst>
                <a:ext uri="{FF2B5EF4-FFF2-40B4-BE49-F238E27FC236}">
                  <a16:creationId xmlns:a16="http://schemas.microsoft.com/office/drawing/2014/main" id="{885FFFFF-B0B1-4BAE-8F0A-6BBF6B86A1CC}"/>
                </a:ext>
              </a:extLst>
            </p:cNvPr>
            <p:cNvSpPr>
              <a:spLocks/>
            </p:cNvSpPr>
            <p:nvPr userDrawn="1"/>
          </p:nvSpPr>
          <p:spPr>
            <a:xfrm>
              <a:off x="450004" y="3341996"/>
              <a:ext cx="271028" cy="2710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6" name="Graphic 25" descr="Bullseye with solid fill">
              <a:extLst>
                <a:ext uri="{FF2B5EF4-FFF2-40B4-BE49-F238E27FC236}">
                  <a16:creationId xmlns:a16="http://schemas.microsoft.com/office/drawing/2014/main" id="{CA9B1172-B5B3-4890-88FB-97391769F4F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097" y="3377089"/>
              <a:ext cx="200841" cy="200841"/>
            </a:xfrm>
            <a:prstGeom prst="rect">
              <a:avLst/>
            </a:prstGeom>
          </p:spPr>
        </p:pic>
      </p:grpSp>
      <p:grpSp>
        <p:nvGrpSpPr>
          <p:cNvPr id="33" name="Group 32">
            <a:extLst>
              <a:ext uri="{FF2B5EF4-FFF2-40B4-BE49-F238E27FC236}">
                <a16:creationId xmlns:a16="http://schemas.microsoft.com/office/drawing/2014/main" id="{83F4B8F8-F3A6-4C18-A6AC-62022406C230}"/>
              </a:ext>
            </a:extLst>
          </p:cNvPr>
          <p:cNvGrpSpPr/>
          <p:nvPr userDrawn="1"/>
        </p:nvGrpSpPr>
        <p:grpSpPr>
          <a:xfrm>
            <a:off x="3271465" y="2186256"/>
            <a:ext cx="271028" cy="271028"/>
            <a:chOff x="446654" y="2872056"/>
            <a:chExt cx="271028" cy="271028"/>
          </a:xfrm>
        </p:grpSpPr>
        <p:sp>
          <p:nvSpPr>
            <p:cNvPr id="90" name="Oval 89">
              <a:extLst>
                <a:ext uri="{FF2B5EF4-FFF2-40B4-BE49-F238E27FC236}">
                  <a16:creationId xmlns:a16="http://schemas.microsoft.com/office/drawing/2014/main" id="{4B9B9ECA-DA19-414F-A619-6ABB42B1B3CE}"/>
                </a:ext>
              </a:extLst>
            </p:cNvPr>
            <p:cNvSpPr>
              <a:spLocks/>
            </p:cNvSpPr>
            <p:nvPr userDrawn="1"/>
          </p:nvSpPr>
          <p:spPr>
            <a:xfrm>
              <a:off x="446654" y="2872056"/>
              <a:ext cx="271028" cy="2710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8" name="Graphic 27" descr="Hold Gesture with solid fill">
              <a:extLst>
                <a:ext uri="{FF2B5EF4-FFF2-40B4-BE49-F238E27FC236}">
                  <a16:creationId xmlns:a16="http://schemas.microsoft.com/office/drawing/2014/main" id="{A0FEAF13-3B05-4762-A2AA-8F759D8B0B0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1747" y="2907150"/>
              <a:ext cx="200841" cy="200841"/>
            </a:xfrm>
            <a:prstGeom prst="rect">
              <a:avLst/>
            </a:prstGeom>
          </p:spPr>
        </p:pic>
      </p:grpSp>
      <p:grpSp>
        <p:nvGrpSpPr>
          <p:cNvPr id="32" name="Group 31">
            <a:extLst>
              <a:ext uri="{FF2B5EF4-FFF2-40B4-BE49-F238E27FC236}">
                <a16:creationId xmlns:a16="http://schemas.microsoft.com/office/drawing/2014/main" id="{442C945D-6205-4A82-83B6-F07442CF2FCB}"/>
              </a:ext>
            </a:extLst>
          </p:cNvPr>
          <p:cNvGrpSpPr>
            <a:grpSpLocks/>
          </p:cNvGrpSpPr>
          <p:nvPr userDrawn="1"/>
        </p:nvGrpSpPr>
        <p:grpSpPr>
          <a:xfrm>
            <a:off x="3269287" y="1715578"/>
            <a:ext cx="271028" cy="271028"/>
            <a:chOff x="458756" y="2401377"/>
            <a:chExt cx="271028" cy="271028"/>
          </a:xfrm>
        </p:grpSpPr>
        <p:sp>
          <p:nvSpPr>
            <p:cNvPr id="22" name="Oval 21">
              <a:extLst>
                <a:ext uri="{FF2B5EF4-FFF2-40B4-BE49-F238E27FC236}">
                  <a16:creationId xmlns:a16="http://schemas.microsoft.com/office/drawing/2014/main" id="{EEDDF496-5760-401E-A3FC-9AEB853ABE04}"/>
                </a:ext>
              </a:extLst>
            </p:cNvPr>
            <p:cNvSpPr>
              <a:spLocks/>
            </p:cNvSpPr>
            <p:nvPr userDrawn="1"/>
          </p:nvSpPr>
          <p:spPr>
            <a:xfrm>
              <a:off x="458756" y="2401377"/>
              <a:ext cx="271028" cy="2710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31" name="Graphic 30" descr="Building Brick Wall with solid fill">
              <a:extLst>
                <a:ext uri="{FF2B5EF4-FFF2-40B4-BE49-F238E27FC236}">
                  <a16:creationId xmlns:a16="http://schemas.microsoft.com/office/drawing/2014/main" id="{3759E334-781E-48E7-8DFC-DBA71F5DF66A}"/>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3850" y="2436471"/>
              <a:ext cx="200841" cy="200841"/>
            </a:xfrm>
            <a:prstGeom prst="rect">
              <a:avLst/>
            </a:prstGeom>
          </p:spPr>
        </p:pic>
      </p:gr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556363"/>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a:t>
            </a:r>
          </a:p>
          <a:p>
            <a:pPr algn="ctr"/>
            <a:r>
              <a:rPr lang="en-GB" sz="600" dirty="0">
                <a:solidFill>
                  <a:schemeClr val="bg1">
                    <a:lumMod val="95000"/>
                  </a:schemeClr>
                </a:solidFill>
              </a:rPr>
              <a:t>CSR</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 </a:t>
            </a:r>
          </a:p>
          <a:p>
            <a:pPr algn="ctr"/>
            <a:r>
              <a:rPr lang="en-GB"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Impact du numérique</a:t>
            </a:r>
          </a:p>
        </p:txBody>
      </p:sp>
    </p:spTree>
    <p:extLst>
      <p:ext uri="{BB962C8B-B14F-4D97-AF65-F5344CB8AC3E}">
        <p14:creationId xmlns:p14="http://schemas.microsoft.com/office/powerpoint/2010/main" val="228551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en-GB" dirty="0"/>
              <a:t>Complete with a title here that carries your message on two lines at most for more </a:t>
            </a:r>
            <a:r>
              <a:rPr lang="en-GB" noProof="0" dirty="0"/>
              <a:t>readability</a:t>
            </a:r>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
        <p:nvSpPr>
          <p:cNvPr id="4" name="Espace réservé du contenu 3"/>
          <p:cNvSpPr>
            <a:spLocks noGrp="1"/>
          </p:cNvSpPr>
          <p:nvPr>
            <p:ph sz="quarter" idx="14" hasCustomPrompt="1"/>
          </p:nvPr>
        </p:nvSpPr>
        <p:spPr>
          <a:xfrm>
            <a:off x="425354" y="1341438"/>
            <a:ext cx="11342769" cy="4895850"/>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en-GB" dirty="0"/>
              <a:t>Level 1 - </a:t>
            </a:r>
            <a:r>
              <a:rPr lang="en-GB" dirty="0">
                <a:solidFill>
                  <a:srgbClr val="503078"/>
                </a:solidFill>
              </a:rPr>
              <a:t>To move to the next level, Alt + Shift + right arrow</a:t>
            </a:r>
            <a:endParaRPr lang="en-GB" dirty="0"/>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noProof="0" dirty="0"/>
              <a:t>Level </a:t>
            </a:r>
            <a:r>
              <a:rPr lang="en-GB" dirty="0"/>
              <a:t>8</a:t>
            </a:r>
          </a:p>
          <a:p>
            <a:pPr lvl="8"/>
            <a:r>
              <a:rPr lang="en-GB" dirty="0"/>
              <a:t>Level 9</a:t>
            </a:r>
          </a:p>
        </p:txBody>
      </p:sp>
    </p:spTree>
    <p:extLst>
      <p:ext uri="{BB962C8B-B14F-4D97-AF65-F5344CB8AC3E}">
        <p14:creationId xmlns:p14="http://schemas.microsoft.com/office/powerpoint/2010/main" val="3051889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25355" y="1341438"/>
            <a:ext cx="5502209" cy="4894975"/>
          </a:xfrm>
          <a:prstGeom prst="rect">
            <a:avLst/>
          </a:prstGeom>
          <a:solidFill>
            <a:schemeClr val="accent1">
              <a:lumMod val="20000"/>
              <a:lumOff val="80000"/>
            </a:schemeClr>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GB" sz="1200" b="0" i="0" u="none" strike="noStrike" kern="1200" cap="none" spc="0" normalizeH="0" baseline="0" noProof="0" dirty="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9</a:t>
            </a:r>
          </a:p>
        </p:txBody>
      </p:sp>
      <p:sp>
        <p:nvSpPr>
          <p:cNvPr id="9" name="Content Placeholder 4"/>
          <p:cNvSpPr>
            <a:spLocks noGrp="1"/>
          </p:cNvSpPr>
          <p:nvPr>
            <p:ph sz="quarter" idx="15" hasCustomPrompt="1"/>
          </p:nvPr>
        </p:nvSpPr>
        <p:spPr>
          <a:xfrm>
            <a:off x="6265808" y="1341438"/>
            <a:ext cx="5502209" cy="4894975"/>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GB" sz="1200" b="0" i="0" u="none" strike="noStrike" kern="1200" cap="none" spc="0" normalizeH="0" baseline="0" noProof="0" dirty="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9</a:t>
            </a:r>
          </a:p>
        </p:txBody>
      </p:sp>
      <p:sp>
        <p:nvSpPr>
          <p:cNvPr id="10" name="Title 1"/>
          <p:cNvSpPr>
            <a:spLocks noGrp="1"/>
          </p:cNvSpPr>
          <p:nvPr>
            <p:ph type="title" hasCustomPrompt="1"/>
          </p:nvPr>
        </p:nvSpPr>
        <p:spPr>
          <a:xfrm>
            <a:off x="425354" y="404665"/>
            <a:ext cx="11342769" cy="936772"/>
          </a:xfrm>
        </p:spPr>
        <p:txBody>
          <a:bodyPr lIns="108000" tIns="0" rIns="108000" bIns="0"/>
          <a:lstStyle>
            <a:lvl1pPr>
              <a:defRPr sz="2200" baseline="0">
                <a:solidFill>
                  <a:schemeClr val="bg2"/>
                </a:solidFill>
              </a:defRPr>
            </a:lvl1pPr>
          </a:lstStyle>
          <a:p>
            <a:r>
              <a:rPr lang="en-GB" dirty="0"/>
              <a:t>Complete with a title here that carries your message on two lines at most for more </a:t>
            </a:r>
            <a:r>
              <a:rPr lang="en-GB" noProof="0" dirty="0"/>
              <a:t>readability</a:t>
            </a:r>
          </a:p>
        </p:txBody>
      </p:sp>
      <p:sp>
        <p:nvSpPr>
          <p:cNvPr id="12"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Tree>
    <p:extLst>
      <p:ext uri="{BB962C8B-B14F-4D97-AF65-F5344CB8AC3E}">
        <p14:creationId xmlns:p14="http://schemas.microsoft.com/office/powerpoint/2010/main" val="4294806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genda - 1 to 6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8" y="1351401"/>
            <a:ext cx="7810561"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en-GB" noProof="0" dirty="0"/>
              <a:t>Chapter 1</a:t>
            </a:r>
          </a:p>
        </p:txBody>
      </p:sp>
      <p:sp>
        <p:nvSpPr>
          <p:cNvPr id="8" name="Text Placeholder 8"/>
          <p:cNvSpPr>
            <a:spLocks noGrp="1"/>
          </p:cNvSpPr>
          <p:nvPr>
            <p:ph type="body" sz="quarter" idx="17" hasCustomPrompt="1"/>
          </p:nvPr>
        </p:nvSpPr>
        <p:spPr>
          <a:xfrm>
            <a:off x="2019239" y="2154024"/>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2</a:t>
            </a:r>
          </a:p>
        </p:txBody>
      </p:sp>
      <p:sp>
        <p:nvSpPr>
          <p:cNvPr id="11" name="Text Placeholder 8"/>
          <p:cNvSpPr>
            <a:spLocks noGrp="1"/>
          </p:cNvSpPr>
          <p:nvPr>
            <p:ph type="body" sz="quarter" idx="19" hasCustomPrompt="1"/>
          </p:nvPr>
        </p:nvSpPr>
        <p:spPr>
          <a:xfrm>
            <a:off x="2019239" y="2956647"/>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3</a:t>
            </a:r>
          </a:p>
        </p:txBody>
      </p:sp>
      <p:sp>
        <p:nvSpPr>
          <p:cNvPr id="14" name="Text Placeholder 8"/>
          <p:cNvSpPr>
            <a:spLocks noGrp="1"/>
          </p:cNvSpPr>
          <p:nvPr>
            <p:ph type="body" sz="quarter" idx="21" hasCustomPrompt="1"/>
          </p:nvPr>
        </p:nvSpPr>
        <p:spPr>
          <a:xfrm>
            <a:off x="2019239" y="3759270"/>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4</a:t>
            </a:r>
          </a:p>
        </p:txBody>
      </p:sp>
      <p:sp>
        <p:nvSpPr>
          <p:cNvPr id="17" name="Text Placeholder 8"/>
          <p:cNvSpPr>
            <a:spLocks noGrp="1"/>
          </p:cNvSpPr>
          <p:nvPr>
            <p:ph type="body" sz="quarter" idx="23" hasCustomPrompt="1"/>
          </p:nvPr>
        </p:nvSpPr>
        <p:spPr>
          <a:xfrm>
            <a:off x="2019239" y="4561893"/>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5</a:t>
            </a:r>
          </a:p>
        </p:txBody>
      </p:sp>
      <p:sp>
        <p:nvSpPr>
          <p:cNvPr id="30" name="Text Placeholder 8"/>
          <p:cNvSpPr>
            <a:spLocks noGrp="1"/>
          </p:cNvSpPr>
          <p:nvPr>
            <p:ph type="body" sz="quarter" idx="25" hasCustomPrompt="1"/>
          </p:nvPr>
        </p:nvSpPr>
        <p:spPr>
          <a:xfrm>
            <a:off x="10063445" y="1351399"/>
            <a:ext cx="1700834"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en-GB" noProof="0" dirty="0"/>
              <a:t>Page x</a:t>
            </a:r>
          </a:p>
        </p:txBody>
      </p:sp>
      <p:sp>
        <p:nvSpPr>
          <p:cNvPr id="32" name="Text Placeholder 8"/>
          <p:cNvSpPr>
            <a:spLocks noGrp="1"/>
          </p:cNvSpPr>
          <p:nvPr>
            <p:ph type="body" sz="quarter" idx="26" hasCustomPrompt="1"/>
          </p:nvPr>
        </p:nvSpPr>
        <p:spPr>
          <a:xfrm>
            <a:off x="10063445" y="4561893"/>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3" name="Text Placeholder 8"/>
          <p:cNvSpPr>
            <a:spLocks noGrp="1"/>
          </p:cNvSpPr>
          <p:nvPr>
            <p:ph type="body" sz="quarter" idx="27" hasCustomPrompt="1"/>
          </p:nvPr>
        </p:nvSpPr>
        <p:spPr>
          <a:xfrm>
            <a:off x="10063445" y="3759270"/>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4" name="Text Placeholder 8"/>
          <p:cNvSpPr>
            <a:spLocks noGrp="1"/>
          </p:cNvSpPr>
          <p:nvPr>
            <p:ph type="body" sz="quarter" idx="28" hasCustomPrompt="1"/>
          </p:nvPr>
        </p:nvSpPr>
        <p:spPr>
          <a:xfrm>
            <a:off x="10063445" y="2956647"/>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5" name="Text Placeholder 8"/>
          <p:cNvSpPr>
            <a:spLocks noGrp="1"/>
          </p:cNvSpPr>
          <p:nvPr>
            <p:ph type="body" sz="quarter" idx="29" hasCustomPrompt="1"/>
          </p:nvPr>
        </p:nvSpPr>
        <p:spPr>
          <a:xfrm>
            <a:off x="10063445" y="215402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4" name="Text Placeholder 8"/>
          <p:cNvSpPr>
            <a:spLocks noGrp="1"/>
          </p:cNvSpPr>
          <p:nvPr>
            <p:ph type="body" sz="quarter" idx="30" hasCustomPrompt="1"/>
          </p:nvPr>
        </p:nvSpPr>
        <p:spPr>
          <a:xfrm>
            <a:off x="2019239" y="5364518"/>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6</a:t>
            </a:r>
          </a:p>
        </p:txBody>
      </p:sp>
      <p:sp>
        <p:nvSpPr>
          <p:cNvPr id="26" name="Text Placeholder 8"/>
          <p:cNvSpPr>
            <a:spLocks noGrp="1"/>
          </p:cNvSpPr>
          <p:nvPr>
            <p:ph type="body" sz="quarter" idx="32" hasCustomPrompt="1"/>
          </p:nvPr>
        </p:nvSpPr>
        <p:spPr>
          <a:xfrm>
            <a:off x="10063445" y="5364518"/>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4" name="Text Placeholder 4"/>
          <p:cNvSpPr>
            <a:spLocks noGrp="1"/>
          </p:cNvSpPr>
          <p:nvPr>
            <p:ph type="body" sz="quarter" idx="38" hasCustomPrompt="1"/>
          </p:nvPr>
        </p:nvSpPr>
        <p:spPr>
          <a:xfrm>
            <a:off x="423863" y="1351401"/>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45" name="Text Placeholder 4"/>
          <p:cNvSpPr>
            <a:spLocks noGrp="1"/>
          </p:cNvSpPr>
          <p:nvPr>
            <p:ph type="body" sz="quarter" idx="39" hasCustomPrompt="1"/>
          </p:nvPr>
        </p:nvSpPr>
        <p:spPr>
          <a:xfrm>
            <a:off x="423863" y="2154024"/>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02</a:t>
            </a:r>
          </a:p>
        </p:txBody>
      </p:sp>
      <p:sp>
        <p:nvSpPr>
          <p:cNvPr id="46" name="Text Placeholder 4"/>
          <p:cNvSpPr>
            <a:spLocks noGrp="1"/>
          </p:cNvSpPr>
          <p:nvPr>
            <p:ph type="body" sz="quarter" idx="40" hasCustomPrompt="1"/>
          </p:nvPr>
        </p:nvSpPr>
        <p:spPr>
          <a:xfrm>
            <a:off x="423863" y="2956647"/>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03</a:t>
            </a:r>
          </a:p>
        </p:txBody>
      </p:sp>
      <p:sp>
        <p:nvSpPr>
          <p:cNvPr id="47" name="Text Placeholder 4"/>
          <p:cNvSpPr>
            <a:spLocks noGrp="1"/>
          </p:cNvSpPr>
          <p:nvPr>
            <p:ph type="body" sz="quarter" idx="41" hasCustomPrompt="1"/>
          </p:nvPr>
        </p:nvSpPr>
        <p:spPr>
          <a:xfrm>
            <a:off x="423863" y="3759270"/>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04</a:t>
            </a:r>
          </a:p>
        </p:txBody>
      </p:sp>
      <p:sp>
        <p:nvSpPr>
          <p:cNvPr id="48" name="Text Placeholder 4"/>
          <p:cNvSpPr>
            <a:spLocks noGrp="1"/>
          </p:cNvSpPr>
          <p:nvPr>
            <p:ph type="body" sz="quarter" idx="42" hasCustomPrompt="1"/>
          </p:nvPr>
        </p:nvSpPr>
        <p:spPr>
          <a:xfrm>
            <a:off x="423863" y="4561893"/>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05</a:t>
            </a:r>
          </a:p>
        </p:txBody>
      </p:sp>
      <p:sp>
        <p:nvSpPr>
          <p:cNvPr id="49" name="Text Placeholder 4"/>
          <p:cNvSpPr>
            <a:spLocks noGrp="1"/>
          </p:cNvSpPr>
          <p:nvPr>
            <p:ph type="body" sz="quarter" idx="43" hasCustomPrompt="1"/>
          </p:nvPr>
        </p:nvSpPr>
        <p:spPr>
          <a:xfrm>
            <a:off x="423863" y="5364518"/>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06</a:t>
            </a:r>
          </a:p>
        </p:txBody>
      </p:sp>
      <p:sp>
        <p:nvSpPr>
          <p:cNvPr id="23"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200" b="1" noProof="0" dirty="0"/>
              <a:t>AGENDA</a:t>
            </a:r>
          </a:p>
        </p:txBody>
      </p:sp>
    </p:spTree>
    <p:extLst>
      <p:ext uri="{BB962C8B-B14F-4D97-AF65-F5344CB8AC3E}">
        <p14:creationId xmlns:p14="http://schemas.microsoft.com/office/powerpoint/2010/main" val="21699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genda - 1 to 10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345515"/>
            <a:ext cx="7962961"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en-GB" noProof="0" dirty="0"/>
              <a:t>Chapter 1</a:t>
            </a:r>
          </a:p>
        </p:txBody>
      </p:sp>
      <p:sp>
        <p:nvSpPr>
          <p:cNvPr id="8" name="Text Placeholder 8"/>
          <p:cNvSpPr>
            <a:spLocks noGrp="1"/>
          </p:cNvSpPr>
          <p:nvPr>
            <p:ph type="body" sz="quarter" idx="17" hasCustomPrompt="1"/>
          </p:nvPr>
        </p:nvSpPr>
        <p:spPr>
          <a:xfrm>
            <a:off x="2019239" y="182936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2</a:t>
            </a:r>
          </a:p>
        </p:txBody>
      </p:sp>
      <p:sp>
        <p:nvSpPr>
          <p:cNvPr id="11" name="Text Placeholder 8"/>
          <p:cNvSpPr>
            <a:spLocks noGrp="1"/>
          </p:cNvSpPr>
          <p:nvPr>
            <p:ph type="body" sz="quarter" idx="19" hasCustomPrompt="1"/>
          </p:nvPr>
        </p:nvSpPr>
        <p:spPr>
          <a:xfrm>
            <a:off x="2019239" y="2304906"/>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3</a:t>
            </a:r>
          </a:p>
        </p:txBody>
      </p:sp>
      <p:sp>
        <p:nvSpPr>
          <p:cNvPr id="14" name="Text Placeholder 8"/>
          <p:cNvSpPr>
            <a:spLocks noGrp="1"/>
          </p:cNvSpPr>
          <p:nvPr>
            <p:ph type="body" sz="quarter" idx="21" hasCustomPrompt="1"/>
          </p:nvPr>
        </p:nvSpPr>
        <p:spPr>
          <a:xfrm>
            <a:off x="2019239" y="2780447"/>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4</a:t>
            </a:r>
          </a:p>
        </p:txBody>
      </p:sp>
      <p:sp>
        <p:nvSpPr>
          <p:cNvPr id="17" name="Text Placeholder 8"/>
          <p:cNvSpPr>
            <a:spLocks noGrp="1"/>
          </p:cNvSpPr>
          <p:nvPr>
            <p:ph type="body" sz="quarter" idx="23" hasCustomPrompt="1"/>
          </p:nvPr>
        </p:nvSpPr>
        <p:spPr>
          <a:xfrm>
            <a:off x="2019239" y="563369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10</a:t>
            </a:r>
          </a:p>
        </p:txBody>
      </p:sp>
      <p:sp>
        <p:nvSpPr>
          <p:cNvPr id="30" name="Text Placeholder 8"/>
          <p:cNvSpPr>
            <a:spLocks noGrp="1"/>
          </p:cNvSpPr>
          <p:nvPr>
            <p:ph type="body" sz="quarter" idx="25" hasCustomPrompt="1"/>
          </p:nvPr>
        </p:nvSpPr>
        <p:spPr>
          <a:xfrm>
            <a:off x="10213096" y="1345515"/>
            <a:ext cx="1546213" cy="414000"/>
          </a:xfrm>
          <a:prstGeom prst="rect">
            <a:avLst/>
          </a:prstGeom>
        </p:spPr>
        <p:txBody>
          <a:bodyPr wrap="square" tIns="0" bIns="0" anchor="ctr">
            <a:noAutofit/>
          </a:bodyPr>
          <a:lstStyle>
            <a:lvl1pPr algn="l">
              <a:defRPr sz="1000" b="0" i="0" cap="none" baseline="0">
                <a:solidFill>
                  <a:schemeClr val="bg2"/>
                </a:solidFill>
              </a:defRPr>
            </a:lvl1pPr>
            <a:lvl2pPr>
              <a:defRPr sz="1000"/>
            </a:lvl2pPr>
          </a:lstStyle>
          <a:p>
            <a:pPr lvl="0"/>
            <a:r>
              <a:rPr lang="en-GB" noProof="0" dirty="0"/>
              <a:t>Page x</a:t>
            </a:r>
          </a:p>
        </p:txBody>
      </p:sp>
      <p:sp>
        <p:nvSpPr>
          <p:cNvPr id="32" name="Text Placeholder 8"/>
          <p:cNvSpPr>
            <a:spLocks noGrp="1"/>
          </p:cNvSpPr>
          <p:nvPr>
            <p:ph type="body" sz="quarter" idx="26" hasCustomPrompt="1"/>
          </p:nvPr>
        </p:nvSpPr>
        <p:spPr>
          <a:xfrm>
            <a:off x="10213095" y="563369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3" name="Text Placeholder 8"/>
          <p:cNvSpPr>
            <a:spLocks noGrp="1"/>
          </p:cNvSpPr>
          <p:nvPr>
            <p:ph type="body" sz="quarter" idx="27" hasCustomPrompt="1"/>
          </p:nvPr>
        </p:nvSpPr>
        <p:spPr>
          <a:xfrm>
            <a:off x="10213095" y="2780447"/>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4" name="Text Placeholder 8"/>
          <p:cNvSpPr>
            <a:spLocks noGrp="1"/>
          </p:cNvSpPr>
          <p:nvPr>
            <p:ph type="body" sz="quarter" idx="28" hasCustomPrompt="1"/>
          </p:nvPr>
        </p:nvSpPr>
        <p:spPr>
          <a:xfrm>
            <a:off x="10213095" y="2304906"/>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5" name="Text Placeholder 8"/>
          <p:cNvSpPr>
            <a:spLocks noGrp="1"/>
          </p:cNvSpPr>
          <p:nvPr>
            <p:ph type="body" sz="quarter" idx="29" hasCustomPrompt="1"/>
          </p:nvPr>
        </p:nvSpPr>
        <p:spPr>
          <a:xfrm>
            <a:off x="10213095" y="182936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2" name="Text Placeholder 8"/>
          <p:cNvSpPr>
            <a:spLocks noGrp="1"/>
          </p:cNvSpPr>
          <p:nvPr>
            <p:ph type="body" sz="quarter" idx="30" hasCustomPrompt="1"/>
          </p:nvPr>
        </p:nvSpPr>
        <p:spPr>
          <a:xfrm>
            <a:off x="2019239" y="3255988"/>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5</a:t>
            </a:r>
          </a:p>
        </p:txBody>
      </p:sp>
      <p:sp>
        <p:nvSpPr>
          <p:cNvPr id="24" name="Text Placeholder 8"/>
          <p:cNvSpPr>
            <a:spLocks noGrp="1"/>
          </p:cNvSpPr>
          <p:nvPr>
            <p:ph type="body" sz="quarter" idx="32" hasCustomPrompt="1"/>
          </p:nvPr>
        </p:nvSpPr>
        <p:spPr>
          <a:xfrm>
            <a:off x="10213095" y="3255988"/>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5" name="Text Placeholder 8"/>
          <p:cNvSpPr>
            <a:spLocks noGrp="1"/>
          </p:cNvSpPr>
          <p:nvPr>
            <p:ph type="body" sz="quarter" idx="33" hasCustomPrompt="1"/>
          </p:nvPr>
        </p:nvSpPr>
        <p:spPr>
          <a:xfrm>
            <a:off x="2019239" y="3731529"/>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6</a:t>
            </a:r>
          </a:p>
        </p:txBody>
      </p:sp>
      <p:sp>
        <p:nvSpPr>
          <p:cNvPr id="27" name="Text Placeholder 8"/>
          <p:cNvSpPr>
            <a:spLocks noGrp="1"/>
          </p:cNvSpPr>
          <p:nvPr>
            <p:ph type="body" sz="quarter" idx="35" hasCustomPrompt="1"/>
          </p:nvPr>
        </p:nvSpPr>
        <p:spPr>
          <a:xfrm>
            <a:off x="2019239" y="4207070"/>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7</a:t>
            </a:r>
          </a:p>
        </p:txBody>
      </p:sp>
      <p:sp>
        <p:nvSpPr>
          <p:cNvPr id="29" name="Text Placeholder 8"/>
          <p:cNvSpPr>
            <a:spLocks noGrp="1"/>
          </p:cNvSpPr>
          <p:nvPr>
            <p:ph type="body" sz="quarter" idx="37" hasCustomPrompt="1"/>
          </p:nvPr>
        </p:nvSpPr>
        <p:spPr>
          <a:xfrm>
            <a:off x="10213095" y="4207070"/>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1" name="Text Placeholder 8"/>
          <p:cNvSpPr>
            <a:spLocks noGrp="1"/>
          </p:cNvSpPr>
          <p:nvPr>
            <p:ph type="body" sz="quarter" idx="38" hasCustomPrompt="1"/>
          </p:nvPr>
        </p:nvSpPr>
        <p:spPr>
          <a:xfrm>
            <a:off x="10213095" y="3731529"/>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9" name="Text Placeholder 8"/>
          <p:cNvSpPr>
            <a:spLocks noGrp="1"/>
          </p:cNvSpPr>
          <p:nvPr>
            <p:ph type="body" sz="quarter" idx="39" hasCustomPrompt="1"/>
          </p:nvPr>
        </p:nvSpPr>
        <p:spPr>
          <a:xfrm>
            <a:off x="2019239" y="4682611"/>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8</a:t>
            </a:r>
          </a:p>
        </p:txBody>
      </p:sp>
      <p:sp>
        <p:nvSpPr>
          <p:cNvPr id="41" name="Text Placeholder 8"/>
          <p:cNvSpPr>
            <a:spLocks noGrp="1"/>
          </p:cNvSpPr>
          <p:nvPr>
            <p:ph type="body" sz="quarter" idx="41" hasCustomPrompt="1"/>
          </p:nvPr>
        </p:nvSpPr>
        <p:spPr>
          <a:xfrm>
            <a:off x="10213095" y="468261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2" name="Text Placeholder 8"/>
          <p:cNvSpPr>
            <a:spLocks noGrp="1"/>
          </p:cNvSpPr>
          <p:nvPr>
            <p:ph type="body" sz="quarter" idx="42" hasCustomPrompt="1"/>
          </p:nvPr>
        </p:nvSpPr>
        <p:spPr>
          <a:xfrm>
            <a:off x="2019239" y="5158152"/>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9</a:t>
            </a:r>
          </a:p>
        </p:txBody>
      </p:sp>
      <p:sp>
        <p:nvSpPr>
          <p:cNvPr id="44" name="Text Placeholder 8"/>
          <p:cNvSpPr>
            <a:spLocks noGrp="1"/>
          </p:cNvSpPr>
          <p:nvPr>
            <p:ph type="body" sz="quarter" idx="44" hasCustomPrompt="1"/>
          </p:nvPr>
        </p:nvSpPr>
        <p:spPr>
          <a:xfrm>
            <a:off x="10213095" y="5158152"/>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0" name="Text Placeholder 4"/>
          <p:cNvSpPr>
            <a:spLocks noGrp="1"/>
          </p:cNvSpPr>
          <p:nvPr>
            <p:ph type="body" sz="quarter" idx="56" hasCustomPrompt="1"/>
          </p:nvPr>
        </p:nvSpPr>
        <p:spPr>
          <a:xfrm>
            <a:off x="423985" y="134551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43" name="Text Placeholder 4"/>
          <p:cNvSpPr>
            <a:spLocks noGrp="1"/>
          </p:cNvSpPr>
          <p:nvPr>
            <p:ph type="body" sz="quarter" idx="57" hasCustomPrompt="1"/>
          </p:nvPr>
        </p:nvSpPr>
        <p:spPr>
          <a:xfrm>
            <a:off x="423985" y="182936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02</a:t>
            </a:r>
          </a:p>
        </p:txBody>
      </p:sp>
      <p:sp>
        <p:nvSpPr>
          <p:cNvPr id="48" name="Text Placeholder 4"/>
          <p:cNvSpPr>
            <a:spLocks noGrp="1"/>
          </p:cNvSpPr>
          <p:nvPr>
            <p:ph type="body" sz="quarter" idx="58" hasCustomPrompt="1"/>
          </p:nvPr>
        </p:nvSpPr>
        <p:spPr>
          <a:xfrm>
            <a:off x="423985" y="2304906"/>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03</a:t>
            </a:r>
          </a:p>
        </p:txBody>
      </p:sp>
      <p:sp>
        <p:nvSpPr>
          <p:cNvPr id="59" name="Text Placeholder 4"/>
          <p:cNvSpPr>
            <a:spLocks noGrp="1"/>
          </p:cNvSpPr>
          <p:nvPr>
            <p:ph type="body" sz="quarter" idx="59" hasCustomPrompt="1"/>
          </p:nvPr>
        </p:nvSpPr>
        <p:spPr>
          <a:xfrm>
            <a:off x="423985" y="2780447"/>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04</a:t>
            </a:r>
          </a:p>
        </p:txBody>
      </p:sp>
      <p:sp>
        <p:nvSpPr>
          <p:cNvPr id="60" name="Text Placeholder 4"/>
          <p:cNvSpPr>
            <a:spLocks noGrp="1"/>
          </p:cNvSpPr>
          <p:nvPr>
            <p:ph type="body" sz="quarter" idx="60" hasCustomPrompt="1"/>
          </p:nvPr>
        </p:nvSpPr>
        <p:spPr>
          <a:xfrm>
            <a:off x="423985" y="3255988"/>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05</a:t>
            </a:r>
          </a:p>
        </p:txBody>
      </p:sp>
      <p:sp>
        <p:nvSpPr>
          <p:cNvPr id="61" name="Text Placeholder 4"/>
          <p:cNvSpPr>
            <a:spLocks noGrp="1"/>
          </p:cNvSpPr>
          <p:nvPr>
            <p:ph type="body" sz="quarter" idx="61" hasCustomPrompt="1"/>
          </p:nvPr>
        </p:nvSpPr>
        <p:spPr>
          <a:xfrm>
            <a:off x="423985" y="3731529"/>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06</a:t>
            </a:r>
          </a:p>
        </p:txBody>
      </p:sp>
      <p:sp>
        <p:nvSpPr>
          <p:cNvPr id="62" name="Text Placeholder 4"/>
          <p:cNvSpPr>
            <a:spLocks noGrp="1"/>
          </p:cNvSpPr>
          <p:nvPr>
            <p:ph type="body" sz="quarter" idx="62" hasCustomPrompt="1"/>
          </p:nvPr>
        </p:nvSpPr>
        <p:spPr>
          <a:xfrm>
            <a:off x="423985" y="4207070"/>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07</a:t>
            </a:r>
          </a:p>
        </p:txBody>
      </p:sp>
      <p:sp>
        <p:nvSpPr>
          <p:cNvPr id="63" name="Text Placeholder 4"/>
          <p:cNvSpPr>
            <a:spLocks noGrp="1"/>
          </p:cNvSpPr>
          <p:nvPr>
            <p:ph type="body" sz="quarter" idx="63" hasCustomPrompt="1"/>
          </p:nvPr>
        </p:nvSpPr>
        <p:spPr>
          <a:xfrm>
            <a:off x="423985" y="468261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08</a:t>
            </a:r>
          </a:p>
        </p:txBody>
      </p:sp>
      <p:sp>
        <p:nvSpPr>
          <p:cNvPr id="64" name="Text Placeholder 4"/>
          <p:cNvSpPr>
            <a:spLocks noGrp="1"/>
          </p:cNvSpPr>
          <p:nvPr>
            <p:ph type="body" sz="quarter" idx="64" hasCustomPrompt="1"/>
          </p:nvPr>
        </p:nvSpPr>
        <p:spPr>
          <a:xfrm>
            <a:off x="423985" y="5158152"/>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09</a:t>
            </a:r>
          </a:p>
        </p:txBody>
      </p:sp>
      <p:sp>
        <p:nvSpPr>
          <p:cNvPr id="65" name="Text Placeholder 4"/>
          <p:cNvSpPr>
            <a:spLocks noGrp="1"/>
          </p:cNvSpPr>
          <p:nvPr>
            <p:ph type="body" sz="quarter" idx="65" hasCustomPrompt="1"/>
          </p:nvPr>
        </p:nvSpPr>
        <p:spPr>
          <a:xfrm>
            <a:off x="423985" y="563369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10</a:t>
            </a:r>
          </a:p>
        </p:txBody>
      </p:sp>
      <p:sp>
        <p:nvSpPr>
          <p:cNvPr id="37" name="Title 1">
            <a:extLst>
              <a:ext uri="{FF2B5EF4-FFF2-40B4-BE49-F238E27FC236}">
                <a16:creationId xmlns:a16="http://schemas.microsoft.com/office/drawing/2014/main" id="{883273D8-FB08-4560-9BE5-210DA3B243CC}"/>
              </a:ext>
            </a:extLst>
          </p:cNvPr>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200" b="1" noProof="0" dirty="0"/>
              <a:t>AGENDA</a:t>
            </a:r>
          </a:p>
        </p:txBody>
      </p:sp>
    </p:spTree>
    <p:extLst>
      <p:ext uri="{BB962C8B-B14F-4D97-AF65-F5344CB8AC3E}">
        <p14:creationId xmlns:p14="http://schemas.microsoft.com/office/powerpoint/2010/main" val="802353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7" name="Image 11">
            <a:extLst>
              <a:ext uri="{FF2B5EF4-FFF2-40B4-BE49-F238E27FC236}">
                <a16:creationId xmlns:a16="http://schemas.microsoft.com/office/drawing/2014/main" id="{9958CAEC-A3F3-48C9-B375-FDD78D365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9" name="Espace réservé pour une image  35">
            <a:extLst>
              <a:ext uri="{FF2B5EF4-FFF2-40B4-BE49-F238E27FC236}">
                <a16:creationId xmlns:a16="http://schemas.microsoft.com/office/drawing/2014/main" id="{7619CF03-338D-4AB0-A9F3-F670B4C169B0}"/>
              </a:ext>
            </a:extLst>
          </p:cNvPr>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10"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12"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GB" noProof="0" dirty="0"/>
              <a:t>Chapter slide headline</a:t>
            </a:r>
          </a:p>
        </p:txBody>
      </p:sp>
    </p:spTree>
    <p:extLst>
      <p:ext uri="{BB962C8B-B14F-4D97-AF65-F5344CB8AC3E}">
        <p14:creationId xmlns:p14="http://schemas.microsoft.com/office/powerpoint/2010/main" val="1392340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GB" noProof="0" dirty="0"/>
              <a:t>Chapter slide headline</a:t>
            </a:r>
          </a:p>
        </p:txBody>
      </p:sp>
      <p:pic>
        <p:nvPicPr>
          <p:cNvPr id="8" name="Image 11">
            <a:extLst>
              <a:ext uri="{FF2B5EF4-FFF2-40B4-BE49-F238E27FC236}">
                <a16:creationId xmlns:a16="http://schemas.microsoft.com/office/drawing/2014/main" id="{AE9F3C2F-0CEE-4874-9F02-8DAB9CAD4C5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18272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en-GB" dirty="0"/>
              <a:t>Complete with a title here that carries your message on two lines at most for more </a:t>
            </a:r>
            <a:r>
              <a:rPr lang="en-GB" noProof="0" dirty="0"/>
              <a:t>readability</a:t>
            </a:r>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
        <p:nvSpPr>
          <p:cNvPr id="4" name="Espace réservé du contenu 3"/>
          <p:cNvSpPr>
            <a:spLocks noGrp="1"/>
          </p:cNvSpPr>
          <p:nvPr>
            <p:ph sz="quarter" idx="14" hasCustomPrompt="1"/>
          </p:nvPr>
        </p:nvSpPr>
        <p:spPr>
          <a:xfrm>
            <a:off x="425354" y="1341438"/>
            <a:ext cx="11342769" cy="4895850"/>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en-GB" dirty="0"/>
              <a:t>Level 1 - </a:t>
            </a:r>
            <a:r>
              <a:rPr lang="en-GB" dirty="0">
                <a:solidFill>
                  <a:srgbClr val="503078"/>
                </a:solidFill>
              </a:rPr>
              <a:t>To move to the next level, Alt + Shift + right arrow</a:t>
            </a:r>
            <a:endParaRPr lang="en-GB" dirty="0"/>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noProof="0" dirty="0"/>
              <a:t>Level </a:t>
            </a:r>
            <a:r>
              <a:rPr lang="en-GB" dirty="0"/>
              <a:t>8</a:t>
            </a:r>
          </a:p>
          <a:p>
            <a:pPr lvl="8"/>
            <a:r>
              <a:rPr lang="en-GB" dirty="0"/>
              <a:t>Level 9</a:t>
            </a:r>
          </a:p>
        </p:txBody>
      </p:sp>
    </p:spTree>
    <p:extLst>
      <p:ext uri="{BB962C8B-B14F-4D97-AF65-F5344CB8AC3E}">
        <p14:creationId xmlns:p14="http://schemas.microsoft.com/office/powerpoint/2010/main" val="2878158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ter Blue Grey">
    <p:bg>
      <p:bgPr>
        <a:solidFill>
          <a:schemeClr val="accent1"/>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B0581D80-6DF0-46C1-B8B4-9AEB044D6A96}"/>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bIns="108000"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1"/>
                </a:solidFill>
                <a:latin typeface="+mj-lt"/>
              </a:defRPr>
            </a:lvl1pPr>
          </a:lstStyle>
          <a:p>
            <a:r>
              <a:rPr lang="en-GB" noProof="0" dirty="0"/>
              <a:t>Chapter slide headline</a:t>
            </a:r>
          </a:p>
        </p:txBody>
      </p:sp>
      <p:pic>
        <p:nvPicPr>
          <p:cNvPr id="8" name="Image 11">
            <a:extLst>
              <a:ext uri="{FF2B5EF4-FFF2-40B4-BE49-F238E27FC236}">
                <a16:creationId xmlns:a16="http://schemas.microsoft.com/office/drawing/2014/main" id="{F9E2EB1E-66A4-439E-A47B-447B4BE42333}"/>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2976775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114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2C657D6-2164-4712-A597-6CDCA7DCB9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0296" y="548680"/>
            <a:ext cx="3311294" cy="1087651"/>
          </a:xfrm>
          <a:prstGeom prst="rect">
            <a:avLst/>
          </a:prstGeom>
        </p:spPr>
      </p:pic>
      <p:pic>
        <p:nvPicPr>
          <p:cNvPr id="8" name="Image 11">
            <a:extLst>
              <a:ext uri="{FF2B5EF4-FFF2-40B4-BE49-F238E27FC236}">
                <a16:creationId xmlns:a16="http://schemas.microsoft.com/office/drawing/2014/main" id="{3040C4F5-4270-4DCF-9349-F2BE19215E1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3209559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solidFill>
          <a:schemeClr val="bg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C7FC7F-CBFA-4C6C-B790-D76736E26389}"/>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4808981" y="2148536"/>
            <a:ext cx="2574038" cy="2560927"/>
          </a:xfrm>
          <a:prstGeom prst="rect">
            <a:avLst/>
          </a:prstGeom>
        </p:spPr>
      </p:pic>
    </p:spTree>
    <p:extLst>
      <p:ext uri="{BB962C8B-B14F-4D97-AF65-F5344CB8AC3E}">
        <p14:creationId xmlns:p14="http://schemas.microsoft.com/office/powerpoint/2010/main" val="2428644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GB" noProof="0"/>
              <a:t>Colour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718702996"/>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1701889564"/>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GB"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V 255</a:t>
                      </a:r>
                      <a:br>
                        <a:rPr lang="en-GB" sz="1000" i="0" u="none" noProof="0" dirty="0">
                          <a:solidFill>
                            <a:srgbClr val="000000"/>
                          </a:solidFill>
                          <a:latin typeface="+mn-lt"/>
                          <a:cs typeface="Arial" pitchFamily="34" charset="0"/>
                        </a:rPr>
                      </a:br>
                      <a:r>
                        <a:rPr lang="en-GB"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867191288"/>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562877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GB" noProof="0"/>
              <a:t>Colour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852819816"/>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509291588"/>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GB"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V 255</a:t>
                      </a:r>
                      <a:br>
                        <a:rPr lang="en-GB" sz="1000" i="0" u="none" noProof="0" dirty="0">
                          <a:solidFill>
                            <a:srgbClr val="000000"/>
                          </a:solidFill>
                          <a:latin typeface="+mn-lt"/>
                          <a:cs typeface="Arial" pitchFamily="34" charset="0"/>
                        </a:rPr>
                      </a:br>
                      <a:r>
                        <a:rPr lang="en-GB"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3941117919"/>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1176451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GB" noProof="0"/>
              <a:t>Colour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797166651"/>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546284622"/>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GB"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V 255</a:t>
                      </a:r>
                      <a:br>
                        <a:rPr lang="en-GB" sz="1000" i="0" u="none" noProof="0" dirty="0">
                          <a:solidFill>
                            <a:srgbClr val="000000"/>
                          </a:solidFill>
                          <a:latin typeface="+mn-lt"/>
                          <a:cs typeface="Arial" pitchFamily="34" charset="0"/>
                        </a:rPr>
                      </a:br>
                      <a:r>
                        <a:rPr lang="en-GB"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3146312943"/>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3090020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GB" noProof="0"/>
              <a:t>Colour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4198171224"/>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3809970962"/>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GB"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V 255</a:t>
                      </a:r>
                      <a:br>
                        <a:rPr lang="en-GB" sz="1000" i="0" u="none" noProof="0" dirty="0">
                          <a:solidFill>
                            <a:srgbClr val="000000"/>
                          </a:solidFill>
                          <a:latin typeface="+mn-lt"/>
                          <a:cs typeface="Arial" pitchFamily="34" charset="0"/>
                        </a:rPr>
                      </a:br>
                      <a:r>
                        <a:rPr lang="en-GB"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4121443030"/>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562877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GB" noProof="0"/>
              <a:t>Colour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034629299"/>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055308004"/>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GB"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V 255</a:t>
                      </a:r>
                      <a:br>
                        <a:rPr lang="en-GB" sz="1000" i="0" u="none" noProof="0" dirty="0">
                          <a:solidFill>
                            <a:srgbClr val="000000"/>
                          </a:solidFill>
                          <a:latin typeface="+mn-lt"/>
                          <a:cs typeface="Arial" pitchFamily="34" charset="0"/>
                        </a:rPr>
                      </a:br>
                      <a:r>
                        <a:rPr lang="en-GB"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2769607186"/>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1176451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GB" noProof="0"/>
              <a:t>Colour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3544253923"/>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379956759"/>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GB"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V 255</a:t>
                      </a:r>
                      <a:br>
                        <a:rPr lang="en-GB" sz="1000" i="0" u="none" noProof="0" dirty="0">
                          <a:solidFill>
                            <a:srgbClr val="000000"/>
                          </a:solidFill>
                          <a:latin typeface="+mn-lt"/>
                          <a:cs typeface="Arial" pitchFamily="34" charset="0"/>
                        </a:rPr>
                      </a:br>
                      <a:r>
                        <a:rPr lang="en-GB"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4128959261"/>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309002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25355" y="1341438"/>
            <a:ext cx="5502209" cy="4894975"/>
          </a:xfrm>
          <a:prstGeom prst="rect">
            <a:avLst/>
          </a:prstGeom>
          <a:solidFill>
            <a:schemeClr val="accent1">
              <a:lumMod val="20000"/>
              <a:lumOff val="80000"/>
            </a:schemeClr>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GB" sz="1200" b="0" i="0" u="none" strike="noStrike" kern="1200" cap="none" spc="0" normalizeH="0" baseline="0" noProof="0" dirty="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9</a:t>
            </a:r>
          </a:p>
        </p:txBody>
      </p:sp>
      <p:sp>
        <p:nvSpPr>
          <p:cNvPr id="9" name="Content Placeholder 4"/>
          <p:cNvSpPr>
            <a:spLocks noGrp="1"/>
          </p:cNvSpPr>
          <p:nvPr>
            <p:ph sz="quarter" idx="15" hasCustomPrompt="1"/>
          </p:nvPr>
        </p:nvSpPr>
        <p:spPr>
          <a:xfrm>
            <a:off x="6265808" y="1341438"/>
            <a:ext cx="5502209" cy="4894975"/>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GB" sz="1200" b="0" i="0" u="none" strike="noStrike" kern="1200" cap="none" spc="0" normalizeH="0" baseline="0" noProof="0" dirty="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9</a:t>
            </a:r>
          </a:p>
        </p:txBody>
      </p:sp>
      <p:sp>
        <p:nvSpPr>
          <p:cNvPr id="10" name="Title 1"/>
          <p:cNvSpPr>
            <a:spLocks noGrp="1"/>
          </p:cNvSpPr>
          <p:nvPr>
            <p:ph type="title" hasCustomPrompt="1"/>
          </p:nvPr>
        </p:nvSpPr>
        <p:spPr>
          <a:xfrm>
            <a:off x="425354" y="404665"/>
            <a:ext cx="11342769" cy="936772"/>
          </a:xfrm>
        </p:spPr>
        <p:txBody>
          <a:bodyPr lIns="108000" tIns="0" rIns="108000" bIns="0"/>
          <a:lstStyle>
            <a:lvl1pPr>
              <a:defRPr sz="2200" baseline="0">
                <a:solidFill>
                  <a:schemeClr val="bg2"/>
                </a:solidFill>
              </a:defRPr>
            </a:lvl1pPr>
          </a:lstStyle>
          <a:p>
            <a:r>
              <a:rPr lang="en-GB" dirty="0"/>
              <a:t>Complete with a title here that carries your message on two lines at most for more </a:t>
            </a:r>
            <a:r>
              <a:rPr lang="en-GB" noProof="0" dirty="0"/>
              <a:t>readability</a:t>
            </a:r>
          </a:p>
        </p:txBody>
      </p:sp>
      <p:sp>
        <p:nvSpPr>
          <p:cNvPr id="12"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Tree>
    <p:extLst>
      <p:ext uri="{BB962C8B-B14F-4D97-AF65-F5344CB8AC3E}">
        <p14:creationId xmlns:p14="http://schemas.microsoft.com/office/powerpoint/2010/main" val="1742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15251901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 Divider">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3731631284"/>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Violet">
    <p:bg>
      <p:bgRef idx="1001">
        <a:schemeClr val="bg2"/>
      </p:bgRef>
    </p:bg>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2B9C59A1-F72A-4C36-9878-E372C60C2D6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025850" y="228600"/>
            <a:ext cx="965256" cy="960340"/>
          </a:xfrm>
          <a:prstGeom prst="rect">
            <a:avLst/>
          </a:prstGeom>
        </p:spPr>
      </p:pic>
    </p:spTree>
    <p:extLst>
      <p:ext uri="{BB962C8B-B14F-4D97-AF65-F5344CB8AC3E}">
        <p14:creationId xmlns:p14="http://schemas.microsoft.com/office/powerpoint/2010/main" val="365405299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7BD5816-EC71-4FEA-AA51-144C2F67B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1"/>
          </a:solidFill>
          <a:ln>
            <a:noFill/>
          </a:ln>
          <a:effectLst/>
        </p:spPr>
      </p:pic>
      <p:sp>
        <p:nvSpPr>
          <p:cNvPr id="11" name="Espace réservé pour une image  35">
            <a:extLst>
              <a:ext uri="{FF2B5EF4-FFF2-40B4-BE49-F238E27FC236}">
                <a16:creationId xmlns:a16="http://schemas.microsoft.com/office/drawing/2014/main" id="{50CFFB3C-D539-430E-9E1E-E65D867C5EA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8" name="Bildplatzhalter 3"/>
          <p:cNvSpPr>
            <a:spLocks noGrp="1"/>
          </p:cNvSpPr>
          <p:nvPr>
            <p:ph type="pic" sz="quarter" idx="14" hasCustomPrompt="1"/>
          </p:nvPr>
        </p:nvSpPr>
        <p:spPr bwMode="gray">
          <a:xfrm>
            <a:off x="9863834"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baseline="0" dirty="0">
                <a:solidFill>
                  <a:schemeClr val="bg2"/>
                </a:solidFill>
                <a:latin typeface="+mn-lt"/>
                <a:cs typeface="+mn-cs"/>
              </a:defRPr>
            </a:lvl1pPr>
          </a:lstStyle>
          <a:p>
            <a:pPr lvl="0"/>
            <a:r>
              <a:rPr lang="en-GB" noProof="0" dirty="0"/>
              <a:t>Insert client logo</a:t>
            </a:r>
          </a:p>
        </p:txBody>
      </p:sp>
      <p:sp>
        <p:nvSpPr>
          <p:cNvPr id="10" name="Titel 1"/>
          <p:cNvSpPr>
            <a:spLocks noGrp="1"/>
          </p:cNvSpPr>
          <p:nvPr>
            <p:ph type="title" hasCustomPrompt="1"/>
          </p:nvPr>
        </p:nvSpPr>
        <p:spPr bwMode="gray">
          <a:xfrm>
            <a:off x="4017988" y="3334423"/>
            <a:ext cx="7753846" cy="964800"/>
          </a:xfrm>
        </p:spPr>
        <p:txBody>
          <a:bodyPr lIns="0" rIns="0" anchor="b">
            <a:noAutofit/>
          </a:bodyPr>
          <a:lstStyle>
            <a:lvl1pPr algn="r">
              <a:defRPr sz="2800" cap="none" baseline="0">
                <a:solidFill>
                  <a:schemeClr val="bg2"/>
                </a:solidFill>
                <a:latin typeface="+mj-lt"/>
              </a:defRPr>
            </a:lvl1pPr>
          </a:lstStyle>
          <a:p>
            <a:r>
              <a:rPr lang="en-GB" noProof="0" dirty="0"/>
              <a:t>Placeholder for your title</a:t>
            </a:r>
          </a:p>
        </p:txBody>
      </p:sp>
      <p:sp>
        <p:nvSpPr>
          <p:cNvPr id="14" name="Textplatzhalter 25"/>
          <p:cNvSpPr>
            <a:spLocks noGrp="1"/>
          </p:cNvSpPr>
          <p:nvPr>
            <p:ph type="body" sz="quarter" idx="15" hasCustomPrompt="1"/>
          </p:nvPr>
        </p:nvSpPr>
        <p:spPr bwMode="gray">
          <a:xfrm>
            <a:off x="4017988" y="4425489"/>
            <a:ext cx="7753846"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en-GB" noProof="0" dirty="0"/>
              <a:t>Placeholder for your sub headline</a:t>
            </a:r>
          </a:p>
        </p:txBody>
      </p:sp>
      <p:sp>
        <p:nvSpPr>
          <p:cNvPr id="15" name="Textplatzhalter 25"/>
          <p:cNvSpPr>
            <a:spLocks noGrp="1"/>
          </p:cNvSpPr>
          <p:nvPr>
            <p:ph type="body" sz="quarter" idx="17" hasCustomPrompt="1"/>
          </p:nvPr>
        </p:nvSpPr>
        <p:spPr bwMode="gray">
          <a:xfrm>
            <a:off x="4017988" y="5034155"/>
            <a:ext cx="7753846"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en-GB" noProof="0" dirty="0"/>
              <a:t>Date | Author | Internal</a:t>
            </a:r>
          </a:p>
        </p:txBody>
      </p:sp>
      <p:pic>
        <p:nvPicPr>
          <p:cNvPr id="12" name="Picture 2">
            <a:extLst>
              <a:ext uri="{FF2B5EF4-FFF2-40B4-BE49-F238E27FC236}">
                <a16:creationId xmlns:a16="http://schemas.microsoft.com/office/drawing/2014/main" id="{8E1363F4-2568-4B5D-B365-0C93AC011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5874" y="802405"/>
            <a:ext cx="3311928" cy="820622"/>
          </a:xfrm>
          <a:prstGeom prst="rect">
            <a:avLst/>
          </a:prstGeom>
        </p:spPr>
      </p:pic>
    </p:spTree>
    <p:extLst>
      <p:ext uri="{BB962C8B-B14F-4D97-AF65-F5344CB8AC3E}">
        <p14:creationId xmlns:p14="http://schemas.microsoft.com/office/powerpoint/2010/main" val="3201195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Purple + Image">
    <p:bg>
      <p:bgPr>
        <a:solidFill>
          <a:schemeClr val="bg2"/>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F986FF8-0FAB-4411-868C-A190BFBE611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13" name="Espace réservé pour une image  35">
            <a:extLst>
              <a:ext uri="{FF2B5EF4-FFF2-40B4-BE49-F238E27FC236}">
                <a16:creationId xmlns:a16="http://schemas.microsoft.com/office/drawing/2014/main" id="{E05E0E5B-E3D1-4D83-9E73-74096393ECB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10" name="Bildplatzhalter 3"/>
          <p:cNvSpPr>
            <a:spLocks noGrp="1"/>
          </p:cNvSpPr>
          <p:nvPr>
            <p:ph type="pic" sz="quarter" idx="14" hasCustomPrompt="1"/>
          </p:nvPr>
        </p:nvSpPr>
        <p:spPr bwMode="gray">
          <a:xfrm>
            <a:off x="9860138"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en-GB" noProof="0" dirty="0"/>
              <a:t>Insert client logo</a:t>
            </a:r>
          </a:p>
        </p:txBody>
      </p:sp>
      <p:sp>
        <p:nvSpPr>
          <p:cNvPr id="11" name="Titel 1"/>
          <p:cNvSpPr>
            <a:spLocks noGrp="1"/>
          </p:cNvSpPr>
          <p:nvPr>
            <p:ph type="title" hasCustomPrompt="1"/>
          </p:nvPr>
        </p:nvSpPr>
        <p:spPr bwMode="gray">
          <a:xfrm>
            <a:off x="4501418" y="3334423"/>
            <a:ext cx="7266720" cy="964800"/>
          </a:xfrm>
        </p:spPr>
        <p:txBody>
          <a:bodyPr lIns="0" rIns="0" anchor="b">
            <a:noAutofit/>
          </a:bodyPr>
          <a:lstStyle>
            <a:lvl1pPr algn="r">
              <a:defRPr sz="2800" cap="none" baseline="0">
                <a:solidFill>
                  <a:schemeClr val="bg1"/>
                </a:solidFill>
                <a:latin typeface="+mj-lt"/>
              </a:defRPr>
            </a:lvl1pPr>
          </a:lstStyle>
          <a:p>
            <a:r>
              <a:rPr lang="en-GB" noProof="0" dirty="0"/>
              <a:t>Placeholder for your title</a:t>
            </a:r>
          </a:p>
        </p:txBody>
      </p:sp>
      <p:sp>
        <p:nvSpPr>
          <p:cNvPr id="15" name="Textplatzhalter 25"/>
          <p:cNvSpPr>
            <a:spLocks noGrp="1"/>
          </p:cNvSpPr>
          <p:nvPr>
            <p:ph type="body" sz="quarter" idx="15" hasCustomPrompt="1"/>
          </p:nvPr>
        </p:nvSpPr>
        <p:spPr bwMode="gray">
          <a:xfrm>
            <a:off x="4501418" y="4425489"/>
            <a:ext cx="7266720"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en-GB" noProof="0" dirty="0"/>
              <a:t>Placeholder for your sub headline</a:t>
            </a:r>
          </a:p>
        </p:txBody>
      </p:sp>
      <p:sp>
        <p:nvSpPr>
          <p:cNvPr id="16" name="Textplatzhalter 25"/>
          <p:cNvSpPr>
            <a:spLocks noGrp="1"/>
          </p:cNvSpPr>
          <p:nvPr>
            <p:ph type="body" sz="quarter" idx="17" hasCustomPrompt="1"/>
          </p:nvPr>
        </p:nvSpPr>
        <p:spPr bwMode="gray">
          <a:xfrm>
            <a:off x="4501418" y="5034155"/>
            <a:ext cx="7266720"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en-GB" noProof="0" dirty="0"/>
              <a:t>Date | Author | Internal</a:t>
            </a:r>
          </a:p>
        </p:txBody>
      </p:sp>
      <p:pic>
        <p:nvPicPr>
          <p:cNvPr id="9" name="Picture 2">
            <a:extLst>
              <a:ext uri="{FF2B5EF4-FFF2-40B4-BE49-F238E27FC236}">
                <a16:creationId xmlns:a16="http://schemas.microsoft.com/office/drawing/2014/main" id="{1BEBF8C1-FF3B-4672-819A-FF374A0FC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321" y="799414"/>
            <a:ext cx="3311928" cy="820622"/>
          </a:xfrm>
          <a:prstGeom prst="rect">
            <a:avLst/>
          </a:prstGeom>
        </p:spPr>
      </p:pic>
    </p:spTree>
    <p:extLst>
      <p:ext uri="{BB962C8B-B14F-4D97-AF65-F5344CB8AC3E}">
        <p14:creationId xmlns:p14="http://schemas.microsoft.com/office/powerpoint/2010/main" val="753518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5" y="404666"/>
            <a:ext cx="8490046" cy="681038"/>
          </a:xfrm>
        </p:spPr>
        <p:txBody>
          <a:bodyPr lIns="108000" tIns="0" rIns="108000" bIns="0"/>
          <a:lstStyle>
            <a:lvl1pPr>
              <a:defRPr sz="2200" baseline="0">
                <a:solidFill>
                  <a:schemeClr val="bg2"/>
                </a:solidFill>
                <a:latin typeface="Gotham Bold" pitchFamily="50" charset="0"/>
                <a:cs typeface="Gotham Bold" pitchFamily="50" charset="0"/>
              </a:defRPr>
            </a:lvl1pPr>
          </a:lstStyle>
          <a:p>
            <a:r>
              <a:rPr lang="en-GB" noProof="0" dirty="0"/>
              <a:t>Complete with a title here that carries your message on two lines at most for more readability</a:t>
            </a:r>
          </a:p>
        </p:txBody>
      </p:sp>
      <p:sp>
        <p:nvSpPr>
          <p:cNvPr id="7" name="Content Placeholder 6">
            <a:extLst>
              <a:ext uri="{FF2B5EF4-FFF2-40B4-BE49-F238E27FC236}">
                <a16:creationId xmlns:a16="http://schemas.microsoft.com/office/drawing/2014/main" id="{12BEC98A-1B3F-4EB0-93F8-D21A2F4D90BB}"/>
              </a:ext>
            </a:extLst>
          </p:cNvPr>
          <p:cNvSpPr>
            <a:spLocks noGrp="1"/>
          </p:cNvSpPr>
          <p:nvPr>
            <p:ph sz="quarter" idx="14" hasCustomPrompt="1"/>
          </p:nvPr>
        </p:nvSpPr>
        <p:spPr>
          <a:xfrm>
            <a:off x="423877" y="955230"/>
            <a:ext cx="8358616" cy="750290"/>
          </a:xfrm>
        </p:spPr>
        <p:txBody>
          <a:bodyPr/>
          <a:lstStyle>
            <a:lvl1pPr algn="l">
              <a:defRPr sz="1200"/>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solution Description de </a:t>
            </a:r>
            <a:r>
              <a:rPr lang="en-GB" dirty="0" err="1"/>
              <a:t>l’utilité</a:t>
            </a:r>
            <a:r>
              <a:rPr lang="en-GB" dirty="0"/>
              <a:t> de la sol</a:t>
            </a:r>
          </a:p>
        </p:txBody>
      </p:sp>
      <p:sp>
        <p:nvSpPr>
          <p:cNvPr id="17" name="Rectangle 16">
            <a:extLst>
              <a:ext uri="{FF2B5EF4-FFF2-40B4-BE49-F238E27FC236}">
                <a16:creationId xmlns:a16="http://schemas.microsoft.com/office/drawing/2014/main" id="{C9279D60-6A58-408A-B5A4-6E7629FB8F69}"/>
              </a:ext>
            </a:extLst>
          </p:cNvPr>
          <p:cNvSpPr>
            <a:spLocks/>
          </p:cNvSpPr>
          <p:nvPr userDrawn="1"/>
        </p:nvSpPr>
        <p:spPr>
          <a:xfrm>
            <a:off x="760507" y="5979614"/>
            <a:ext cx="8785097" cy="662275"/>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8" name="Rectangle : coins arrondis 90">
            <a:extLst>
              <a:ext uri="{FF2B5EF4-FFF2-40B4-BE49-F238E27FC236}">
                <a16:creationId xmlns:a16="http://schemas.microsoft.com/office/drawing/2014/main" id="{0972AD9E-17A9-43D8-8182-8DD6256D55E9}"/>
              </a:ext>
            </a:extLst>
          </p:cNvPr>
          <p:cNvSpPr>
            <a:spLocks/>
          </p:cNvSpPr>
          <p:nvPr userDrawn="1"/>
        </p:nvSpPr>
        <p:spPr>
          <a:xfrm>
            <a:off x="6994125" y="1847648"/>
            <a:ext cx="3359372" cy="2183899"/>
          </a:xfrm>
          <a:prstGeom prst="roundRect">
            <a:avLst>
              <a:gd name="adj" fmla="val 6370"/>
            </a:avLst>
          </a:pr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4" name="Forme libre : forme 322">
            <a:extLst>
              <a:ext uri="{FF2B5EF4-FFF2-40B4-BE49-F238E27FC236}">
                <a16:creationId xmlns:a16="http://schemas.microsoft.com/office/drawing/2014/main" id="{3BE7CF0D-BFBB-4DF8-9D43-A0E02383693E}"/>
              </a:ext>
            </a:extLst>
          </p:cNvPr>
          <p:cNvSpPr>
            <a:spLocks/>
          </p:cNvSpPr>
          <p:nvPr userDrawn="1"/>
        </p:nvSpPr>
        <p:spPr>
          <a:xfrm>
            <a:off x="0" y="5920687"/>
            <a:ext cx="1158241" cy="780128"/>
          </a:xfrm>
          <a:custGeom>
            <a:avLst/>
            <a:gdLst>
              <a:gd name="connsiteX0" fmla="*/ 0 w 1158241"/>
              <a:gd name="connsiteY0" fmla="*/ 0 h 780128"/>
              <a:gd name="connsiteX1" fmla="*/ 768177 w 1158241"/>
              <a:gd name="connsiteY1" fmla="*/ 0 h 780128"/>
              <a:gd name="connsiteX2" fmla="*/ 1158241 w 1158241"/>
              <a:gd name="connsiteY2" fmla="*/ 390064 h 780128"/>
              <a:gd name="connsiteX3" fmla="*/ 1158240 w 1158241"/>
              <a:gd name="connsiteY3" fmla="*/ 390064 h 780128"/>
              <a:gd name="connsiteX4" fmla="*/ 768176 w 1158241"/>
              <a:gd name="connsiteY4" fmla="*/ 780128 h 780128"/>
              <a:gd name="connsiteX5" fmla="*/ 0 w 1158241"/>
              <a:gd name="connsiteY5" fmla="*/ 780127 h 780128"/>
              <a:gd name="connsiteX6" fmla="*/ 0 w 1158241"/>
              <a:gd name="connsiteY6" fmla="*/ 0 h 78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241" h="780128">
                <a:moveTo>
                  <a:pt x="0" y="0"/>
                </a:moveTo>
                <a:lnTo>
                  <a:pt x="768177" y="0"/>
                </a:lnTo>
                <a:cubicBezTo>
                  <a:pt x="983603" y="0"/>
                  <a:pt x="1158241" y="174638"/>
                  <a:pt x="1158241" y="390064"/>
                </a:cubicBezTo>
                <a:lnTo>
                  <a:pt x="1158240" y="390064"/>
                </a:lnTo>
                <a:cubicBezTo>
                  <a:pt x="1158240" y="605490"/>
                  <a:pt x="983602" y="780128"/>
                  <a:pt x="768176" y="780128"/>
                </a:cubicBezTo>
                <a:lnTo>
                  <a:pt x="0" y="780127"/>
                </a:lnTo>
                <a:lnTo>
                  <a:pt x="0" y="0"/>
                </a:lnTo>
                <a:close/>
              </a:path>
            </a:pathLst>
          </a:cu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pic>
        <p:nvPicPr>
          <p:cNvPr id="25" name="Image 1051">
            <a:extLst>
              <a:ext uri="{FF2B5EF4-FFF2-40B4-BE49-F238E27FC236}">
                <a16:creationId xmlns:a16="http://schemas.microsoft.com/office/drawing/2014/main" id="{B9DE3A02-819E-4B73-BC8D-691ACE6F670C}"/>
              </a:ext>
            </a:extLst>
          </p:cNvPr>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274847" y="5873562"/>
            <a:ext cx="878853" cy="874378"/>
          </a:xfrm>
          <a:prstGeom prst="rect">
            <a:avLst/>
          </a:prstGeom>
        </p:spPr>
      </p:pic>
      <p:sp>
        <p:nvSpPr>
          <p:cNvPr id="26" name="Text Placeholder 153">
            <a:extLst>
              <a:ext uri="{FF2B5EF4-FFF2-40B4-BE49-F238E27FC236}">
                <a16:creationId xmlns:a16="http://schemas.microsoft.com/office/drawing/2014/main" id="{4E899F19-39FC-4701-89CD-6772F70E46E6}"/>
              </a:ext>
            </a:extLst>
          </p:cNvPr>
          <p:cNvSpPr>
            <a:spLocks noGrp="1"/>
          </p:cNvSpPr>
          <p:nvPr>
            <p:ph type="body" sz="quarter" idx="41" hasCustomPrompt="1"/>
          </p:nvPr>
        </p:nvSpPr>
        <p:spPr>
          <a:xfrm>
            <a:off x="7056328" y="3277890"/>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Insérer</a:t>
            </a:r>
            <a:r>
              <a:rPr lang="en-GB" dirty="0"/>
              <a:t> le </a:t>
            </a:r>
            <a:r>
              <a:rPr lang="en-GB" dirty="0" err="1"/>
              <a:t>ou</a:t>
            </a:r>
            <a:r>
              <a:rPr lang="en-GB" dirty="0"/>
              <a:t> les </a:t>
            </a:r>
            <a:r>
              <a:rPr lang="en-GB" dirty="0" err="1"/>
              <a:t>secteurs</a:t>
            </a:r>
            <a:r>
              <a:rPr lang="en-GB" dirty="0"/>
              <a:t> des </a:t>
            </a:r>
            <a:r>
              <a:rPr lang="en-GB" dirty="0" err="1"/>
              <a:t>entreprises</a:t>
            </a:r>
            <a:r>
              <a:rPr lang="en-GB" dirty="0"/>
              <a:t> </a:t>
            </a:r>
            <a:r>
              <a:rPr lang="en-GB" dirty="0" err="1"/>
              <a:t>adressées</a:t>
            </a:r>
            <a:r>
              <a:rPr lang="en-GB" dirty="0"/>
              <a:t> </a:t>
            </a:r>
            <a:r>
              <a:rPr lang="en-GB" dirty="0" err="1"/>
              <a:t>insérer</a:t>
            </a:r>
            <a:r>
              <a:rPr lang="en-GB" dirty="0"/>
              <a:t> </a:t>
            </a:r>
          </a:p>
        </p:txBody>
      </p:sp>
      <p:grpSp>
        <p:nvGrpSpPr>
          <p:cNvPr id="27" name="Group 26">
            <a:extLst>
              <a:ext uri="{FF2B5EF4-FFF2-40B4-BE49-F238E27FC236}">
                <a16:creationId xmlns:a16="http://schemas.microsoft.com/office/drawing/2014/main" id="{5EA46F68-9D09-4925-9D29-3596F879B362}"/>
              </a:ext>
            </a:extLst>
          </p:cNvPr>
          <p:cNvGrpSpPr>
            <a:grpSpLocks/>
          </p:cNvGrpSpPr>
          <p:nvPr userDrawn="1"/>
        </p:nvGrpSpPr>
        <p:grpSpPr>
          <a:xfrm>
            <a:off x="7095717" y="2722377"/>
            <a:ext cx="1681056" cy="325976"/>
            <a:chOff x="446347" y="1588595"/>
            <a:chExt cx="2416656" cy="468618"/>
          </a:xfrm>
        </p:grpSpPr>
        <p:grpSp>
          <p:nvGrpSpPr>
            <p:cNvPr id="28" name="Group 27">
              <a:extLst>
                <a:ext uri="{FF2B5EF4-FFF2-40B4-BE49-F238E27FC236}">
                  <a16:creationId xmlns:a16="http://schemas.microsoft.com/office/drawing/2014/main" id="{449262EA-C8EF-4547-A79A-37F56CE86B6C}"/>
                </a:ext>
              </a:extLst>
            </p:cNvPr>
            <p:cNvGrpSpPr>
              <a:grpSpLocks/>
            </p:cNvGrpSpPr>
            <p:nvPr userDrawn="1"/>
          </p:nvGrpSpPr>
          <p:grpSpPr>
            <a:xfrm>
              <a:off x="446347" y="1630039"/>
              <a:ext cx="588632" cy="427174"/>
              <a:chOff x="446347" y="1630039"/>
              <a:chExt cx="588632" cy="427174"/>
            </a:xfrm>
          </p:grpSpPr>
          <p:pic>
            <p:nvPicPr>
              <p:cNvPr id="40" name="Graphic 39" descr="Store with solid fill">
                <a:extLst>
                  <a:ext uri="{FF2B5EF4-FFF2-40B4-BE49-F238E27FC236}">
                    <a16:creationId xmlns:a16="http://schemas.microsoft.com/office/drawing/2014/main" id="{8B0B65D5-67E8-4DEE-8C35-8F163514CB5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487" y="1630039"/>
                <a:ext cx="330352" cy="330352"/>
              </a:xfrm>
              <a:prstGeom prst="rect">
                <a:avLst/>
              </a:prstGeom>
            </p:spPr>
          </p:pic>
          <p:sp>
            <p:nvSpPr>
              <p:cNvPr id="41" name="Rectangle 40">
                <a:extLst>
                  <a:ext uri="{FF2B5EF4-FFF2-40B4-BE49-F238E27FC236}">
                    <a16:creationId xmlns:a16="http://schemas.microsoft.com/office/drawing/2014/main" id="{6EC93B47-E156-4C55-B522-3CD1DFA7FD9A}"/>
                  </a:ext>
                </a:extLst>
              </p:cNvPr>
              <p:cNvSpPr>
                <a:spLocks/>
              </p:cNvSpPr>
              <p:nvPr userDrawn="1"/>
            </p:nvSpPr>
            <p:spPr>
              <a:xfrm>
                <a:off x="446347"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TPE</a:t>
                </a:r>
              </a:p>
            </p:txBody>
          </p:sp>
        </p:grpSp>
        <p:grpSp>
          <p:nvGrpSpPr>
            <p:cNvPr id="29" name="Group 28">
              <a:extLst>
                <a:ext uri="{FF2B5EF4-FFF2-40B4-BE49-F238E27FC236}">
                  <a16:creationId xmlns:a16="http://schemas.microsoft.com/office/drawing/2014/main" id="{984375F2-7DB5-49AF-91AC-B5A4256F1770}"/>
                </a:ext>
              </a:extLst>
            </p:cNvPr>
            <p:cNvGrpSpPr>
              <a:grpSpLocks/>
            </p:cNvGrpSpPr>
            <p:nvPr userDrawn="1"/>
          </p:nvGrpSpPr>
          <p:grpSpPr>
            <a:xfrm>
              <a:off x="906108" y="1619188"/>
              <a:ext cx="588632" cy="438025"/>
              <a:chOff x="924162" y="1619188"/>
              <a:chExt cx="588632" cy="438025"/>
            </a:xfrm>
          </p:grpSpPr>
          <p:pic>
            <p:nvPicPr>
              <p:cNvPr id="38" name="Graphic 37" descr="Building with solid fill">
                <a:extLst>
                  <a:ext uri="{FF2B5EF4-FFF2-40B4-BE49-F238E27FC236}">
                    <a16:creationId xmlns:a16="http://schemas.microsoft.com/office/drawing/2014/main" id="{2A1F5710-A23B-4121-8BCB-B537ECC5FF2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187" y="1619188"/>
                <a:ext cx="332582" cy="332582"/>
              </a:xfrm>
              <a:prstGeom prst="rect">
                <a:avLst/>
              </a:prstGeom>
            </p:spPr>
          </p:pic>
          <p:sp>
            <p:nvSpPr>
              <p:cNvPr id="39" name="Rectangle 38">
                <a:extLst>
                  <a:ext uri="{FF2B5EF4-FFF2-40B4-BE49-F238E27FC236}">
                    <a16:creationId xmlns:a16="http://schemas.microsoft.com/office/drawing/2014/main" id="{BAB18B17-B171-4321-BBD7-B05A36C1798E}"/>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PME</a:t>
                </a:r>
                <a:endParaRPr lang="en-GB" sz="800" b="0" dirty="0">
                  <a:solidFill>
                    <a:schemeClr val="tx1">
                      <a:lumMod val="40000"/>
                      <a:lumOff val="60000"/>
                    </a:schemeClr>
                  </a:solidFill>
                </a:endParaRPr>
              </a:p>
            </p:txBody>
          </p:sp>
        </p:grpSp>
        <p:grpSp>
          <p:nvGrpSpPr>
            <p:cNvPr id="30" name="Group 29">
              <a:extLst>
                <a:ext uri="{FF2B5EF4-FFF2-40B4-BE49-F238E27FC236}">
                  <a16:creationId xmlns:a16="http://schemas.microsoft.com/office/drawing/2014/main" id="{D66105AA-732B-47DD-A322-92536D689AF9}"/>
                </a:ext>
              </a:extLst>
            </p:cNvPr>
            <p:cNvGrpSpPr>
              <a:grpSpLocks/>
            </p:cNvGrpSpPr>
            <p:nvPr userDrawn="1"/>
          </p:nvGrpSpPr>
          <p:grpSpPr>
            <a:xfrm>
              <a:off x="1365868" y="1634393"/>
              <a:ext cx="588632" cy="422820"/>
              <a:chOff x="1422334" y="1634393"/>
              <a:chExt cx="588632" cy="422820"/>
            </a:xfrm>
          </p:grpSpPr>
          <p:grpSp>
            <p:nvGrpSpPr>
              <p:cNvPr id="34" name="Group 33">
                <a:extLst>
                  <a:ext uri="{FF2B5EF4-FFF2-40B4-BE49-F238E27FC236}">
                    <a16:creationId xmlns:a16="http://schemas.microsoft.com/office/drawing/2014/main" id="{6DE08BFE-363B-4243-93CE-BE404742EAA7}"/>
                  </a:ext>
                </a:extLst>
              </p:cNvPr>
              <p:cNvGrpSpPr>
                <a:grpSpLocks/>
              </p:cNvGrpSpPr>
              <p:nvPr userDrawn="1"/>
            </p:nvGrpSpPr>
            <p:grpSpPr>
              <a:xfrm>
                <a:off x="1531621" y="1634393"/>
                <a:ext cx="370057" cy="323243"/>
                <a:chOff x="6301397" y="5135734"/>
                <a:chExt cx="642779" cy="407434"/>
              </a:xfrm>
              <a:solidFill>
                <a:schemeClr val="tx1"/>
              </a:solidFill>
            </p:grpSpPr>
            <p:pic>
              <p:nvPicPr>
                <p:cNvPr id="36" name="Graphic 35" descr="Building with solid fill">
                  <a:extLst>
                    <a:ext uri="{FF2B5EF4-FFF2-40B4-BE49-F238E27FC236}">
                      <a16:creationId xmlns:a16="http://schemas.microsoft.com/office/drawing/2014/main" id="{7A49EA40-942A-4EBB-AE8E-67B6B77CA51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1397" y="5135734"/>
                  <a:ext cx="407434" cy="407434"/>
                </a:xfrm>
                <a:prstGeom prst="rect">
                  <a:avLst/>
                </a:prstGeom>
              </p:spPr>
            </p:pic>
            <p:pic>
              <p:nvPicPr>
                <p:cNvPr id="37" name="Graphic 36" descr="Building with solid fill">
                  <a:extLst>
                    <a:ext uri="{FF2B5EF4-FFF2-40B4-BE49-F238E27FC236}">
                      <a16:creationId xmlns:a16="http://schemas.microsoft.com/office/drawing/2014/main" id="{F2C094B3-D925-4719-B843-1F384BB90F9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6742" y="5135734"/>
                  <a:ext cx="407434" cy="407434"/>
                </a:xfrm>
                <a:prstGeom prst="rect">
                  <a:avLst/>
                </a:prstGeom>
              </p:spPr>
            </p:pic>
          </p:grpSp>
          <p:sp>
            <p:nvSpPr>
              <p:cNvPr id="35" name="Rectangle 34">
                <a:extLst>
                  <a:ext uri="{FF2B5EF4-FFF2-40B4-BE49-F238E27FC236}">
                    <a16:creationId xmlns:a16="http://schemas.microsoft.com/office/drawing/2014/main" id="{1C482C86-AA43-4140-83AE-80019D247753}"/>
                  </a:ext>
                </a:extLst>
              </p:cNvPr>
              <p:cNvSpPr>
                <a:spLocks/>
              </p:cNvSpPr>
              <p:nvPr userDrawn="1"/>
            </p:nvSpPr>
            <p:spPr>
              <a:xfrm>
                <a:off x="1422334"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ETI</a:t>
                </a:r>
              </a:p>
            </p:txBody>
          </p:sp>
        </p:grpSp>
        <p:grpSp>
          <p:nvGrpSpPr>
            <p:cNvPr id="31" name="Group 30">
              <a:extLst>
                <a:ext uri="{FF2B5EF4-FFF2-40B4-BE49-F238E27FC236}">
                  <a16:creationId xmlns:a16="http://schemas.microsoft.com/office/drawing/2014/main" id="{52A58FE2-68BC-4A47-AA51-A20F396C9D1B}"/>
                </a:ext>
              </a:extLst>
            </p:cNvPr>
            <p:cNvGrpSpPr/>
            <p:nvPr userDrawn="1"/>
          </p:nvGrpSpPr>
          <p:grpSpPr>
            <a:xfrm>
              <a:off x="1648935" y="1588595"/>
              <a:ext cx="1214068" cy="462753"/>
              <a:chOff x="1648935" y="1588595"/>
              <a:chExt cx="1214068" cy="462753"/>
            </a:xfrm>
          </p:grpSpPr>
          <p:pic>
            <p:nvPicPr>
              <p:cNvPr id="32" name="Graphic 31" descr="City with solid fill">
                <a:extLst>
                  <a:ext uri="{FF2B5EF4-FFF2-40B4-BE49-F238E27FC236}">
                    <a16:creationId xmlns:a16="http://schemas.microsoft.com/office/drawing/2014/main" id="{38886403-8295-440E-8B25-19BD708AC4F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6963" y="1588595"/>
                <a:ext cx="398011" cy="398011"/>
              </a:xfrm>
              <a:prstGeom prst="rect">
                <a:avLst/>
              </a:prstGeom>
            </p:spPr>
          </p:pic>
          <p:sp>
            <p:nvSpPr>
              <p:cNvPr id="33" name="Rectangle 32">
                <a:extLst>
                  <a:ext uri="{FF2B5EF4-FFF2-40B4-BE49-F238E27FC236}">
                    <a16:creationId xmlns:a16="http://schemas.microsoft.com/office/drawing/2014/main" id="{BA20911D-F879-4658-B5A2-7F8FBDFC2200}"/>
                  </a:ext>
                </a:extLst>
              </p:cNvPr>
              <p:cNvSpPr>
                <a:spLocks/>
              </p:cNvSpPr>
              <p:nvPr userDrawn="1"/>
            </p:nvSpPr>
            <p:spPr>
              <a:xfrm>
                <a:off x="1648935" y="1951771"/>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lumMod val="40000"/>
                        <a:lumOff val="60000"/>
                      </a:schemeClr>
                    </a:solidFill>
                  </a:rPr>
                  <a:t>Corporates</a:t>
                </a:r>
              </a:p>
            </p:txBody>
          </p:sp>
        </p:grpSp>
      </p:grpSp>
      <p:sp>
        <p:nvSpPr>
          <p:cNvPr id="42" name="Rectangle 41">
            <a:extLst>
              <a:ext uri="{FF2B5EF4-FFF2-40B4-BE49-F238E27FC236}">
                <a16:creationId xmlns:a16="http://schemas.microsoft.com/office/drawing/2014/main" id="{4E60DA83-E3E8-4350-96AF-F56F82D12951}"/>
              </a:ext>
            </a:extLst>
          </p:cNvPr>
          <p:cNvSpPr>
            <a:spLocks/>
          </p:cNvSpPr>
          <p:nvPr userDrawn="1"/>
        </p:nvSpPr>
        <p:spPr>
          <a:xfrm>
            <a:off x="7189402" y="30422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Activity sector(s):</a:t>
            </a:r>
          </a:p>
        </p:txBody>
      </p:sp>
      <p:sp>
        <p:nvSpPr>
          <p:cNvPr id="43" name="Rectangle 42">
            <a:extLst>
              <a:ext uri="{FF2B5EF4-FFF2-40B4-BE49-F238E27FC236}">
                <a16:creationId xmlns:a16="http://schemas.microsoft.com/office/drawing/2014/main" id="{24C49E2A-9E6E-4F47-AACD-00BDE0377640}"/>
              </a:ext>
            </a:extLst>
          </p:cNvPr>
          <p:cNvSpPr>
            <a:spLocks/>
          </p:cNvSpPr>
          <p:nvPr userDrawn="1"/>
        </p:nvSpPr>
        <p:spPr>
          <a:xfrm>
            <a:off x="7189402" y="2497837"/>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Company size:</a:t>
            </a:r>
          </a:p>
        </p:txBody>
      </p:sp>
      <p:sp>
        <p:nvSpPr>
          <p:cNvPr id="44" name="Rectangle 43">
            <a:extLst>
              <a:ext uri="{FF2B5EF4-FFF2-40B4-BE49-F238E27FC236}">
                <a16:creationId xmlns:a16="http://schemas.microsoft.com/office/drawing/2014/main" id="{C3962CD2-1798-45BE-A494-E4889C3950E1}"/>
              </a:ext>
            </a:extLst>
          </p:cNvPr>
          <p:cNvSpPr>
            <a:spLocks/>
          </p:cNvSpPr>
          <p:nvPr userDrawn="1"/>
        </p:nvSpPr>
        <p:spPr>
          <a:xfrm>
            <a:off x="7095717" y="2179243"/>
            <a:ext cx="1681056" cy="18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Geographic sector:</a:t>
            </a:r>
          </a:p>
        </p:txBody>
      </p:sp>
      <p:sp>
        <p:nvSpPr>
          <p:cNvPr id="45" name="Rectangle 44">
            <a:extLst>
              <a:ext uri="{FF2B5EF4-FFF2-40B4-BE49-F238E27FC236}">
                <a16:creationId xmlns:a16="http://schemas.microsoft.com/office/drawing/2014/main" id="{88C17326-D558-40D5-B137-CB9869F07859}"/>
              </a:ext>
            </a:extLst>
          </p:cNvPr>
          <p:cNvSpPr>
            <a:spLocks/>
          </p:cNvSpPr>
          <p:nvPr userDrawn="1"/>
        </p:nvSpPr>
        <p:spPr>
          <a:xfrm>
            <a:off x="7189402" y="3549162"/>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Some references: </a:t>
            </a:r>
          </a:p>
        </p:txBody>
      </p:sp>
      <p:sp>
        <p:nvSpPr>
          <p:cNvPr id="48" name="Content Placeholder 47">
            <a:extLst>
              <a:ext uri="{FF2B5EF4-FFF2-40B4-BE49-F238E27FC236}">
                <a16:creationId xmlns:a16="http://schemas.microsoft.com/office/drawing/2014/main" id="{1A5B957C-55D3-45F5-8852-7D85F3A5C48E}"/>
              </a:ext>
            </a:extLst>
          </p:cNvPr>
          <p:cNvSpPr>
            <a:spLocks noGrp="1"/>
          </p:cNvSpPr>
          <p:nvPr>
            <p:ph sz="quarter" idx="42" hasCustomPrompt="1"/>
          </p:nvPr>
        </p:nvSpPr>
        <p:spPr>
          <a:xfrm>
            <a:off x="1408113" y="5979614"/>
            <a:ext cx="7350538" cy="662274"/>
          </a:xfrm>
        </p:spPr>
        <p:txBody>
          <a:bodyPr anchor="ctr"/>
          <a:lstStyle>
            <a:lvl1pPr>
              <a:defRPr sz="900"/>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r>
              <a:rPr lang="en-GB" dirty="0"/>
              <a:t> </a:t>
            </a:r>
            <a:r>
              <a:rPr lang="en-GB" dirty="0" err="1"/>
              <a:t>L’avis</a:t>
            </a:r>
            <a:r>
              <a:rPr lang="en-GB" dirty="0"/>
              <a:t> de Wavestone et </a:t>
            </a:r>
            <a:r>
              <a:rPr lang="en-GB" dirty="0" err="1"/>
              <a:t>marché</a:t>
            </a:r>
            <a:endParaRPr lang="en-GB" dirty="0"/>
          </a:p>
        </p:txBody>
      </p:sp>
      <p:sp>
        <p:nvSpPr>
          <p:cNvPr id="49" name="Text Placeholder 8">
            <a:extLst>
              <a:ext uri="{FF2B5EF4-FFF2-40B4-BE49-F238E27FC236}">
                <a16:creationId xmlns:a16="http://schemas.microsoft.com/office/drawing/2014/main" id="{375CE042-F096-4FEE-AA89-6BDC6EE4322F}"/>
              </a:ext>
            </a:extLst>
          </p:cNvPr>
          <p:cNvSpPr txBox="1">
            <a:spLocks/>
          </p:cNvSpPr>
          <p:nvPr userDrawn="1"/>
        </p:nvSpPr>
        <p:spPr>
          <a:xfrm>
            <a:off x="425355" y="4045844"/>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200" b="1" dirty="0"/>
              <a:t>Client impact</a:t>
            </a:r>
          </a:p>
        </p:txBody>
      </p:sp>
      <p:sp>
        <p:nvSpPr>
          <p:cNvPr id="50" name="Arc 49">
            <a:extLst>
              <a:ext uri="{FF2B5EF4-FFF2-40B4-BE49-F238E27FC236}">
                <a16:creationId xmlns:a16="http://schemas.microsoft.com/office/drawing/2014/main" id="{22201E7D-112B-4FF3-828A-507BD3D67B5E}"/>
              </a:ext>
            </a:extLst>
          </p:cNvPr>
          <p:cNvSpPr>
            <a:spLocks/>
          </p:cNvSpPr>
          <p:nvPr userDrawn="1"/>
        </p:nvSpPr>
        <p:spPr>
          <a:xfrm flipH="1" flipV="1">
            <a:off x="541179"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51" name="Straight Connector 1044">
            <a:extLst>
              <a:ext uri="{FF2B5EF4-FFF2-40B4-BE49-F238E27FC236}">
                <a16:creationId xmlns:a16="http://schemas.microsoft.com/office/drawing/2014/main" id="{504BB7C9-3DB4-4FD4-9448-6F58E56BE830}"/>
              </a:ext>
            </a:extLst>
          </p:cNvPr>
          <p:cNvCxnSpPr>
            <a:cxnSpLocks/>
          </p:cNvCxnSpPr>
          <p:nvPr userDrawn="1"/>
        </p:nvCxnSpPr>
        <p:spPr>
          <a:xfrm>
            <a:off x="760507" y="5745860"/>
            <a:ext cx="4216738"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1044">
            <a:extLst>
              <a:ext uri="{FF2B5EF4-FFF2-40B4-BE49-F238E27FC236}">
                <a16:creationId xmlns:a16="http://schemas.microsoft.com/office/drawing/2014/main" id="{F3AB9035-A099-4501-8657-9842ABA02389}"/>
              </a:ext>
            </a:extLst>
          </p:cNvPr>
          <p:cNvCxnSpPr>
            <a:cxnSpLocks/>
          </p:cNvCxnSpPr>
          <p:nvPr userDrawn="1"/>
        </p:nvCxnSpPr>
        <p:spPr>
          <a:xfrm flipV="1">
            <a:off x="541179"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TextBox 163">
            <a:extLst>
              <a:ext uri="{FF2B5EF4-FFF2-40B4-BE49-F238E27FC236}">
                <a16:creationId xmlns:a16="http://schemas.microsoft.com/office/drawing/2014/main" id="{86F542D5-3BB2-410D-9C8B-B393CE0F2629}"/>
              </a:ext>
            </a:extLst>
          </p:cNvPr>
          <p:cNvSpPr txBox="1">
            <a:spLocks/>
          </p:cNvSpPr>
          <p:nvPr userDrawn="1"/>
        </p:nvSpPr>
        <p:spPr>
          <a:xfrm>
            <a:off x="489862" y="4343547"/>
            <a:ext cx="2154066" cy="230832"/>
          </a:xfrm>
          <a:prstGeom prst="rect">
            <a:avLst/>
          </a:prstGeom>
          <a:noFill/>
        </p:spPr>
        <p:txBody>
          <a:bodyPr wrap="square" lIns="36000" rIns="36000" rtlCol="0">
            <a:spAutoFit/>
          </a:bodyPr>
          <a:lstStyle/>
          <a:p>
            <a:pPr algn="ctr"/>
            <a:r>
              <a:rPr lang="en-GB" sz="900" b="1" dirty="0">
                <a:solidFill>
                  <a:schemeClr val="bg2"/>
                </a:solidFill>
              </a:rPr>
              <a:t>Solution integration</a:t>
            </a:r>
          </a:p>
        </p:txBody>
      </p:sp>
      <p:sp>
        <p:nvSpPr>
          <p:cNvPr id="60" name="TextBox 163">
            <a:extLst>
              <a:ext uri="{FF2B5EF4-FFF2-40B4-BE49-F238E27FC236}">
                <a16:creationId xmlns:a16="http://schemas.microsoft.com/office/drawing/2014/main" id="{8150ECD4-4FAB-47D5-854C-62F8C36099D4}"/>
              </a:ext>
            </a:extLst>
          </p:cNvPr>
          <p:cNvSpPr txBox="1">
            <a:spLocks/>
          </p:cNvSpPr>
          <p:nvPr userDrawn="1"/>
        </p:nvSpPr>
        <p:spPr>
          <a:xfrm>
            <a:off x="1733011" y="4740515"/>
            <a:ext cx="718877" cy="307777"/>
          </a:xfrm>
          <a:prstGeom prst="rect">
            <a:avLst/>
          </a:prstGeom>
          <a:noFill/>
        </p:spPr>
        <p:txBody>
          <a:bodyPr wrap="square" lIns="36000" rIns="36000" rtlCol="0">
            <a:spAutoFit/>
          </a:bodyPr>
          <a:lstStyle/>
          <a:p>
            <a:pPr algn="ctr"/>
            <a:r>
              <a:rPr lang="en-GB" sz="700" dirty="0">
                <a:solidFill>
                  <a:schemeClr val="accent1"/>
                </a:solidFill>
              </a:rPr>
              <a:t>Without integration</a:t>
            </a:r>
          </a:p>
        </p:txBody>
      </p:sp>
      <p:sp>
        <p:nvSpPr>
          <p:cNvPr id="63" name="TextBox 163">
            <a:extLst>
              <a:ext uri="{FF2B5EF4-FFF2-40B4-BE49-F238E27FC236}">
                <a16:creationId xmlns:a16="http://schemas.microsoft.com/office/drawing/2014/main" id="{4FC4E0A0-7EFF-4489-AFD8-0C28F48C8444}"/>
              </a:ext>
            </a:extLst>
          </p:cNvPr>
          <p:cNvSpPr txBox="1">
            <a:spLocks/>
          </p:cNvSpPr>
          <p:nvPr/>
        </p:nvSpPr>
        <p:spPr>
          <a:xfrm>
            <a:off x="2653431" y="4343547"/>
            <a:ext cx="1780384" cy="230832"/>
          </a:xfrm>
          <a:prstGeom prst="rect">
            <a:avLst/>
          </a:prstGeom>
          <a:noFill/>
        </p:spPr>
        <p:txBody>
          <a:bodyPr wrap="square" lIns="36000" rIns="36000" rtlCol="0">
            <a:spAutoFit/>
          </a:bodyPr>
          <a:lstStyle/>
          <a:p>
            <a:pPr algn="ctr"/>
            <a:r>
              <a:rPr lang="en-GB" sz="900" b="1" dirty="0">
                <a:solidFill>
                  <a:schemeClr val="bg2"/>
                </a:solidFill>
                <a:latin typeface="Tahoma (Corp)"/>
              </a:rPr>
              <a:t> </a:t>
            </a:r>
            <a:r>
              <a:rPr lang="fr-FR" sz="900" b="1" i="0" dirty="0">
                <a:solidFill>
                  <a:schemeClr val="bg2"/>
                </a:solidFill>
                <a:effectLst/>
                <a:latin typeface="Tahoma (Corp)"/>
              </a:rPr>
              <a:t>Level of Transformation</a:t>
            </a:r>
            <a:endParaRPr lang="en-GB" sz="900" b="1" dirty="0">
              <a:solidFill>
                <a:schemeClr val="bg2"/>
              </a:solidFill>
              <a:latin typeface="Tahoma (Corp)"/>
            </a:endParaRPr>
          </a:p>
        </p:txBody>
      </p:sp>
      <p:pic>
        <p:nvPicPr>
          <p:cNvPr id="66" name="Graphic 40" descr="Sustainability with solid fill">
            <a:extLst>
              <a:ext uri="{FF2B5EF4-FFF2-40B4-BE49-F238E27FC236}">
                <a16:creationId xmlns:a16="http://schemas.microsoft.com/office/drawing/2014/main" id="{926C9A88-8B78-4B09-920D-AE59C1189BB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9346" y="4575482"/>
            <a:ext cx="207425" cy="207425"/>
          </a:xfrm>
          <a:prstGeom prst="rect">
            <a:avLst/>
          </a:prstGeom>
        </p:spPr>
      </p:pic>
      <p:pic>
        <p:nvPicPr>
          <p:cNvPr id="67" name="Graphic 40" descr="Sustainability with solid fill">
            <a:extLst>
              <a:ext uri="{FF2B5EF4-FFF2-40B4-BE49-F238E27FC236}">
                <a16:creationId xmlns:a16="http://schemas.microsoft.com/office/drawing/2014/main" id="{286174F6-32F6-450B-8927-F9D15609D7F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39910" y="4575482"/>
            <a:ext cx="207425" cy="207425"/>
          </a:xfrm>
          <a:prstGeom prst="rect">
            <a:avLst/>
          </a:prstGeom>
        </p:spPr>
      </p:pic>
      <p:pic>
        <p:nvPicPr>
          <p:cNvPr id="68" name="Graphic 40" descr="Sustainability with solid fill">
            <a:extLst>
              <a:ext uri="{FF2B5EF4-FFF2-40B4-BE49-F238E27FC236}">
                <a16:creationId xmlns:a16="http://schemas.microsoft.com/office/drawing/2014/main" id="{FE8C9D1A-C289-4EA2-976C-8B966CA994D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20474" y="4575482"/>
            <a:ext cx="207425" cy="207425"/>
          </a:xfrm>
          <a:prstGeom prst="rect">
            <a:avLst/>
          </a:prstGeom>
        </p:spPr>
      </p:pic>
      <p:sp>
        <p:nvSpPr>
          <p:cNvPr id="69" name="TextBox 163">
            <a:extLst>
              <a:ext uri="{FF2B5EF4-FFF2-40B4-BE49-F238E27FC236}">
                <a16:creationId xmlns:a16="http://schemas.microsoft.com/office/drawing/2014/main" id="{EF414E03-60C6-4295-8695-97B488A082C1}"/>
              </a:ext>
            </a:extLst>
          </p:cNvPr>
          <p:cNvSpPr txBox="1">
            <a:spLocks/>
          </p:cNvSpPr>
          <p:nvPr/>
        </p:nvSpPr>
        <p:spPr>
          <a:xfrm>
            <a:off x="2603620" y="4740515"/>
            <a:ext cx="718877" cy="200055"/>
          </a:xfrm>
          <a:prstGeom prst="rect">
            <a:avLst/>
          </a:prstGeom>
          <a:noFill/>
        </p:spPr>
        <p:txBody>
          <a:bodyPr wrap="square" lIns="36000" rIns="36000" rtlCol="0">
            <a:spAutoFit/>
          </a:bodyPr>
          <a:lstStyle/>
          <a:p>
            <a:pPr algn="ctr"/>
            <a:r>
              <a:rPr lang="en-GB" sz="700" dirty="0">
                <a:solidFill>
                  <a:schemeClr val="accent1"/>
                </a:solidFill>
              </a:rPr>
              <a:t>Acculturation</a:t>
            </a:r>
          </a:p>
        </p:txBody>
      </p:sp>
      <p:sp>
        <p:nvSpPr>
          <p:cNvPr id="70" name="TextBox 163">
            <a:extLst>
              <a:ext uri="{FF2B5EF4-FFF2-40B4-BE49-F238E27FC236}">
                <a16:creationId xmlns:a16="http://schemas.microsoft.com/office/drawing/2014/main" id="{1F73D85B-5DBE-47A5-90B4-679A9D1A177C}"/>
              </a:ext>
            </a:extLst>
          </p:cNvPr>
          <p:cNvSpPr txBox="1">
            <a:spLocks/>
          </p:cNvSpPr>
          <p:nvPr/>
        </p:nvSpPr>
        <p:spPr>
          <a:xfrm>
            <a:off x="3184184" y="4740515"/>
            <a:ext cx="718877" cy="200055"/>
          </a:xfrm>
          <a:prstGeom prst="rect">
            <a:avLst/>
          </a:prstGeom>
          <a:noFill/>
        </p:spPr>
        <p:txBody>
          <a:bodyPr wrap="square" lIns="36000" rIns="36000" rtlCol="0">
            <a:spAutoFit/>
          </a:bodyPr>
          <a:lstStyle/>
          <a:p>
            <a:pPr algn="ctr"/>
            <a:r>
              <a:rPr lang="en-GB" sz="700" dirty="0">
                <a:solidFill>
                  <a:schemeClr val="accent1"/>
                </a:solidFill>
              </a:rPr>
              <a:t>Measure</a:t>
            </a:r>
          </a:p>
        </p:txBody>
      </p:sp>
      <p:sp>
        <p:nvSpPr>
          <p:cNvPr id="71" name="TextBox 163">
            <a:extLst>
              <a:ext uri="{FF2B5EF4-FFF2-40B4-BE49-F238E27FC236}">
                <a16:creationId xmlns:a16="http://schemas.microsoft.com/office/drawing/2014/main" id="{EAF49831-82C2-473B-A8AB-13118B0C2771}"/>
              </a:ext>
            </a:extLst>
          </p:cNvPr>
          <p:cNvSpPr txBox="1">
            <a:spLocks/>
          </p:cNvSpPr>
          <p:nvPr/>
        </p:nvSpPr>
        <p:spPr>
          <a:xfrm>
            <a:off x="3764749" y="4740515"/>
            <a:ext cx="718877" cy="200055"/>
          </a:xfrm>
          <a:prstGeom prst="rect">
            <a:avLst/>
          </a:prstGeom>
          <a:noFill/>
        </p:spPr>
        <p:txBody>
          <a:bodyPr wrap="square" lIns="36000" rIns="36000" rtlCol="0">
            <a:spAutoFit/>
          </a:bodyPr>
          <a:lstStyle/>
          <a:p>
            <a:pPr algn="ctr"/>
            <a:r>
              <a:rPr lang="en-GB" sz="700" dirty="0">
                <a:solidFill>
                  <a:srgbClr val="8C9B9C"/>
                </a:solidFill>
              </a:rPr>
              <a:t>reduction </a:t>
            </a:r>
          </a:p>
        </p:txBody>
      </p:sp>
      <p:sp>
        <p:nvSpPr>
          <p:cNvPr id="72" name="Arc 71">
            <a:extLst>
              <a:ext uri="{FF2B5EF4-FFF2-40B4-BE49-F238E27FC236}">
                <a16:creationId xmlns:a16="http://schemas.microsoft.com/office/drawing/2014/main" id="{F1AAF3C3-2596-4AC2-BD92-3592CFEB72D7}"/>
              </a:ext>
            </a:extLst>
          </p:cNvPr>
          <p:cNvSpPr>
            <a:spLocks/>
          </p:cNvSpPr>
          <p:nvPr/>
        </p:nvSpPr>
        <p:spPr>
          <a:xfrm flipH="1" flipV="1">
            <a:off x="4593585"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3" name="Straight Connector 1044">
            <a:extLst>
              <a:ext uri="{FF2B5EF4-FFF2-40B4-BE49-F238E27FC236}">
                <a16:creationId xmlns:a16="http://schemas.microsoft.com/office/drawing/2014/main" id="{25483739-F076-4A92-8CE3-C40CB7A0DB56}"/>
              </a:ext>
            </a:extLst>
          </p:cNvPr>
          <p:cNvCxnSpPr>
            <a:cxnSpLocks/>
          </p:cNvCxnSpPr>
          <p:nvPr/>
        </p:nvCxnSpPr>
        <p:spPr>
          <a:xfrm>
            <a:off x="4812913" y="5745860"/>
            <a:ext cx="3128741"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Rectangle: Rounded Corners 7">
            <a:extLst>
              <a:ext uri="{FF2B5EF4-FFF2-40B4-BE49-F238E27FC236}">
                <a16:creationId xmlns:a16="http://schemas.microsoft.com/office/drawing/2014/main" id="{A41175EA-97D6-4B3D-ABE8-29F4518B92B9}"/>
              </a:ext>
            </a:extLst>
          </p:cNvPr>
          <p:cNvSpPr>
            <a:spLocks/>
          </p:cNvSpPr>
          <p:nvPr/>
        </p:nvSpPr>
        <p:spPr>
          <a:xfrm>
            <a:off x="7806216" y="5723001"/>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5" name="Groupe 1044">
            <a:extLst>
              <a:ext uri="{FF2B5EF4-FFF2-40B4-BE49-F238E27FC236}">
                <a16:creationId xmlns:a16="http://schemas.microsoft.com/office/drawing/2014/main" id="{CCE6390C-FE8F-4479-9805-7E4CE2F2D7BE}"/>
              </a:ext>
            </a:extLst>
          </p:cNvPr>
          <p:cNvGrpSpPr>
            <a:grpSpLocks/>
          </p:cNvGrpSpPr>
          <p:nvPr/>
        </p:nvGrpSpPr>
        <p:grpSpPr>
          <a:xfrm>
            <a:off x="5469460" y="4414932"/>
            <a:ext cx="2447492" cy="363813"/>
            <a:chOff x="5810208" y="4313457"/>
            <a:chExt cx="2447492" cy="363813"/>
          </a:xfrm>
        </p:grpSpPr>
        <p:pic>
          <p:nvPicPr>
            <p:cNvPr id="76" name="Graphic 36" descr="Touchscreen with solid fill">
              <a:extLst>
                <a:ext uri="{FF2B5EF4-FFF2-40B4-BE49-F238E27FC236}">
                  <a16:creationId xmlns:a16="http://schemas.microsoft.com/office/drawing/2014/main" id="{CD7B6305-0057-4EE0-9F25-FCBEC4F6CE2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83615" y="4313457"/>
              <a:ext cx="217953" cy="204875"/>
            </a:xfrm>
            <a:prstGeom prst="rect">
              <a:avLst/>
            </a:prstGeom>
          </p:spPr>
        </p:pic>
        <p:pic>
          <p:nvPicPr>
            <p:cNvPr id="77" name="Graphic 37" descr="Touchscreen with solid fill">
              <a:extLst>
                <a:ext uri="{FF2B5EF4-FFF2-40B4-BE49-F238E27FC236}">
                  <a16:creationId xmlns:a16="http://schemas.microsoft.com/office/drawing/2014/main" id="{58740A14-1B75-4218-8104-D7F463A5AFF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24978" y="4313457"/>
              <a:ext cx="217953" cy="204875"/>
            </a:xfrm>
            <a:prstGeom prst="rect">
              <a:avLst/>
            </a:prstGeom>
          </p:spPr>
        </p:pic>
        <p:pic>
          <p:nvPicPr>
            <p:cNvPr id="78" name="Graphic 38" descr="Touchscreen with solid fill">
              <a:extLst>
                <a:ext uri="{FF2B5EF4-FFF2-40B4-BE49-F238E27FC236}">
                  <a16:creationId xmlns:a16="http://schemas.microsoft.com/office/drawing/2014/main" id="{43E5CB66-5968-4281-8C9E-06D30ACF0BE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340" y="4313457"/>
              <a:ext cx="217953" cy="204875"/>
            </a:xfrm>
            <a:prstGeom prst="rect">
              <a:avLst/>
            </a:prstGeom>
          </p:spPr>
        </p:pic>
        <p:sp>
          <p:nvSpPr>
            <p:cNvPr id="79" name="TextBox 163">
              <a:extLst>
                <a:ext uri="{FF2B5EF4-FFF2-40B4-BE49-F238E27FC236}">
                  <a16:creationId xmlns:a16="http://schemas.microsoft.com/office/drawing/2014/main" id="{F4A7ECA8-8147-484B-B9DB-E4689CDA689D}"/>
                </a:ext>
              </a:extLst>
            </p:cNvPr>
            <p:cNvSpPr txBox="1">
              <a:spLocks/>
            </p:cNvSpPr>
            <p:nvPr/>
          </p:nvSpPr>
          <p:spPr>
            <a:xfrm>
              <a:off x="5810208" y="4477215"/>
              <a:ext cx="764767" cy="200055"/>
            </a:xfrm>
            <a:prstGeom prst="rect">
              <a:avLst/>
            </a:prstGeom>
            <a:noFill/>
          </p:spPr>
          <p:txBody>
            <a:bodyPr wrap="square" lIns="36000" rIns="36000" rtlCol="0">
              <a:spAutoFit/>
            </a:bodyPr>
            <a:lstStyle/>
            <a:p>
              <a:pPr algn="ctr"/>
              <a:r>
                <a:rPr lang="en-GB" sz="700" dirty="0">
                  <a:solidFill>
                    <a:srgbClr val="8C9B9C"/>
                  </a:solidFill>
                </a:rPr>
                <a:t>Not very fluid</a:t>
              </a:r>
            </a:p>
          </p:txBody>
        </p:sp>
        <p:sp>
          <p:nvSpPr>
            <p:cNvPr id="80" name="TextBox 163">
              <a:extLst>
                <a:ext uri="{FF2B5EF4-FFF2-40B4-BE49-F238E27FC236}">
                  <a16:creationId xmlns:a16="http://schemas.microsoft.com/office/drawing/2014/main" id="{4387E851-DDA3-4347-8077-0443313C31DD}"/>
                </a:ext>
              </a:extLst>
            </p:cNvPr>
            <p:cNvSpPr txBox="1">
              <a:spLocks/>
            </p:cNvSpPr>
            <p:nvPr/>
          </p:nvSpPr>
          <p:spPr>
            <a:xfrm>
              <a:off x="6651571" y="4477215"/>
              <a:ext cx="764767" cy="200055"/>
            </a:xfrm>
            <a:prstGeom prst="rect">
              <a:avLst/>
            </a:prstGeom>
            <a:noFill/>
          </p:spPr>
          <p:txBody>
            <a:bodyPr wrap="square" lIns="36000" rIns="36000" rtlCol="0">
              <a:spAutoFit/>
            </a:bodyPr>
            <a:lstStyle/>
            <a:p>
              <a:pPr algn="ctr"/>
              <a:r>
                <a:rPr lang="en-GB" sz="700" dirty="0">
                  <a:solidFill>
                    <a:srgbClr val="8C9B9C"/>
                  </a:solidFill>
                </a:rPr>
                <a:t>Fluid</a:t>
              </a:r>
            </a:p>
          </p:txBody>
        </p:sp>
        <p:sp>
          <p:nvSpPr>
            <p:cNvPr id="81" name="TextBox 163">
              <a:extLst>
                <a:ext uri="{FF2B5EF4-FFF2-40B4-BE49-F238E27FC236}">
                  <a16:creationId xmlns:a16="http://schemas.microsoft.com/office/drawing/2014/main" id="{8E9D8106-A5EA-4E75-85F5-EE1512F85BEB}"/>
                </a:ext>
              </a:extLst>
            </p:cNvPr>
            <p:cNvSpPr txBox="1">
              <a:spLocks/>
            </p:cNvSpPr>
            <p:nvPr/>
          </p:nvSpPr>
          <p:spPr>
            <a:xfrm>
              <a:off x="7492933" y="4477215"/>
              <a:ext cx="764767" cy="200055"/>
            </a:xfrm>
            <a:prstGeom prst="rect">
              <a:avLst/>
            </a:prstGeom>
            <a:noFill/>
          </p:spPr>
          <p:txBody>
            <a:bodyPr wrap="square" lIns="36000" rIns="36000" rtlCol="0">
              <a:spAutoFit/>
            </a:bodyPr>
            <a:lstStyle>
              <a:defPPr>
                <a:defRPr lang="en-US"/>
              </a:defPPr>
              <a:lvl1pPr algn="ctr">
                <a:defRPr sz="700">
                  <a:solidFill>
                    <a:srgbClr val="8C9B9C"/>
                  </a:solidFill>
                </a:defRPr>
              </a:lvl1pPr>
            </a:lstStyle>
            <a:p>
              <a:pPr lvl="0"/>
              <a:r>
                <a:rPr lang="en-GB" dirty="0"/>
                <a:t>Very fluid</a:t>
              </a:r>
            </a:p>
          </p:txBody>
        </p:sp>
      </p:grpSp>
      <p:cxnSp>
        <p:nvCxnSpPr>
          <p:cNvPr id="184" name="Straight Connector 1044">
            <a:extLst>
              <a:ext uri="{FF2B5EF4-FFF2-40B4-BE49-F238E27FC236}">
                <a16:creationId xmlns:a16="http://schemas.microsoft.com/office/drawing/2014/main" id="{19E8E3C9-3B9B-405A-9204-838E74F900C2}"/>
              </a:ext>
            </a:extLst>
          </p:cNvPr>
          <p:cNvCxnSpPr>
            <a:cxnSpLocks/>
          </p:cNvCxnSpPr>
          <p:nvPr/>
        </p:nvCxnSpPr>
        <p:spPr>
          <a:xfrm flipV="1">
            <a:off x="4593585"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85" name="Text Placeholder 8">
            <a:extLst>
              <a:ext uri="{FF2B5EF4-FFF2-40B4-BE49-F238E27FC236}">
                <a16:creationId xmlns:a16="http://schemas.microsoft.com/office/drawing/2014/main" id="{C8D6ADCC-582F-4CCA-8AE1-881F04329736}"/>
              </a:ext>
            </a:extLst>
          </p:cNvPr>
          <p:cNvSpPr txBox="1">
            <a:spLocks/>
          </p:cNvSpPr>
          <p:nvPr/>
        </p:nvSpPr>
        <p:spPr>
          <a:xfrm>
            <a:off x="4506001" y="4043006"/>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200" b="1" dirty="0"/>
              <a:t>User journey </a:t>
            </a:r>
          </a:p>
        </p:txBody>
      </p:sp>
      <p:sp>
        <p:nvSpPr>
          <p:cNvPr id="326" name="Text Placeholder 325">
            <a:extLst>
              <a:ext uri="{FF2B5EF4-FFF2-40B4-BE49-F238E27FC236}">
                <a16:creationId xmlns:a16="http://schemas.microsoft.com/office/drawing/2014/main" id="{B732E160-30EB-4917-86E8-7FD0B1B08309}"/>
              </a:ext>
            </a:extLst>
          </p:cNvPr>
          <p:cNvSpPr>
            <a:spLocks noGrp="1"/>
          </p:cNvSpPr>
          <p:nvPr>
            <p:ph type="body" sz="quarter" idx="43" hasCustomPrompt="1"/>
          </p:nvPr>
        </p:nvSpPr>
        <p:spPr>
          <a:xfrm>
            <a:off x="654083" y="4904165"/>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endParaRPr lang="en-GB" dirty="0"/>
          </a:p>
          <a:p>
            <a:pPr lvl="0"/>
            <a:endParaRPr lang="en-GB" dirty="0"/>
          </a:p>
        </p:txBody>
      </p:sp>
      <p:sp>
        <p:nvSpPr>
          <p:cNvPr id="327" name="Text Placeholder 325">
            <a:extLst>
              <a:ext uri="{FF2B5EF4-FFF2-40B4-BE49-F238E27FC236}">
                <a16:creationId xmlns:a16="http://schemas.microsoft.com/office/drawing/2014/main" id="{EA205AF6-807A-4A90-9B57-13C2BBBD0125}"/>
              </a:ext>
            </a:extLst>
          </p:cNvPr>
          <p:cNvSpPr>
            <a:spLocks noGrp="1"/>
          </p:cNvSpPr>
          <p:nvPr>
            <p:ph type="body" sz="quarter" idx="44" hasCustomPrompt="1"/>
          </p:nvPr>
        </p:nvSpPr>
        <p:spPr>
          <a:xfrm>
            <a:off x="2630811" y="4900836"/>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r>
              <a:rPr lang="en-GB" dirty="0"/>
              <a:t> </a:t>
            </a:r>
            <a:r>
              <a:rPr lang="en-GB" dirty="0" err="1"/>
              <a:t>Descriptif</a:t>
            </a:r>
            <a:endParaRPr lang="en-GB" dirty="0"/>
          </a:p>
          <a:p>
            <a:pPr lvl="0"/>
            <a:endParaRPr lang="en-GB" dirty="0"/>
          </a:p>
        </p:txBody>
      </p:sp>
      <p:sp>
        <p:nvSpPr>
          <p:cNvPr id="331" name="Forme libre : forme 314">
            <a:extLst>
              <a:ext uri="{FF2B5EF4-FFF2-40B4-BE49-F238E27FC236}">
                <a16:creationId xmlns:a16="http://schemas.microsoft.com/office/drawing/2014/main" id="{93DBD7DC-4A9A-4389-B576-3EF4D7BAAC7A}"/>
              </a:ext>
            </a:extLst>
          </p:cNvPr>
          <p:cNvSpPr>
            <a:spLocks/>
          </p:cNvSpPr>
          <p:nvPr/>
        </p:nvSpPr>
        <p:spPr>
          <a:xfrm>
            <a:off x="6989693" y="1841563"/>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lgn="l"/>
            <a:r>
              <a:rPr lang="en-GB" sz="1200" b="1" dirty="0">
                <a:solidFill>
                  <a:schemeClr val="bg2"/>
                </a:solidFill>
                <a:ea typeface="+mj-ea"/>
                <a:cs typeface="+mj-cs"/>
              </a:rPr>
              <a:t>Addressed market</a:t>
            </a:r>
          </a:p>
        </p:txBody>
      </p:sp>
      <p:sp>
        <p:nvSpPr>
          <p:cNvPr id="19" name="Rectangle 18">
            <a:extLst>
              <a:ext uri="{FF2B5EF4-FFF2-40B4-BE49-F238E27FC236}">
                <a16:creationId xmlns:a16="http://schemas.microsoft.com/office/drawing/2014/main" id="{3DE802C3-F0AF-4CD9-ADE8-256C88747195}"/>
              </a:ext>
            </a:extLst>
          </p:cNvPr>
          <p:cNvSpPr>
            <a:spLocks/>
          </p:cNvSpPr>
          <p:nvPr/>
        </p:nvSpPr>
        <p:spPr>
          <a:xfrm>
            <a:off x="8915400" y="0"/>
            <a:ext cx="3276600" cy="6858000"/>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0" name="Forme libre : forme 314">
            <a:extLst>
              <a:ext uri="{FF2B5EF4-FFF2-40B4-BE49-F238E27FC236}">
                <a16:creationId xmlns:a16="http://schemas.microsoft.com/office/drawing/2014/main" id="{7121C820-70A4-470C-9C04-2683B8ED0B75}"/>
              </a:ext>
            </a:extLst>
          </p:cNvPr>
          <p:cNvSpPr>
            <a:spLocks/>
          </p:cNvSpPr>
          <p:nvPr/>
        </p:nvSpPr>
        <p:spPr>
          <a:xfrm>
            <a:off x="8985029" y="1837710"/>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2"/>
                </a:solidFill>
                <a:ea typeface="+mj-ea"/>
                <a:cs typeface="+mj-cs"/>
              </a:rPr>
              <a:t>Identity cart </a:t>
            </a:r>
          </a:p>
        </p:txBody>
      </p:sp>
      <p:sp>
        <p:nvSpPr>
          <p:cNvPr id="22" name="Rectangle : coins arrondis 72">
            <a:extLst>
              <a:ext uri="{FF2B5EF4-FFF2-40B4-BE49-F238E27FC236}">
                <a16:creationId xmlns:a16="http://schemas.microsoft.com/office/drawing/2014/main" id="{2656CA21-4A4A-4373-B497-82CEBABEE920}"/>
              </a:ext>
            </a:extLst>
          </p:cNvPr>
          <p:cNvSpPr>
            <a:spLocks/>
          </p:cNvSpPr>
          <p:nvPr/>
        </p:nvSpPr>
        <p:spPr>
          <a:xfrm>
            <a:off x="9106948" y="5815857"/>
            <a:ext cx="2893504" cy="826031"/>
          </a:xfrm>
          <a:prstGeom prst="roundRect">
            <a:avLst>
              <a:gd name="adj" fmla="val 18106"/>
            </a:avLst>
          </a:prstGeom>
          <a:noFill/>
          <a:ln w="31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3" name="Text Placeholder 8">
            <a:extLst>
              <a:ext uri="{FF2B5EF4-FFF2-40B4-BE49-F238E27FC236}">
                <a16:creationId xmlns:a16="http://schemas.microsoft.com/office/drawing/2014/main" id="{E8FE8E8F-6F0A-4B1A-BA07-97A6F18F9F51}"/>
              </a:ext>
            </a:extLst>
          </p:cNvPr>
          <p:cNvSpPr txBox="1">
            <a:spLocks/>
          </p:cNvSpPr>
          <p:nvPr/>
        </p:nvSpPr>
        <p:spPr>
          <a:xfrm>
            <a:off x="9414161" y="5611475"/>
            <a:ext cx="2279078" cy="415498"/>
          </a:xfrm>
          <a:prstGeom prst="rect">
            <a:avLst/>
          </a:prstGeom>
          <a:solidFill>
            <a:srgbClr val="E8EBEB"/>
          </a:solidFill>
        </p:spPr>
        <p:txBody>
          <a:bodyPr wrap="square">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r>
              <a:rPr lang="en-GB" sz="1050" b="1" dirty="0"/>
              <a:t>COLLABORATION WITH FINANCIAL PLAYERS</a:t>
            </a:r>
          </a:p>
        </p:txBody>
      </p:sp>
      <p:sp>
        <p:nvSpPr>
          <p:cNvPr id="83" name="Arc 82">
            <a:extLst>
              <a:ext uri="{FF2B5EF4-FFF2-40B4-BE49-F238E27FC236}">
                <a16:creationId xmlns:a16="http://schemas.microsoft.com/office/drawing/2014/main" id="{B2A622E3-1C78-4AFE-A025-642AB2D30A2E}"/>
              </a:ext>
            </a:extLst>
          </p:cNvPr>
          <p:cNvSpPr/>
          <p:nvPr/>
        </p:nvSpPr>
        <p:spPr>
          <a:xfrm flipH="1" flipV="1">
            <a:off x="9106948" y="5162584"/>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84" name="Straight Connector 1044">
            <a:extLst>
              <a:ext uri="{FF2B5EF4-FFF2-40B4-BE49-F238E27FC236}">
                <a16:creationId xmlns:a16="http://schemas.microsoft.com/office/drawing/2014/main" id="{5244FB1B-E42A-4B7D-A1CC-8BA3C00723E1}"/>
              </a:ext>
            </a:extLst>
          </p:cNvPr>
          <p:cNvCxnSpPr>
            <a:cxnSpLocks/>
            <a:stCxn id="83" idx="0"/>
            <a:endCxn id="85" idx="1"/>
          </p:cNvCxnSpPr>
          <p:nvPr/>
        </p:nvCxnSpPr>
        <p:spPr>
          <a:xfrm>
            <a:off x="9326276" y="5589307"/>
            <a:ext cx="193867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Rectangle: Rounded Corners 7">
            <a:extLst>
              <a:ext uri="{FF2B5EF4-FFF2-40B4-BE49-F238E27FC236}">
                <a16:creationId xmlns:a16="http://schemas.microsoft.com/office/drawing/2014/main" id="{56C3129D-4B7A-400F-9D21-43A19E0949B9}"/>
              </a:ext>
            </a:extLst>
          </p:cNvPr>
          <p:cNvSpPr>
            <a:spLocks/>
          </p:cNvSpPr>
          <p:nvPr/>
        </p:nvSpPr>
        <p:spPr>
          <a:xfrm>
            <a:off x="11264950" y="5566447"/>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1044">
            <a:extLst>
              <a:ext uri="{FF2B5EF4-FFF2-40B4-BE49-F238E27FC236}">
                <a16:creationId xmlns:a16="http://schemas.microsoft.com/office/drawing/2014/main" id="{C9A2D1D8-F568-4B2C-BA40-71D281FEC6B4}"/>
              </a:ext>
            </a:extLst>
          </p:cNvPr>
          <p:cNvCxnSpPr>
            <a:cxnSpLocks/>
            <a:stCxn id="83" idx="2"/>
          </p:cNvCxnSpPr>
          <p:nvPr/>
        </p:nvCxnSpPr>
        <p:spPr>
          <a:xfrm flipV="1">
            <a:off x="9106948" y="4019344"/>
            <a:ext cx="0" cy="135660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7" name="TextBox 162">
            <a:extLst>
              <a:ext uri="{FF2B5EF4-FFF2-40B4-BE49-F238E27FC236}">
                <a16:creationId xmlns:a16="http://schemas.microsoft.com/office/drawing/2014/main" id="{2C04D620-ED58-43C8-A58F-9FC1DAD7AC9C}"/>
              </a:ext>
            </a:extLst>
          </p:cNvPr>
          <p:cNvSpPr txBox="1">
            <a:spLocks/>
          </p:cNvSpPr>
          <p:nvPr/>
        </p:nvSpPr>
        <p:spPr>
          <a:xfrm>
            <a:off x="9385257" y="3082233"/>
            <a:ext cx="1757249" cy="230832"/>
          </a:xfrm>
          <a:prstGeom prst="rect">
            <a:avLst/>
          </a:prstGeom>
          <a:noFill/>
        </p:spPr>
        <p:txBody>
          <a:bodyPr wrap="square" lIns="36000" rIns="36000" rtlCol="0">
            <a:spAutoFit/>
          </a:bodyPr>
          <a:lstStyle/>
          <a:p>
            <a:r>
              <a:rPr lang="en-GB" sz="900" b="0" dirty="0">
                <a:solidFill>
                  <a:schemeClr val="bg2"/>
                </a:solidFill>
              </a:rPr>
              <a:t>Employees :</a:t>
            </a:r>
            <a:endParaRPr lang="en-GB" sz="900" b="0" dirty="0"/>
          </a:p>
        </p:txBody>
      </p:sp>
      <p:sp>
        <p:nvSpPr>
          <p:cNvPr id="88" name="TextBox 163">
            <a:extLst>
              <a:ext uri="{FF2B5EF4-FFF2-40B4-BE49-F238E27FC236}">
                <a16:creationId xmlns:a16="http://schemas.microsoft.com/office/drawing/2014/main" id="{4D9E90FE-697B-478E-924F-354362D4152C}"/>
              </a:ext>
            </a:extLst>
          </p:cNvPr>
          <p:cNvSpPr txBox="1">
            <a:spLocks/>
          </p:cNvSpPr>
          <p:nvPr/>
        </p:nvSpPr>
        <p:spPr>
          <a:xfrm>
            <a:off x="9385256" y="2210658"/>
            <a:ext cx="2745753" cy="230832"/>
          </a:xfrm>
          <a:prstGeom prst="rect">
            <a:avLst/>
          </a:prstGeom>
          <a:noFill/>
        </p:spPr>
        <p:txBody>
          <a:bodyPr wrap="square" lIns="36000" rIns="36000" rtlCol="0">
            <a:spAutoFit/>
          </a:bodyPr>
          <a:lstStyle/>
          <a:p>
            <a:r>
              <a:rPr lang="en-GB" sz="900" b="0" dirty="0">
                <a:solidFill>
                  <a:schemeClr val="bg2"/>
                </a:solidFill>
              </a:rPr>
              <a:t>Launched in:</a:t>
            </a:r>
          </a:p>
        </p:txBody>
      </p:sp>
      <p:sp>
        <p:nvSpPr>
          <p:cNvPr id="89" name="TextBox 164">
            <a:extLst>
              <a:ext uri="{FF2B5EF4-FFF2-40B4-BE49-F238E27FC236}">
                <a16:creationId xmlns:a16="http://schemas.microsoft.com/office/drawing/2014/main" id="{FA8265EB-23E7-49C7-99C3-5063B5E035D1}"/>
              </a:ext>
            </a:extLst>
          </p:cNvPr>
          <p:cNvSpPr txBox="1">
            <a:spLocks/>
          </p:cNvSpPr>
          <p:nvPr/>
        </p:nvSpPr>
        <p:spPr>
          <a:xfrm>
            <a:off x="9385257" y="3367152"/>
            <a:ext cx="2178333" cy="230832"/>
          </a:xfrm>
          <a:prstGeom prst="rect">
            <a:avLst/>
          </a:prstGeom>
          <a:noFill/>
        </p:spPr>
        <p:txBody>
          <a:bodyPr wrap="square" lIns="36000" rIns="36000" rtlCol="0">
            <a:spAutoFit/>
          </a:bodyPr>
          <a:lstStyle/>
          <a:p>
            <a:r>
              <a:rPr lang="en-GB" sz="900" b="0" dirty="0">
                <a:solidFill>
                  <a:schemeClr val="bg2"/>
                </a:solidFill>
              </a:rPr>
              <a:t>Last fund raising </a:t>
            </a:r>
            <a:endParaRPr lang="en-GB" sz="900" b="0" dirty="0"/>
          </a:p>
        </p:txBody>
      </p:sp>
      <p:sp>
        <p:nvSpPr>
          <p:cNvPr id="90" name="Text Placeholder 10">
            <a:extLst>
              <a:ext uri="{FF2B5EF4-FFF2-40B4-BE49-F238E27FC236}">
                <a16:creationId xmlns:a16="http://schemas.microsoft.com/office/drawing/2014/main" id="{F65A1E8D-E951-4CF0-A2AD-5384E14CCBDA}"/>
              </a:ext>
            </a:extLst>
          </p:cNvPr>
          <p:cNvSpPr txBox="1">
            <a:spLocks/>
          </p:cNvSpPr>
          <p:nvPr/>
        </p:nvSpPr>
        <p:spPr>
          <a:xfrm>
            <a:off x="9385257" y="2454263"/>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GB" dirty="0">
              <a:solidFill>
                <a:schemeClr val="tx1"/>
              </a:solidFill>
            </a:endParaRPr>
          </a:p>
        </p:txBody>
      </p:sp>
      <p:pic>
        <p:nvPicPr>
          <p:cNvPr id="91" name="Graphic 57" descr="Daily calendar with solid fill">
            <a:extLst>
              <a:ext uri="{FF2B5EF4-FFF2-40B4-BE49-F238E27FC236}">
                <a16:creationId xmlns:a16="http://schemas.microsoft.com/office/drawing/2014/main" id="{37A56312-0B2E-4F8E-AB2A-8E12CA762DB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47588" y="2209086"/>
            <a:ext cx="233976" cy="233976"/>
          </a:xfrm>
          <a:prstGeom prst="rect">
            <a:avLst/>
          </a:prstGeom>
        </p:spPr>
      </p:pic>
      <p:pic>
        <p:nvPicPr>
          <p:cNvPr id="92" name="Graphic 59" descr="Marker with solid fill">
            <a:extLst>
              <a:ext uri="{FF2B5EF4-FFF2-40B4-BE49-F238E27FC236}">
                <a16:creationId xmlns:a16="http://schemas.microsoft.com/office/drawing/2014/main" id="{EDDC500B-7BF0-4C5B-B601-7E6574624CE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147588" y="2499099"/>
            <a:ext cx="233976" cy="233976"/>
          </a:xfrm>
          <a:prstGeom prst="rect">
            <a:avLst/>
          </a:prstGeom>
        </p:spPr>
      </p:pic>
      <p:pic>
        <p:nvPicPr>
          <p:cNvPr id="93" name="Graphic 61" descr="Users with solid fill">
            <a:extLst>
              <a:ext uri="{FF2B5EF4-FFF2-40B4-BE49-F238E27FC236}">
                <a16:creationId xmlns:a16="http://schemas.microsoft.com/office/drawing/2014/main" id="{A50F521E-09C4-4769-AD35-9E4BD56BA5E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47588" y="3079125"/>
            <a:ext cx="233976" cy="233976"/>
          </a:xfrm>
          <a:prstGeom prst="rect">
            <a:avLst/>
          </a:prstGeom>
        </p:spPr>
      </p:pic>
      <p:sp>
        <p:nvSpPr>
          <p:cNvPr id="94" name="Text Placeholder 10">
            <a:extLst>
              <a:ext uri="{FF2B5EF4-FFF2-40B4-BE49-F238E27FC236}">
                <a16:creationId xmlns:a16="http://schemas.microsoft.com/office/drawing/2014/main" id="{1259815D-39AB-416A-A943-84C7BC90E090}"/>
              </a:ext>
            </a:extLst>
          </p:cNvPr>
          <p:cNvSpPr txBox="1">
            <a:spLocks/>
          </p:cNvSpPr>
          <p:nvPr/>
        </p:nvSpPr>
        <p:spPr>
          <a:xfrm>
            <a:off x="9385257" y="2698684"/>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GB" dirty="0">
              <a:solidFill>
                <a:schemeClr val="bg2"/>
              </a:solidFill>
            </a:endParaRPr>
          </a:p>
        </p:txBody>
      </p:sp>
      <p:sp>
        <p:nvSpPr>
          <p:cNvPr id="95" name="Arc 94">
            <a:extLst>
              <a:ext uri="{FF2B5EF4-FFF2-40B4-BE49-F238E27FC236}">
                <a16:creationId xmlns:a16="http://schemas.microsoft.com/office/drawing/2014/main" id="{6584F518-FC05-4622-97F3-8D52D8913F66}"/>
              </a:ext>
            </a:extLst>
          </p:cNvPr>
          <p:cNvSpPr>
            <a:spLocks/>
          </p:cNvSpPr>
          <p:nvPr/>
        </p:nvSpPr>
        <p:spPr>
          <a:xfrm flipH="1" flipV="1">
            <a:off x="9106948" y="3271521"/>
            <a:ext cx="480677"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96" name="Straight Connector 1044">
            <a:extLst>
              <a:ext uri="{FF2B5EF4-FFF2-40B4-BE49-F238E27FC236}">
                <a16:creationId xmlns:a16="http://schemas.microsoft.com/office/drawing/2014/main" id="{9CB8ADC7-F7B4-464C-9381-4989D397D050}"/>
              </a:ext>
            </a:extLst>
          </p:cNvPr>
          <p:cNvCxnSpPr>
            <a:cxnSpLocks/>
          </p:cNvCxnSpPr>
          <p:nvPr/>
        </p:nvCxnSpPr>
        <p:spPr>
          <a:xfrm>
            <a:off x="9347287" y="3698562"/>
            <a:ext cx="19176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7" name="Rectangle: Rounded Corners 7">
            <a:extLst>
              <a:ext uri="{FF2B5EF4-FFF2-40B4-BE49-F238E27FC236}">
                <a16:creationId xmlns:a16="http://schemas.microsoft.com/office/drawing/2014/main" id="{0BAFE204-0071-4E27-8C38-B70554A93086}"/>
              </a:ext>
            </a:extLst>
          </p:cNvPr>
          <p:cNvSpPr>
            <a:spLocks/>
          </p:cNvSpPr>
          <p:nvPr/>
        </p:nvSpPr>
        <p:spPr>
          <a:xfrm>
            <a:off x="11264950" y="3675702"/>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8" name="Straight Connector 1044">
            <a:extLst>
              <a:ext uri="{FF2B5EF4-FFF2-40B4-BE49-F238E27FC236}">
                <a16:creationId xmlns:a16="http://schemas.microsoft.com/office/drawing/2014/main" id="{ADB2F6E2-CED8-4BC1-964A-9BA0724AA4B7}"/>
              </a:ext>
            </a:extLst>
          </p:cNvPr>
          <p:cNvCxnSpPr>
            <a:cxnSpLocks/>
            <a:stCxn id="95" idx="2"/>
          </p:cNvCxnSpPr>
          <p:nvPr/>
        </p:nvCxnSpPr>
        <p:spPr>
          <a:xfrm flipV="1">
            <a:off x="9106948" y="2182770"/>
            <a:ext cx="0" cy="13021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99" name="Graphique 62" descr="Lien avec un remplissage uni">
            <a:extLst>
              <a:ext uri="{FF2B5EF4-FFF2-40B4-BE49-F238E27FC236}">
                <a16:creationId xmlns:a16="http://schemas.microsoft.com/office/drawing/2014/main" id="{A0FE84D6-09FB-49B9-A9F7-62B780D8EFF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47588" y="2789112"/>
            <a:ext cx="233976" cy="233976"/>
          </a:xfrm>
          <a:prstGeom prst="rect">
            <a:avLst/>
          </a:prstGeom>
        </p:spPr>
      </p:pic>
      <p:pic>
        <p:nvPicPr>
          <p:cNvPr id="100" name="Graphique 65" descr="Transfert1 avec un remplissage uni">
            <a:extLst>
              <a:ext uri="{FF2B5EF4-FFF2-40B4-BE49-F238E27FC236}">
                <a16:creationId xmlns:a16="http://schemas.microsoft.com/office/drawing/2014/main" id="{709F841F-5646-43B9-AFEC-2932E7DD92E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7588" y="3369136"/>
            <a:ext cx="233976" cy="233976"/>
          </a:xfrm>
          <a:prstGeom prst="rect">
            <a:avLst/>
          </a:prstGeom>
        </p:spPr>
      </p:pic>
      <p:sp>
        <p:nvSpPr>
          <p:cNvPr id="21" name="Forme libre : forme 313">
            <a:extLst>
              <a:ext uri="{FF2B5EF4-FFF2-40B4-BE49-F238E27FC236}">
                <a16:creationId xmlns:a16="http://schemas.microsoft.com/office/drawing/2014/main" id="{D0D8BB8F-372E-4BD0-AA0F-5997CC27A8F2}"/>
              </a:ext>
            </a:extLst>
          </p:cNvPr>
          <p:cNvSpPr>
            <a:spLocks/>
          </p:cNvSpPr>
          <p:nvPr/>
        </p:nvSpPr>
        <p:spPr>
          <a:xfrm>
            <a:off x="8985029" y="3846197"/>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2"/>
                </a:solidFill>
                <a:ea typeface="+mj-ea"/>
                <a:cs typeface="+mj-cs"/>
              </a:rPr>
              <a:t>Origin and engagement </a:t>
            </a:r>
          </a:p>
        </p:txBody>
      </p:sp>
      <p:sp>
        <p:nvSpPr>
          <p:cNvPr id="3" name="Text Placeholder 2">
            <a:extLst>
              <a:ext uri="{FF2B5EF4-FFF2-40B4-BE49-F238E27FC236}">
                <a16:creationId xmlns:a16="http://schemas.microsoft.com/office/drawing/2014/main" id="{91363D68-FE41-4572-A526-86DB7E08B65C}"/>
              </a:ext>
            </a:extLst>
          </p:cNvPr>
          <p:cNvSpPr>
            <a:spLocks noGrp="1"/>
          </p:cNvSpPr>
          <p:nvPr>
            <p:ph type="body" sz="quarter" idx="45" hasCustomPrompt="1"/>
          </p:nvPr>
        </p:nvSpPr>
        <p:spPr>
          <a:xfrm>
            <a:off x="10075867" y="2210030"/>
            <a:ext cx="1666875" cy="229363"/>
          </a:xfrm>
        </p:spPr>
        <p:txBody>
          <a:bodyPr anchor="ctr"/>
          <a:lstStyle>
            <a:lvl1pPr>
              <a:defRPr sz="900">
                <a:solidFill>
                  <a:schemeClr val="tx1"/>
                </a:solidFill>
              </a:defRPr>
            </a:lvl1pPr>
            <a:lvl2pPr marL="0" indent="0">
              <a:buNone/>
              <a:defRPr/>
            </a:lvl2pPr>
          </a:lstStyle>
          <a:p>
            <a:pPr lvl="0"/>
            <a:r>
              <a:rPr lang="en-GB" dirty="0" err="1"/>
              <a:t>Année</a:t>
            </a:r>
            <a:endParaRPr lang="en-GB" dirty="0"/>
          </a:p>
        </p:txBody>
      </p:sp>
      <p:sp>
        <p:nvSpPr>
          <p:cNvPr id="101" name="Text Placeholder 2">
            <a:extLst>
              <a:ext uri="{FF2B5EF4-FFF2-40B4-BE49-F238E27FC236}">
                <a16:creationId xmlns:a16="http://schemas.microsoft.com/office/drawing/2014/main" id="{1398EECA-F506-419F-98E2-48BF0F9C0CF4}"/>
              </a:ext>
            </a:extLst>
          </p:cNvPr>
          <p:cNvSpPr>
            <a:spLocks noGrp="1"/>
          </p:cNvSpPr>
          <p:nvPr>
            <p:ph type="body" sz="quarter" idx="46" hasCustomPrompt="1"/>
          </p:nvPr>
        </p:nvSpPr>
        <p:spPr>
          <a:xfrm>
            <a:off x="9321954" y="2503508"/>
            <a:ext cx="1666874" cy="229363"/>
          </a:xfrm>
        </p:spPr>
        <p:txBody>
          <a:bodyPr anchor="ctr"/>
          <a:lstStyle>
            <a:lvl1pPr>
              <a:defRPr sz="900">
                <a:solidFill>
                  <a:schemeClr val="tx1"/>
                </a:solidFill>
              </a:defRPr>
            </a:lvl1pPr>
            <a:lvl2pPr marL="0" indent="0">
              <a:buNone/>
              <a:defRPr/>
            </a:lvl2pPr>
          </a:lstStyle>
          <a:p>
            <a:pPr lvl="0"/>
            <a:r>
              <a:rPr lang="en-GB" dirty="0"/>
              <a:t>Localisation</a:t>
            </a:r>
          </a:p>
        </p:txBody>
      </p:sp>
      <p:sp>
        <p:nvSpPr>
          <p:cNvPr id="102" name="Text Placeholder 2">
            <a:extLst>
              <a:ext uri="{FF2B5EF4-FFF2-40B4-BE49-F238E27FC236}">
                <a16:creationId xmlns:a16="http://schemas.microsoft.com/office/drawing/2014/main" id="{BB960734-613F-496F-8B2B-DDB6C7B9B1E8}"/>
              </a:ext>
            </a:extLst>
          </p:cNvPr>
          <p:cNvSpPr>
            <a:spLocks noGrp="1"/>
          </p:cNvSpPr>
          <p:nvPr>
            <p:ph type="body" sz="quarter" idx="47" hasCustomPrompt="1"/>
          </p:nvPr>
        </p:nvSpPr>
        <p:spPr>
          <a:xfrm>
            <a:off x="9321952" y="2788628"/>
            <a:ext cx="1666875" cy="229363"/>
          </a:xfrm>
        </p:spPr>
        <p:txBody>
          <a:bodyPr anchor="ctr"/>
          <a:lstStyle>
            <a:lvl1pPr>
              <a:defRPr sz="900">
                <a:solidFill>
                  <a:schemeClr val="tx1"/>
                </a:solidFill>
              </a:defRPr>
            </a:lvl1pPr>
            <a:lvl2pPr marL="0" indent="0">
              <a:buNone/>
              <a:defRPr/>
            </a:lvl2pPr>
          </a:lstStyle>
          <a:p>
            <a:pPr lvl="0"/>
            <a:r>
              <a:rPr lang="en-GB" dirty="0"/>
              <a:t>Lien</a:t>
            </a:r>
          </a:p>
        </p:txBody>
      </p:sp>
      <p:sp>
        <p:nvSpPr>
          <p:cNvPr id="103" name="Text Placeholder 2">
            <a:extLst>
              <a:ext uri="{FF2B5EF4-FFF2-40B4-BE49-F238E27FC236}">
                <a16:creationId xmlns:a16="http://schemas.microsoft.com/office/drawing/2014/main" id="{5DBF821B-7809-42D7-802D-62DFBD7B38FE}"/>
              </a:ext>
            </a:extLst>
          </p:cNvPr>
          <p:cNvSpPr>
            <a:spLocks noGrp="1"/>
          </p:cNvSpPr>
          <p:nvPr>
            <p:ph type="body" sz="quarter" idx="48" hasCustomPrompt="1"/>
          </p:nvPr>
        </p:nvSpPr>
        <p:spPr>
          <a:xfrm>
            <a:off x="10000204" y="3091146"/>
            <a:ext cx="1666875" cy="229363"/>
          </a:xfrm>
        </p:spPr>
        <p:txBody>
          <a:bodyPr anchor="ctr"/>
          <a:lstStyle>
            <a:lvl1pPr>
              <a:defRPr sz="900">
                <a:solidFill>
                  <a:schemeClr val="tx1"/>
                </a:solidFill>
              </a:defRPr>
            </a:lvl1pPr>
            <a:lvl2pPr marL="0" indent="0">
              <a:buNone/>
              <a:defRPr/>
            </a:lvl2pPr>
          </a:lstStyle>
          <a:p>
            <a:pPr lvl="0"/>
            <a:r>
              <a:rPr lang="en-GB" dirty="0"/>
              <a:t>XX</a:t>
            </a:r>
          </a:p>
        </p:txBody>
      </p:sp>
      <p:sp>
        <p:nvSpPr>
          <p:cNvPr id="104" name="Text Placeholder 2">
            <a:extLst>
              <a:ext uri="{FF2B5EF4-FFF2-40B4-BE49-F238E27FC236}">
                <a16:creationId xmlns:a16="http://schemas.microsoft.com/office/drawing/2014/main" id="{74193C7C-3DC3-4AC5-900A-48DCDDF86226}"/>
              </a:ext>
            </a:extLst>
          </p:cNvPr>
          <p:cNvSpPr>
            <a:spLocks noGrp="1"/>
          </p:cNvSpPr>
          <p:nvPr>
            <p:ph type="body" sz="quarter" idx="49" hasCustomPrompt="1"/>
          </p:nvPr>
        </p:nvSpPr>
        <p:spPr>
          <a:xfrm>
            <a:off x="10585809" y="3366274"/>
            <a:ext cx="1475915" cy="229363"/>
          </a:xfrm>
        </p:spPr>
        <p:txBody>
          <a:bodyPr anchor="ctr"/>
          <a:lstStyle>
            <a:lvl1pPr>
              <a:defRPr sz="900">
                <a:solidFill>
                  <a:schemeClr val="tx1"/>
                </a:solidFill>
              </a:defRPr>
            </a:lvl1pPr>
            <a:lvl2pPr marL="0" indent="0">
              <a:buNone/>
              <a:defRPr/>
            </a:lvl2pPr>
          </a:lstStyle>
          <a:p>
            <a:pPr lvl="0"/>
            <a:r>
              <a:rPr lang="en-GB" dirty="0"/>
              <a:t>XX€ (XX)</a:t>
            </a:r>
          </a:p>
        </p:txBody>
      </p:sp>
      <p:sp>
        <p:nvSpPr>
          <p:cNvPr id="105" name="Text Placeholder 2">
            <a:extLst>
              <a:ext uri="{FF2B5EF4-FFF2-40B4-BE49-F238E27FC236}">
                <a16:creationId xmlns:a16="http://schemas.microsoft.com/office/drawing/2014/main" id="{D13E3D09-CCCF-4185-ACC4-E2970B71CACF}"/>
              </a:ext>
            </a:extLst>
          </p:cNvPr>
          <p:cNvSpPr>
            <a:spLocks noGrp="1"/>
          </p:cNvSpPr>
          <p:nvPr>
            <p:ph type="body" sz="quarter" idx="50" hasCustomPrompt="1"/>
          </p:nvPr>
        </p:nvSpPr>
        <p:spPr>
          <a:xfrm>
            <a:off x="9239856" y="4135925"/>
            <a:ext cx="2702193" cy="1369628"/>
          </a:xfrm>
        </p:spPr>
        <p:txBody>
          <a:bodyPr anchor="t"/>
          <a:lstStyle>
            <a:lvl1pPr>
              <a:defRPr sz="900">
                <a:solidFill>
                  <a:schemeClr val="tx1"/>
                </a:solidFill>
              </a:defRPr>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r>
              <a:rPr lang="en-GB" dirty="0" err="1"/>
              <a:t>Origine</a:t>
            </a:r>
            <a:r>
              <a:rPr lang="en-GB" dirty="0"/>
              <a:t> et engagement </a:t>
            </a:r>
          </a:p>
        </p:txBody>
      </p:sp>
      <p:grpSp>
        <p:nvGrpSpPr>
          <p:cNvPr id="122" name="Groupe 121">
            <a:extLst>
              <a:ext uri="{FF2B5EF4-FFF2-40B4-BE49-F238E27FC236}">
                <a16:creationId xmlns:a16="http://schemas.microsoft.com/office/drawing/2014/main" id="{20CFBF01-45AD-3C44-BD89-A17BBD72157D}"/>
              </a:ext>
            </a:extLst>
          </p:cNvPr>
          <p:cNvGrpSpPr>
            <a:grpSpLocks/>
          </p:cNvGrpSpPr>
          <p:nvPr userDrawn="1"/>
        </p:nvGrpSpPr>
        <p:grpSpPr>
          <a:xfrm>
            <a:off x="8933700" y="1206097"/>
            <a:ext cx="3239999" cy="499563"/>
            <a:chOff x="8945213" y="1206097"/>
            <a:chExt cx="3239999" cy="499563"/>
          </a:xfrm>
        </p:grpSpPr>
        <p:grpSp>
          <p:nvGrpSpPr>
            <p:cNvPr id="47" name="Groupe 46">
              <a:extLst>
                <a:ext uri="{FF2B5EF4-FFF2-40B4-BE49-F238E27FC236}">
                  <a16:creationId xmlns:a16="http://schemas.microsoft.com/office/drawing/2014/main" id="{026CA15C-C4CE-75DD-B46B-E07934860CAB}"/>
                </a:ext>
              </a:extLst>
            </p:cNvPr>
            <p:cNvGrpSpPr>
              <a:grpSpLocks/>
            </p:cNvGrpSpPr>
            <p:nvPr userDrawn="1"/>
          </p:nvGrpSpPr>
          <p:grpSpPr>
            <a:xfrm>
              <a:off x="9485213" y="1206327"/>
              <a:ext cx="540000" cy="489757"/>
              <a:chOff x="9607312" y="1206327"/>
              <a:chExt cx="540000" cy="489757"/>
            </a:xfrm>
          </p:grpSpPr>
          <p:pic>
            <p:nvPicPr>
              <p:cNvPr id="108" name="Graphic 72" descr="Group of people with solid fill">
                <a:extLst>
                  <a:ext uri="{FF2B5EF4-FFF2-40B4-BE49-F238E27FC236}">
                    <a16:creationId xmlns:a16="http://schemas.microsoft.com/office/drawing/2014/main" id="{477ECBAA-8640-4206-9E62-444AB30F2C3C}"/>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42027" y="1206327"/>
                <a:ext cx="270570" cy="270570"/>
              </a:xfrm>
              <a:prstGeom prst="rect">
                <a:avLst/>
              </a:prstGeom>
            </p:spPr>
          </p:pic>
          <p:sp>
            <p:nvSpPr>
              <p:cNvPr id="112" name="TextBox 79">
                <a:extLst>
                  <a:ext uri="{FF2B5EF4-FFF2-40B4-BE49-F238E27FC236}">
                    <a16:creationId xmlns:a16="http://schemas.microsoft.com/office/drawing/2014/main" id="{DE0B1943-DB3C-407A-81FA-133CC6E8F573}"/>
                  </a:ext>
                </a:extLst>
              </p:cNvPr>
              <p:cNvSpPr txBox="1">
                <a:spLocks/>
              </p:cNvSpPr>
              <p:nvPr userDrawn="1"/>
            </p:nvSpPr>
            <p:spPr>
              <a:xfrm>
                <a:off x="9607312" y="1511418"/>
                <a:ext cx="540000" cy="184666"/>
              </a:xfrm>
              <a:prstGeom prst="rect">
                <a:avLst/>
              </a:prstGeom>
              <a:noFill/>
            </p:spPr>
            <p:txBody>
              <a:bodyPr wrap="square" lIns="0" tIns="0" rIns="0" bIns="0" rtlCol="0" anchor="ctr">
                <a:spAutoFit/>
              </a:bodyPr>
              <a:lstStyle/>
              <a:p>
                <a:pPr algn="ctr"/>
                <a:r>
                  <a:rPr lang="en-GB" sz="600" dirty="0">
                    <a:solidFill>
                      <a:schemeClr val="accent1"/>
                    </a:solidFill>
                  </a:rPr>
                  <a:t>Committed </a:t>
                </a:r>
              </a:p>
              <a:p>
                <a:pPr algn="ctr"/>
                <a:r>
                  <a:rPr lang="en-GB" sz="600" dirty="0">
                    <a:solidFill>
                      <a:schemeClr val="accent1"/>
                    </a:solidFill>
                  </a:rPr>
                  <a:t>HR policy </a:t>
                </a:r>
              </a:p>
            </p:txBody>
          </p:sp>
        </p:grpSp>
        <p:grpSp>
          <p:nvGrpSpPr>
            <p:cNvPr id="46" name="Groupe 45">
              <a:extLst>
                <a:ext uri="{FF2B5EF4-FFF2-40B4-BE49-F238E27FC236}">
                  <a16:creationId xmlns:a16="http://schemas.microsoft.com/office/drawing/2014/main" id="{D51E46D0-5438-B5D2-F2AB-7268399EE942}"/>
                </a:ext>
              </a:extLst>
            </p:cNvPr>
            <p:cNvGrpSpPr/>
            <p:nvPr userDrawn="1"/>
          </p:nvGrpSpPr>
          <p:grpSpPr>
            <a:xfrm>
              <a:off x="8945213" y="1206097"/>
              <a:ext cx="540000" cy="486153"/>
              <a:chOff x="8906301" y="1206097"/>
              <a:chExt cx="540000" cy="486153"/>
            </a:xfrm>
          </p:grpSpPr>
          <p:sp>
            <p:nvSpPr>
              <p:cNvPr id="116" name="TextBox 79">
                <a:extLst>
                  <a:ext uri="{FF2B5EF4-FFF2-40B4-BE49-F238E27FC236}">
                    <a16:creationId xmlns:a16="http://schemas.microsoft.com/office/drawing/2014/main" id="{B0FB8CFB-71E3-492B-8E39-AD313F4F65D0}"/>
                  </a:ext>
                </a:extLst>
              </p:cNvPr>
              <p:cNvSpPr txBox="1">
                <a:spLocks/>
              </p:cNvSpPr>
              <p:nvPr/>
            </p:nvSpPr>
            <p:spPr>
              <a:xfrm>
                <a:off x="8906301" y="1507584"/>
                <a:ext cx="540000" cy="184666"/>
              </a:xfrm>
              <a:prstGeom prst="rect">
                <a:avLst/>
              </a:prstGeom>
              <a:noFill/>
            </p:spPr>
            <p:txBody>
              <a:bodyPr wrap="square" lIns="0" tIns="0" rIns="0" bIns="0" rtlCol="0" anchor="ctr">
                <a:spAutoFit/>
              </a:bodyPr>
              <a:lstStyle/>
              <a:p>
                <a:pPr algn="ctr"/>
                <a:r>
                  <a:rPr lang="en-GB" sz="600" dirty="0">
                    <a:solidFill>
                      <a:schemeClr val="accent1"/>
                    </a:solidFill>
                  </a:rPr>
                  <a:t>Flow </a:t>
                </a:r>
              </a:p>
              <a:p>
                <a:pPr algn="ctr"/>
                <a:r>
                  <a:rPr lang="en-GB" sz="600" dirty="0">
                    <a:solidFill>
                      <a:schemeClr val="accent1"/>
                    </a:solidFill>
                  </a:rPr>
                  <a:t>Optimisation </a:t>
                </a:r>
              </a:p>
            </p:txBody>
          </p:sp>
          <p:pic>
            <p:nvPicPr>
              <p:cNvPr id="13" name="Graphic 110" descr="Shopping basket with solid fill">
                <a:extLst>
                  <a:ext uri="{FF2B5EF4-FFF2-40B4-BE49-F238E27FC236}">
                    <a16:creationId xmlns:a16="http://schemas.microsoft.com/office/drawing/2014/main" id="{B082626E-B86E-152E-73A4-9DC2231E549C}"/>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040787" y="1206097"/>
                <a:ext cx="271029" cy="271029"/>
              </a:xfrm>
              <a:prstGeom prst="rect">
                <a:avLst/>
              </a:prstGeom>
            </p:spPr>
          </p:pic>
        </p:grpSp>
        <p:grpSp>
          <p:nvGrpSpPr>
            <p:cNvPr id="61" name="Groupe 60">
              <a:extLst>
                <a:ext uri="{FF2B5EF4-FFF2-40B4-BE49-F238E27FC236}">
                  <a16:creationId xmlns:a16="http://schemas.microsoft.com/office/drawing/2014/main" id="{29D87511-23C9-1A74-79F2-9F3F49A58870}"/>
                </a:ext>
              </a:extLst>
            </p:cNvPr>
            <p:cNvGrpSpPr>
              <a:grpSpLocks/>
            </p:cNvGrpSpPr>
            <p:nvPr userDrawn="1"/>
          </p:nvGrpSpPr>
          <p:grpSpPr>
            <a:xfrm>
              <a:off x="10565212" y="1206326"/>
              <a:ext cx="540000" cy="499334"/>
              <a:chOff x="10869162" y="1206326"/>
              <a:chExt cx="540000" cy="499334"/>
            </a:xfrm>
          </p:grpSpPr>
          <p:sp>
            <p:nvSpPr>
              <p:cNvPr id="114" name="TextBox 81">
                <a:extLst>
                  <a:ext uri="{FF2B5EF4-FFF2-40B4-BE49-F238E27FC236}">
                    <a16:creationId xmlns:a16="http://schemas.microsoft.com/office/drawing/2014/main" id="{BAC0AF10-84D4-4DD9-964E-33E0F934F774}"/>
                  </a:ext>
                </a:extLst>
              </p:cNvPr>
              <p:cNvSpPr txBox="1">
                <a:spLocks/>
              </p:cNvSpPr>
              <p:nvPr userDrawn="1"/>
            </p:nvSpPr>
            <p:spPr>
              <a:xfrm>
                <a:off x="10869162" y="1520994"/>
                <a:ext cx="540000" cy="184666"/>
              </a:xfrm>
              <a:prstGeom prst="rect">
                <a:avLst/>
              </a:prstGeom>
              <a:noFill/>
            </p:spPr>
            <p:txBody>
              <a:bodyPr wrap="square" lIns="0" tIns="0" rIns="0" bIns="0" rtlCol="0" anchor="ctr">
                <a:spAutoFit/>
              </a:bodyPr>
              <a:lstStyle/>
              <a:p>
                <a:pPr algn="ctr"/>
                <a:r>
                  <a:rPr lang="en-GB" sz="600" dirty="0">
                    <a:solidFill>
                      <a:schemeClr val="accent1">
                        <a:lumMod val="100000"/>
                      </a:schemeClr>
                    </a:solidFill>
                  </a:rPr>
                  <a:t>Carbone </a:t>
                </a:r>
              </a:p>
              <a:p>
                <a:pPr algn="ctr"/>
                <a:r>
                  <a:rPr lang="en-GB" sz="600" dirty="0">
                    <a:solidFill>
                      <a:schemeClr val="accent1">
                        <a:lumMod val="100000"/>
                      </a:schemeClr>
                    </a:solidFill>
                  </a:rPr>
                  <a:t>measurement </a:t>
                </a:r>
              </a:p>
            </p:txBody>
          </p:sp>
          <p:pic>
            <p:nvPicPr>
              <p:cNvPr id="14" name="Graphique 13" descr="Bulles avec un remplissage uni">
                <a:extLst>
                  <a:ext uri="{FF2B5EF4-FFF2-40B4-BE49-F238E27FC236}">
                    <a16:creationId xmlns:a16="http://schemas.microsoft.com/office/drawing/2014/main" id="{16541343-A734-EC73-8376-90185FEA0E18}"/>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003876" y="1206326"/>
                <a:ext cx="270571" cy="270571"/>
              </a:xfrm>
              <a:prstGeom prst="rect">
                <a:avLst/>
              </a:prstGeom>
            </p:spPr>
          </p:pic>
        </p:grpSp>
        <p:grpSp>
          <p:nvGrpSpPr>
            <p:cNvPr id="62" name="Groupe 61">
              <a:extLst>
                <a:ext uri="{FF2B5EF4-FFF2-40B4-BE49-F238E27FC236}">
                  <a16:creationId xmlns:a16="http://schemas.microsoft.com/office/drawing/2014/main" id="{B33E2F08-5069-2ECA-1D1D-31742948B1FB}"/>
                </a:ext>
              </a:extLst>
            </p:cNvPr>
            <p:cNvGrpSpPr>
              <a:grpSpLocks/>
            </p:cNvGrpSpPr>
            <p:nvPr userDrawn="1"/>
          </p:nvGrpSpPr>
          <p:grpSpPr>
            <a:xfrm>
              <a:off x="11105212" y="1206327"/>
              <a:ext cx="540000" cy="485923"/>
              <a:chOff x="11500086" y="1206327"/>
              <a:chExt cx="540000" cy="485923"/>
            </a:xfrm>
          </p:grpSpPr>
          <p:sp>
            <p:nvSpPr>
              <p:cNvPr id="115" name="TextBox 82">
                <a:extLst>
                  <a:ext uri="{FF2B5EF4-FFF2-40B4-BE49-F238E27FC236}">
                    <a16:creationId xmlns:a16="http://schemas.microsoft.com/office/drawing/2014/main" id="{9F1EF647-D858-46BF-8429-CA4DD5573C23}"/>
                  </a:ext>
                </a:extLst>
              </p:cNvPr>
              <p:cNvSpPr txBox="1">
                <a:spLocks/>
              </p:cNvSpPr>
              <p:nvPr userDrawn="1"/>
            </p:nvSpPr>
            <p:spPr>
              <a:xfrm>
                <a:off x="11500086" y="1507584"/>
                <a:ext cx="540000" cy="184666"/>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tIns="0" rIns="0" bIns="0" rtlCol="0" anchor="ctr">
                <a:spAutoFit/>
              </a:bodyPr>
              <a:lstStyle/>
              <a:p>
                <a:pPr algn="ctr"/>
                <a:r>
                  <a:rPr lang="en-GB" sz="600" dirty="0">
                    <a:solidFill>
                      <a:schemeClr val="accent1">
                        <a:lumMod val="100000"/>
                      </a:schemeClr>
                    </a:solidFill>
                  </a:rPr>
                  <a:t>Green</a:t>
                </a:r>
              </a:p>
              <a:p>
                <a:pPr algn="ctr"/>
                <a:r>
                  <a:rPr lang="en-GB" sz="600" dirty="0">
                    <a:solidFill>
                      <a:schemeClr val="accent1">
                        <a:lumMod val="100000"/>
                      </a:schemeClr>
                    </a:solidFill>
                  </a:rPr>
                  <a:t>IT</a:t>
                </a:r>
              </a:p>
            </p:txBody>
          </p:sp>
          <p:pic>
            <p:nvPicPr>
              <p:cNvPr id="15" name="Graphic 112" descr="Database with solid fill">
                <a:extLst>
                  <a:ext uri="{FF2B5EF4-FFF2-40B4-BE49-F238E27FC236}">
                    <a16:creationId xmlns:a16="http://schemas.microsoft.com/office/drawing/2014/main" id="{F76DF140-735F-D1F0-A0C9-982A4CB3D73F}"/>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1634801" y="1206327"/>
                <a:ext cx="270570" cy="270570"/>
              </a:xfrm>
              <a:prstGeom prst="rect">
                <a:avLst/>
              </a:prstGeom>
            </p:spPr>
          </p:pic>
        </p:grpSp>
        <p:grpSp>
          <p:nvGrpSpPr>
            <p:cNvPr id="52" name="Groupe 51">
              <a:extLst>
                <a:ext uri="{FF2B5EF4-FFF2-40B4-BE49-F238E27FC236}">
                  <a16:creationId xmlns:a16="http://schemas.microsoft.com/office/drawing/2014/main" id="{3B1A563C-87A6-908A-83A6-008358AEB755}"/>
                </a:ext>
              </a:extLst>
            </p:cNvPr>
            <p:cNvGrpSpPr>
              <a:grpSpLocks/>
            </p:cNvGrpSpPr>
            <p:nvPr userDrawn="1"/>
          </p:nvGrpSpPr>
          <p:grpSpPr>
            <a:xfrm>
              <a:off x="10025213" y="1206799"/>
              <a:ext cx="540000" cy="495162"/>
              <a:chOff x="10238237" y="1206799"/>
              <a:chExt cx="540000" cy="495162"/>
            </a:xfrm>
          </p:grpSpPr>
          <p:sp>
            <p:nvSpPr>
              <p:cNvPr id="113" name="TextBox 80">
                <a:extLst>
                  <a:ext uri="{FF2B5EF4-FFF2-40B4-BE49-F238E27FC236}">
                    <a16:creationId xmlns:a16="http://schemas.microsoft.com/office/drawing/2014/main" id="{1E3781B3-E8D3-4517-9C10-B4EC5B9E4BC6}"/>
                  </a:ext>
                </a:extLst>
              </p:cNvPr>
              <p:cNvSpPr txBox="1">
                <a:spLocks/>
              </p:cNvSpPr>
              <p:nvPr userDrawn="1"/>
            </p:nvSpPr>
            <p:spPr>
              <a:xfrm>
                <a:off x="10238237" y="1517295"/>
                <a:ext cx="540000" cy="184666"/>
              </a:xfrm>
              <a:prstGeom prst="rect">
                <a:avLst/>
              </a:prstGeom>
              <a:noFill/>
            </p:spPr>
            <p:txBody>
              <a:bodyPr wrap="square" lIns="0" tIns="0" rIns="0" bIns="0" rtlCol="0" anchor="ctr">
                <a:spAutoFit/>
              </a:bodyPr>
              <a:lstStyle/>
              <a:p>
                <a:pPr algn="ctr"/>
                <a:r>
                  <a:rPr lang="en-GB" sz="600" dirty="0">
                    <a:solidFill>
                      <a:schemeClr val="accent1"/>
                    </a:solidFill>
                  </a:rPr>
                  <a:t>Sustainable premises</a:t>
                </a:r>
              </a:p>
            </p:txBody>
          </p:sp>
          <p:pic>
            <p:nvPicPr>
              <p:cNvPr id="16" name="Graphic 108" descr="Office Chair with solid fill">
                <a:extLst>
                  <a:ext uri="{FF2B5EF4-FFF2-40B4-BE49-F238E27FC236}">
                    <a16:creationId xmlns:a16="http://schemas.microsoft.com/office/drawing/2014/main" id="{E7D21236-E30F-A7B4-8D40-509B04C67A28}"/>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373424" y="1206799"/>
                <a:ext cx="269626" cy="269626"/>
              </a:xfrm>
              <a:prstGeom prst="rect">
                <a:avLst/>
              </a:prstGeom>
            </p:spPr>
          </p:pic>
        </p:grpSp>
        <p:grpSp>
          <p:nvGrpSpPr>
            <p:cNvPr id="121" name="Groupe 120">
              <a:extLst>
                <a:ext uri="{FF2B5EF4-FFF2-40B4-BE49-F238E27FC236}">
                  <a16:creationId xmlns:a16="http://schemas.microsoft.com/office/drawing/2014/main" id="{4FA1FD02-4BE1-D8D4-6481-B137BB8AB6EF}"/>
                </a:ext>
              </a:extLst>
            </p:cNvPr>
            <p:cNvGrpSpPr>
              <a:grpSpLocks/>
            </p:cNvGrpSpPr>
            <p:nvPr userDrawn="1"/>
          </p:nvGrpSpPr>
          <p:grpSpPr>
            <a:xfrm>
              <a:off x="11645212" y="1206097"/>
              <a:ext cx="540000" cy="485694"/>
              <a:chOff x="11600581" y="1206097"/>
              <a:chExt cx="540000" cy="485694"/>
            </a:xfrm>
          </p:grpSpPr>
          <p:pic>
            <p:nvPicPr>
              <p:cNvPr id="119" name="Graphic 120" descr="Megaphone1 with solid fill">
                <a:extLst>
                  <a:ext uri="{FF2B5EF4-FFF2-40B4-BE49-F238E27FC236}">
                    <a16:creationId xmlns:a16="http://schemas.microsoft.com/office/drawing/2014/main" id="{C6CBD47F-B674-034E-2D20-8D102C4FB7E7}"/>
                  </a:ext>
                </a:extLst>
              </p:cNvPr>
              <p:cNvPicPr>
                <a:picLocks noChangeAspect="1"/>
              </p:cNvPicPr>
              <p:nvPr userDrawn="1"/>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735296" y="1206097"/>
                <a:ext cx="270570" cy="270570"/>
              </a:xfrm>
              <a:prstGeom prst="rect">
                <a:avLst/>
              </a:prstGeom>
            </p:spPr>
          </p:pic>
          <p:sp>
            <p:nvSpPr>
              <p:cNvPr id="120" name="TextBox 82">
                <a:extLst>
                  <a:ext uri="{FF2B5EF4-FFF2-40B4-BE49-F238E27FC236}">
                    <a16:creationId xmlns:a16="http://schemas.microsoft.com/office/drawing/2014/main" id="{F7ED37E1-3EA0-2823-EC59-B24296CBFC4D}"/>
                  </a:ext>
                </a:extLst>
              </p:cNvPr>
              <p:cNvSpPr txBox="1">
                <a:spLocks/>
              </p:cNvSpPr>
              <p:nvPr userDrawn="1"/>
            </p:nvSpPr>
            <p:spPr>
              <a:xfrm>
                <a:off x="11600581" y="1507125"/>
                <a:ext cx="540000" cy="184666"/>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tIns="0" rIns="0" bIns="0" rtlCol="0" anchor="ctr">
                <a:spAutoFit/>
              </a:bodyPr>
              <a:lstStyle/>
              <a:p>
                <a:pPr algn="ctr"/>
                <a:r>
                  <a:rPr lang="en-GB" sz="600" dirty="0">
                    <a:solidFill>
                      <a:schemeClr val="accent1">
                        <a:lumMod val="100000"/>
                      </a:schemeClr>
                    </a:solidFill>
                  </a:rPr>
                  <a:t>Green </a:t>
                </a:r>
              </a:p>
              <a:p>
                <a:pPr algn="ctr"/>
                <a:r>
                  <a:rPr lang="en-GB" sz="600" dirty="0">
                    <a:solidFill>
                      <a:schemeClr val="accent1">
                        <a:lumMod val="100000"/>
                      </a:schemeClr>
                    </a:solidFill>
                  </a:rPr>
                  <a:t>communication</a:t>
                </a:r>
              </a:p>
            </p:txBody>
          </p:sp>
        </p:grpSp>
      </p:grpSp>
      <p:pic>
        <p:nvPicPr>
          <p:cNvPr id="10" name="Graphic 35" descr="Building Brick Wall with solid fill">
            <a:extLst>
              <a:ext uri="{FF2B5EF4-FFF2-40B4-BE49-F238E27FC236}">
                <a16:creationId xmlns:a16="http://schemas.microsoft.com/office/drawing/2014/main" id="{CE304C1D-6A2A-DB1F-D1C5-DC01406BCA59}"/>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988737" y="4575482"/>
            <a:ext cx="207425" cy="207425"/>
          </a:xfrm>
          <a:prstGeom prst="rect">
            <a:avLst/>
          </a:prstGeom>
        </p:spPr>
      </p:pic>
      <p:pic>
        <p:nvPicPr>
          <p:cNvPr id="11" name="Graphic 33" descr="Building Brick Wall with solid fill">
            <a:extLst>
              <a:ext uri="{FF2B5EF4-FFF2-40B4-BE49-F238E27FC236}">
                <a16:creationId xmlns:a16="http://schemas.microsoft.com/office/drawing/2014/main" id="{FBACF051-4BE1-B260-8258-7BAC92BDC11E}"/>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27608" y="4575482"/>
            <a:ext cx="207425" cy="207425"/>
          </a:xfrm>
          <a:prstGeom prst="rect">
            <a:avLst/>
          </a:prstGeom>
        </p:spPr>
      </p:pic>
      <p:sp>
        <p:nvSpPr>
          <p:cNvPr id="12" name="TextBox 163">
            <a:extLst>
              <a:ext uri="{FF2B5EF4-FFF2-40B4-BE49-F238E27FC236}">
                <a16:creationId xmlns:a16="http://schemas.microsoft.com/office/drawing/2014/main" id="{70981617-C084-F095-E971-5ED28C7C7421}"/>
              </a:ext>
            </a:extLst>
          </p:cNvPr>
          <p:cNvSpPr txBox="1">
            <a:spLocks/>
          </p:cNvSpPr>
          <p:nvPr userDrawn="1"/>
        </p:nvSpPr>
        <p:spPr>
          <a:xfrm>
            <a:off x="571882" y="4740515"/>
            <a:ext cx="718877" cy="200055"/>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accent1"/>
                </a:solidFill>
                <a:effectLst/>
                <a:uLnTx/>
                <a:uFillTx/>
                <a:latin typeface="Tahoma"/>
                <a:ea typeface="+mn-ea"/>
                <a:cs typeface="+mn-cs"/>
              </a:rPr>
              <a:t>Complex</a:t>
            </a:r>
          </a:p>
        </p:txBody>
      </p:sp>
      <p:pic>
        <p:nvPicPr>
          <p:cNvPr id="55" name="Graphic 34" descr="Building Brick Wall with solid fill">
            <a:extLst>
              <a:ext uri="{FF2B5EF4-FFF2-40B4-BE49-F238E27FC236}">
                <a16:creationId xmlns:a16="http://schemas.microsoft.com/office/drawing/2014/main" id="{3F10BB78-20E3-8704-F975-3815E9BCD976}"/>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408172" y="4575482"/>
            <a:ext cx="207425" cy="207425"/>
          </a:xfrm>
          <a:prstGeom prst="rect">
            <a:avLst/>
          </a:prstGeom>
        </p:spPr>
      </p:pic>
      <p:sp>
        <p:nvSpPr>
          <p:cNvPr id="56" name="TextBox 163">
            <a:extLst>
              <a:ext uri="{FF2B5EF4-FFF2-40B4-BE49-F238E27FC236}">
                <a16:creationId xmlns:a16="http://schemas.microsoft.com/office/drawing/2014/main" id="{C78CB626-11DE-0920-100F-21542C4E286F}"/>
              </a:ext>
            </a:extLst>
          </p:cNvPr>
          <p:cNvSpPr txBox="1">
            <a:spLocks/>
          </p:cNvSpPr>
          <p:nvPr userDrawn="1"/>
        </p:nvSpPr>
        <p:spPr>
          <a:xfrm>
            <a:off x="1152446" y="4740515"/>
            <a:ext cx="718877" cy="200055"/>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accent1"/>
                </a:solidFill>
                <a:effectLst/>
                <a:uLnTx/>
                <a:uFillTx/>
                <a:latin typeface="Tahoma"/>
                <a:ea typeface="+mn-ea"/>
                <a:cs typeface="+mn-cs"/>
              </a:rPr>
              <a:t>Simple</a:t>
            </a:r>
          </a:p>
        </p:txBody>
      </p:sp>
    </p:spTree>
    <p:extLst>
      <p:ext uri="{BB962C8B-B14F-4D97-AF65-F5344CB8AC3E}">
        <p14:creationId xmlns:p14="http://schemas.microsoft.com/office/powerpoint/2010/main" val="3043150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Headline only">
    <p:spTree>
      <p:nvGrpSpPr>
        <p:cNvPr id="1" name=""/>
        <p:cNvGrpSpPr/>
        <p:nvPr/>
      </p:nvGrpSpPr>
      <p:grpSpPr>
        <a:xfrm>
          <a:off x="0" y="0"/>
          <a:ext cx="0" cy="0"/>
          <a:chOff x="0" y="0"/>
          <a:chExt cx="0" cy="0"/>
        </a:xfrm>
      </p:grpSpPr>
      <p:sp>
        <p:nvSpPr>
          <p:cNvPr id="114" name="Rectangle: Rounded Corners 113">
            <a:extLst>
              <a:ext uri="{FF2B5EF4-FFF2-40B4-BE49-F238E27FC236}">
                <a16:creationId xmlns:a16="http://schemas.microsoft.com/office/drawing/2014/main" id="{25416A9C-EB6E-4948-88D0-C03A6368A540}"/>
              </a:ext>
            </a:extLst>
          </p:cNvPr>
          <p:cNvSpPr/>
          <p:nvPr userDrawn="1"/>
        </p:nvSpPr>
        <p:spPr>
          <a:xfrm>
            <a:off x="7270797" y="1738516"/>
            <a:ext cx="2558177" cy="276220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endParaRPr lang="en-GB" sz="1200" b="1" dirty="0">
              <a:solidFill>
                <a:schemeClr val="bg2"/>
              </a:solidFill>
              <a:ea typeface="+mj-ea"/>
              <a:cs typeface="+mj-cs"/>
            </a:endParaRPr>
          </a:p>
        </p:txBody>
      </p:sp>
      <p:sp>
        <p:nvSpPr>
          <p:cNvPr id="254" name="Rectangle 253">
            <a:extLst>
              <a:ext uri="{FF2B5EF4-FFF2-40B4-BE49-F238E27FC236}">
                <a16:creationId xmlns:a16="http://schemas.microsoft.com/office/drawing/2014/main" id="{F8070885-B301-46B3-A3F0-94BF1DA20ABD}"/>
              </a:ext>
            </a:extLst>
          </p:cNvPr>
          <p:cNvSpPr/>
          <p:nvPr userDrawn="1"/>
        </p:nvSpPr>
        <p:spPr>
          <a:xfrm>
            <a:off x="52256" y="4348013"/>
            <a:ext cx="10201591" cy="1504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3" name="Freeform: Shape 2">
            <a:extLst>
              <a:ext uri="{FF2B5EF4-FFF2-40B4-BE49-F238E27FC236}">
                <a16:creationId xmlns:a16="http://schemas.microsoft.com/office/drawing/2014/main" id="{2F091CEA-079F-4C1C-AF2C-DFBAE0AE1D05}"/>
              </a:ext>
            </a:extLst>
          </p:cNvPr>
          <p:cNvSpPr/>
          <p:nvPr userDrawn="1"/>
        </p:nvSpPr>
        <p:spPr>
          <a:xfrm>
            <a:off x="8716488" y="-142504"/>
            <a:ext cx="3657600" cy="7089569"/>
          </a:xfrm>
          <a:custGeom>
            <a:avLst/>
            <a:gdLst>
              <a:gd name="connsiteX0" fmla="*/ 3491346 w 3657600"/>
              <a:gd name="connsiteY0" fmla="*/ 0 h 7089569"/>
              <a:gd name="connsiteX1" fmla="*/ 1128156 w 3657600"/>
              <a:gd name="connsiteY1" fmla="*/ 130629 h 7089569"/>
              <a:gd name="connsiteX2" fmla="*/ 1092530 w 3657600"/>
              <a:gd name="connsiteY2" fmla="*/ 1151907 h 7089569"/>
              <a:gd name="connsiteX3" fmla="*/ 843148 w 3657600"/>
              <a:gd name="connsiteY3" fmla="*/ 1911927 h 7089569"/>
              <a:gd name="connsiteX4" fmla="*/ 795647 w 3657600"/>
              <a:gd name="connsiteY4" fmla="*/ 2410691 h 7089569"/>
              <a:gd name="connsiteX5" fmla="*/ 748146 w 3657600"/>
              <a:gd name="connsiteY5" fmla="*/ 2933205 h 7089569"/>
              <a:gd name="connsiteX6" fmla="*/ 724395 w 3657600"/>
              <a:gd name="connsiteY6" fmla="*/ 3479470 h 7089569"/>
              <a:gd name="connsiteX7" fmla="*/ 641268 w 3657600"/>
              <a:gd name="connsiteY7" fmla="*/ 4037610 h 7089569"/>
              <a:gd name="connsiteX8" fmla="*/ 593767 w 3657600"/>
              <a:gd name="connsiteY8" fmla="*/ 4762005 h 7089569"/>
              <a:gd name="connsiteX9" fmla="*/ 617517 w 3657600"/>
              <a:gd name="connsiteY9" fmla="*/ 5248894 h 7089569"/>
              <a:gd name="connsiteX10" fmla="*/ 581891 w 3657600"/>
              <a:gd name="connsiteY10" fmla="*/ 5771408 h 7089569"/>
              <a:gd name="connsiteX11" fmla="*/ 415637 w 3657600"/>
              <a:gd name="connsiteY11" fmla="*/ 6317673 h 7089569"/>
              <a:gd name="connsiteX12" fmla="*/ 59377 w 3657600"/>
              <a:gd name="connsiteY12" fmla="*/ 6947065 h 7089569"/>
              <a:gd name="connsiteX13" fmla="*/ 0 w 3657600"/>
              <a:gd name="connsiteY13" fmla="*/ 7089569 h 7089569"/>
              <a:gd name="connsiteX14" fmla="*/ 3657600 w 3657600"/>
              <a:gd name="connsiteY14" fmla="*/ 7030192 h 7089569"/>
              <a:gd name="connsiteX15" fmla="*/ 3491346 w 3657600"/>
              <a:gd name="connsiteY15" fmla="*/ 0 h 708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7089569">
                <a:moveTo>
                  <a:pt x="3491346" y="0"/>
                </a:moveTo>
                <a:lnTo>
                  <a:pt x="1128156" y="130629"/>
                </a:lnTo>
                <a:lnTo>
                  <a:pt x="1092530" y="1151907"/>
                </a:lnTo>
                <a:lnTo>
                  <a:pt x="843148" y="1911927"/>
                </a:lnTo>
                <a:lnTo>
                  <a:pt x="795647" y="2410691"/>
                </a:lnTo>
                <a:lnTo>
                  <a:pt x="748146" y="2933205"/>
                </a:lnTo>
                <a:lnTo>
                  <a:pt x="724395" y="3479470"/>
                </a:lnTo>
                <a:lnTo>
                  <a:pt x="641268" y="4037610"/>
                </a:lnTo>
                <a:lnTo>
                  <a:pt x="593767" y="4762005"/>
                </a:lnTo>
                <a:lnTo>
                  <a:pt x="617517" y="5248894"/>
                </a:lnTo>
                <a:lnTo>
                  <a:pt x="581891" y="5771408"/>
                </a:lnTo>
                <a:lnTo>
                  <a:pt x="415637" y="6317673"/>
                </a:lnTo>
                <a:lnTo>
                  <a:pt x="59377" y="6947065"/>
                </a:lnTo>
                <a:lnTo>
                  <a:pt x="0" y="7089569"/>
                </a:lnTo>
                <a:lnTo>
                  <a:pt x="3657600" y="7030192"/>
                </a:lnTo>
                <a:lnTo>
                  <a:pt x="349134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GB" noProof="0" dirty="0"/>
              <a:t>Nom de la </a:t>
            </a:r>
            <a:r>
              <a:rPr lang="en-GB" noProof="0" dirty="0" err="1"/>
              <a:t>startup</a:t>
            </a:r>
            <a:r>
              <a:rPr lang="en-GB" noProof="0" dirty="0"/>
              <a:t>, </a:t>
            </a:r>
            <a:r>
              <a:rPr lang="en-GB" noProof="0" dirty="0" err="1"/>
              <a:t>présentation</a:t>
            </a:r>
            <a:r>
              <a:rPr lang="en-GB" noProof="0" dirty="0"/>
              <a:t> </a:t>
            </a:r>
            <a:r>
              <a:rPr lang="en-GB" noProof="0" dirty="0" err="1"/>
              <a:t>succinte</a:t>
            </a:r>
            <a:r>
              <a:rPr lang="en-GB" noProof="0" dirty="0"/>
              <a:t> sur maximum 1 </a:t>
            </a:r>
            <a:r>
              <a:rPr lang="en-GB" noProof="0" dirty="0" err="1"/>
              <a:t>ligne</a:t>
            </a:r>
            <a:endParaRPr lang="en-GB" noProof="0" dirty="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err="1"/>
              <a:t>Présentation</a:t>
            </a:r>
            <a:r>
              <a:rPr lang="en-GB" noProof="0" dirty="0"/>
              <a:t> de </a:t>
            </a:r>
            <a:r>
              <a:rPr lang="en-GB" noProof="0" dirty="0" err="1"/>
              <a:t>l’acteur</a:t>
            </a:r>
            <a:endParaRPr lang="en-GB" noProof="0" dirty="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de la proposition de </a:t>
            </a:r>
            <a:r>
              <a:rPr lang="en-GB" dirty="0" err="1"/>
              <a:t>valeur</a:t>
            </a:r>
            <a:r>
              <a:rPr lang="en-GB" dirty="0"/>
              <a:t> de la solution </a:t>
            </a:r>
            <a:r>
              <a:rPr lang="en-GB" dirty="0" err="1"/>
              <a:t>en</a:t>
            </a:r>
            <a:r>
              <a:rPr lang="en-GB" dirty="0"/>
              <a:t> 3 </a:t>
            </a:r>
            <a:r>
              <a:rPr lang="en-GB" dirty="0" err="1"/>
              <a:t>lignes</a:t>
            </a:r>
            <a:r>
              <a:rPr lang="en-GB" dirty="0"/>
              <a:t> et </a:t>
            </a:r>
            <a:r>
              <a:rPr lang="en-GB" dirty="0" err="1"/>
              <a:t>besoin</a:t>
            </a:r>
            <a:r>
              <a:rPr lang="en-GB" dirty="0"/>
              <a:t> </a:t>
            </a:r>
            <a:r>
              <a:rPr lang="en-GB" dirty="0" err="1"/>
              <a:t>adressé</a:t>
            </a:r>
            <a:r>
              <a:rPr lang="en-GB" dirty="0"/>
              <a:t> (</a:t>
            </a:r>
            <a:r>
              <a:rPr lang="en-GB" dirty="0" err="1"/>
              <a:t>règlementations</a:t>
            </a:r>
            <a:r>
              <a:rPr lang="en-GB" dirty="0"/>
              <a:t> etc)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424925" y="3756520"/>
            <a:ext cx="264561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779674" y="2800772"/>
            <a:ext cx="1757249" cy="230832"/>
          </a:xfrm>
          <a:prstGeom prst="rect">
            <a:avLst/>
          </a:prstGeom>
          <a:noFill/>
        </p:spPr>
        <p:txBody>
          <a:bodyPr wrap="square" lIns="108000" rIns="108000" rtlCol="0">
            <a:spAutoFit/>
          </a:bodyPr>
          <a:lstStyle/>
          <a:p>
            <a:r>
              <a:rPr lang="en-GB" sz="900" b="0" dirty="0">
                <a:solidFill>
                  <a:schemeClr val="bg2">
                    <a:lumMod val="40000"/>
                    <a:lumOff val="60000"/>
                  </a:schemeClr>
                </a:solidFill>
              </a:rPr>
              <a:t>employé.e.s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779675" y="2080222"/>
            <a:ext cx="805796" cy="230832"/>
          </a:xfrm>
          <a:prstGeom prst="rect">
            <a:avLst/>
          </a:prstGeom>
          <a:noFill/>
        </p:spPr>
        <p:txBody>
          <a:bodyPr wrap="square" lIns="108000" rIns="108000" rtlCol="0">
            <a:spAutoFit/>
          </a:bodyPr>
          <a:lstStyle/>
          <a:p>
            <a:r>
              <a:rPr lang="en-GB" sz="900" b="0" dirty="0">
                <a:solidFill>
                  <a:schemeClr val="bg2">
                    <a:lumMod val="40000"/>
                    <a:lumOff val="60000"/>
                  </a:schemeClr>
                </a:solidFill>
              </a:rPr>
              <a:t>Lancé en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794714" y="3042691"/>
            <a:ext cx="1643743" cy="230832"/>
          </a:xfrm>
          <a:prstGeom prst="rect">
            <a:avLst/>
          </a:prstGeom>
          <a:noFill/>
        </p:spPr>
        <p:txBody>
          <a:bodyPr wrap="square" lIns="108000" rIns="108000" rtlCol="0">
            <a:spAutoFit/>
          </a:bodyPr>
          <a:lstStyle/>
          <a:p>
            <a:r>
              <a:rPr lang="en-GB" sz="900" b="0"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300537" y="2085220"/>
            <a:ext cx="1666273" cy="230832"/>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20XX</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9789772" y="2323275"/>
            <a:ext cx="2045155"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Ville, France</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1077260" y="3042691"/>
            <a:ext cx="1090106" cy="230832"/>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64553" y="3326068"/>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1"/>
                </a:solidFill>
                <a:ea typeface="+mj-ea"/>
                <a:cs typeface="+mj-cs"/>
              </a:rPr>
              <a:t>ORIGINE &amp; ENGAGEMENT</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1657230"/>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CARTE D’IDENTITÉ</a:t>
            </a: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35446" y="5898598"/>
            <a:ext cx="9073504" cy="815088"/>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en-GB"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149745" y="6019313"/>
            <a:ext cx="8864068" cy="544292"/>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Avis et </a:t>
            </a:r>
            <a:r>
              <a:rPr lang="en-GB" dirty="0" err="1"/>
              <a:t>profondeur</a:t>
            </a:r>
            <a:r>
              <a:rPr lang="en-GB" dirty="0"/>
              <a:t> du </a:t>
            </a:r>
            <a:r>
              <a:rPr lang="en-GB" dirty="0" err="1"/>
              <a:t>marché</a:t>
            </a:r>
            <a:endParaRPr lang="en-GB" dirty="0"/>
          </a:p>
        </p:txBody>
      </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098041"/>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a:t>
            </a:r>
          </a:p>
          <a:p>
            <a:pPr algn="ctr"/>
            <a:r>
              <a:rPr lang="en-GB" sz="600" dirty="0">
                <a:solidFill>
                  <a:schemeClr val="bg1">
                    <a:lumMod val="95000"/>
                  </a:schemeClr>
                </a:solidFill>
              </a:rPr>
              <a:t>CSR</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 </a:t>
            </a:r>
          </a:p>
          <a:p>
            <a:pPr algn="ctr"/>
            <a:r>
              <a:rPr lang="en-GB"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399701"/>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Impact du numérique</a:t>
            </a:r>
          </a:p>
        </p:txBody>
      </p:sp>
      <p:sp>
        <p:nvSpPr>
          <p:cNvPr id="112" name="Rectangle: Rounded Corners 111">
            <a:extLst>
              <a:ext uri="{FF2B5EF4-FFF2-40B4-BE49-F238E27FC236}">
                <a16:creationId xmlns:a16="http://schemas.microsoft.com/office/drawing/2014/main" id="{8E791F20-4A81-4D6B-8E1A-23568A96F3C7}"/>
              </a:ext>
            </a:extLst>
          </p:cNvPr>
          <p:cNvSpPr/>
          <p:nvPr userDrawn="1"/>
        </p:nvSpPr>
        <p:spPr>
          <a:xfrm>
            <a:off x="9364553" y="5191081"/>
            <a:ext cx="3124200" cy="516690"/>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COLLABORATION AVEC DES ACTEURS FINANCIERS</a:t>
            </a:r>
          </a:p>
        </p:txBody>
      </p:sp>
      <p:sp>
        <p:nvSpPr>
          <p:cNvPr id="113" name="Text Placeholder 10">
            <a:extLst>
              <a:ext uri="{FF2B5EF4-FFF2-40B4-BE49-F238E27FC236}">
                <a16:creationId xmlns:a16="http://schemas.microsoft.com/office/drawing/2014/main" id="{FC33BFD6-4926-4B69-B78A-BDC2C87AA92A}"/>
              </a:ext>
            </a:extLst>
          </p:cNvPr>
          <p:cNvSpPr>
            <a:spLocks noGrp="1"/>
          </p:cNvSpPr>
          <p:nvPr>
            <p:ph type="body" sz="quarter" idx="43" hasCustomPrompt="1"/>
          </p:nvPr>
        </p:nvSpPr>
        <p:spPr>
          <a:xfrm>
            <a:off x="9439578" y="5742115"/>
            <a:ext cx="2653661" cy="51669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Court Laius court Laius court Laius court Laius court </a:t>
            </a:r>
            <a:r>
              <a:rPr lang="en-GB" dirty="0" err="1"/>
              <a:t>aius</a:t>
            </a:r>
            <a:r>
              <a:rPr lang="en-GB" dirty="0"/>
              <a:t> Court Laius court Laius court Laius court Laius court </a:t>
            </a:r>
            <a:r>
              <a:rPr lang="en-GB" dirty="0" err="1"/>
              <a:t>aius</a:t>
            </a:r>
            <a:endParaRPr lang="en-GB" dirty="0"/>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GB" dirty="0"/>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7460366" y="3406073"/>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Insérer</a:t>
            </a:r>
            <a:r>
              <a:rPr lang="en-GB" dirty="0"/>
              <a:t> le </a:t>
            </a:r>
            <a:r>
              <a:rPr lang="en-GB" dirty="0" err="1"/>
              <a:t>ou</a:t>
            </a:r>
            <a:r>
              <a:rPr lang="en-GB" dirty="0"/>
              <a:t> les </a:t>
            </a:r>
            <a:r>
              <a:rPr lang="en-GB" dirty="0" err="1"/>
              <a:t>secteurs</a:t>
            </a:r>
            <a:r>
              <a:rPr lang="en-GB" dirty="0"/>
              <a:t> des </a:t>
            </a:r>
            <a:r>
              <a:rPr lang="en-GB" dirty="0" err="1"/>
              <a:t>entreprises</a:t>
            </a:r>
            <a:r>
              <a:rPr lang="en-GB" dirty="0"/>
              <a:t> </a:t>
            </a:r>
            <a:r>
              <a:rPr lang="en-GB" dirty="0" err="1"/>
              <a:t>adressées</a:t>
            </a:r>
            <a:r>
              <a:rPr lang="en-GB" dirty="0"/>
              <a:t> </a:t>
            </a:r>
            <a:r>
              <a:rPr lang="en-GB" dirty="0" err="1"/>
              <a:t>insérer</a:t>
            </a:r>
            <a:r>
              <a:rPr lang="en-GB" dirty="0"/>
              <a:t> </a:t>
            </a:r>
          </a:p>
        </p:txBody>
      </p:sp>
      <p:grpSp>
        <p:nvGrpSpPr>
          <p:cNvPr id="38" name="Group 37">
            <a:extLst>
              <a:ext uri="{FF2B5EF4-FFF2-40B4-BE49-F238E27FC236}">
                <a16:creationId xmlns:a16="http://schemas.microsoft.com/office/drawing/2014/main" id="{DEA2045E-344A-48B2-80C9-20B09050D613}"/>
              </a:ext>
            </a:extLst>
          </p:cNvPr>
          <p:cNvGrpSpPr>
            <a:grpSpLocks/>
          </p:cNvGrpSpPr>
          <p:nvPr userDrawn="1"/>
        </p:nvGrpSpPr>
        <p:grpSpPr>
          <a:xfrm>
            <a:off x="7499755" y="2754865"/>
            <a:ext cx="1681056" cy="336042"/>
            <a:chOff x="446347" y="1588595"/>
            <a:chExt cx="2416656" cy="483088"/>
          </a:xfrm>
        </p:grpSpPr>
        <p:grpSp>
          <p:nvGrpSpPr>
            <p:cNvPr id="27" name="Group 26">
              <a:extLst>
                <a:ext uri="{FF2B5EF4-FFF2-40B4-BE49-F238E27FC236}">
                  <a16:creationId xmlns:a16="http://schemas.microsoft.com/office/drawing/2014/main" id="{73C2FB19-01B3-48A0-9021-3E74A708850C}"/>
                </a:ext>
              </a:extLst>
            </p:cNvPr>
            <p:cNvGrpSpPr>
              <a:grpSpLocks/>
            </p:cNvGrpSpPr>
            <p:nvPr userDrawn="1"/>
          </p:nvGrpSpPr>
          <p:grpSpPr>
            <a:xfrm>
              <a:off x="446347" y="1630039"/>
              <a:ext cx="588632" cy="435794"/>
              <a:chOff x="446347" y="1630039"/>
              <a:chExt cx="588632" cy="435794"/>
            </a:xfrm>
          </p:grpSpPr>
          <p:pic>
            <p:nvPicPr>
              <p:cNvPr id="18" name="Graphic 17" descr="Store with solid fill">
                <a:extLst>
                  <a:ext uri="{FF2B5EF4-FFF2-40B4-BE49-F238E27FC236}">
                    <a16:creationId xmlns:a16="http://schemas.microsoft.com/office/drawing/2014/main" id="{DE26376F-336A-4874-BE64-26FE124CD2B5}"/>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487" y="1630039"/>
                <a:ext cx="330352" cy="330352"/>
              </a:xfrm>
              <a:prstGeom prst="rect">
                <a:avLst/>
              </a:prstGeom>
            </p:spPr>
          </p:pic>
          <p:sp>
            <p:nvSpPr>
              <p:cNvPr id="97" name="Rectangle 96">
                <a:extLst>
                  <a:ext uri="{FF2B5EF4-FFF2-40B4-BE49-F238E27FC236}">
                    <a16:creationId xmlns:a16="http://schemas.microsoft.com/office/drawing/2014/main" id="{393CAD56-7D15-429A-AA1D-33CA58C45565}"/>
                  </a:ext>
                </a:extLst>
              </p:cNvPr>
              <p:cNvSpPr>
                <a:spLocks/>
              </p:cNvSpPr>
              <p:nvPr userDrawn="1"/>
            </p:nvSpPr>
            <p:spPr>
              <a:xfrm>
                <a:off x="446347" y="196039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TPE</a:t>
                </a:r>
              </a:p>
            </p:txBody>
          </p:sp>
        </p:grpSp>
        <p:grpSp>
          <p:nvGrpSpPr>
            <p:cNvPr id="29" name="Group 28">
              <a:extLst>
                <a:ext uri="{FF2B5EF4-FFF2-40B4-BE49-F238E27FC236}">
                  <a16:creationId xmlns:a16="http://schemas.microsoft.com/office/drawing/2014/main" id="{C6C659C5-8FF3-4E5E-B356-415FB7BFF9EA}"/>
                </a:ext>
              </a:extLst>
            </p:cNvPr>
            <p:cNvGrpSpPr>
              <a:grpSpLocks/>
            </p:cNvGrpSpPr>
            <p:nvPr userDrawn="1"/>
          </p:nvGrpSpPr>
          <p:grpSpPr>
            <a:xfrm>
              <a:off x="906108" y="1619188"/>
              <a:ext cx="588632" cy="438025"/>
              <a:chOff x="924162" y="1619188"/>
              <a:chExt cx="588632" cy="438025"/>
            </a:xfrm>
          </p:grpSpPr>
          <p:pic>
            <p:nvPicPr>
              <p:cNvPr id="23" name="Graphic 22" descr="Building with solid fill">
                <a:extLst>
                  <a:ext uri="{FF2B5EF4-FFF2-40B4-BE49-F238E27FC236}">
                    <a16:creationId xmlns:a16="http://schemas.microsoft.com/office/drawing/2014/main" id="{0E821601-7EF9-46B1-837A-D6B7864F782B}"/>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2187" y="1619188"/>
                <a:ext cx="332582" cy="332582"/>
              </a:xfrm>
              <a:prstGeom prst="rect">
                <a:avLst/>
              </a:prstGeom>
            </p:spPr>
          </p:pic>
          <p:sp>
            <p:nvSpPr>
              <p:cNvPr id="98" name="Rectangle 97">
                <a:extLst>
                  <a:ext uri="{FF2B5EF4-FFF2-40B4-BE49-F238E27FC236}">
                    <a16:creationId xmlns:a16="http://schemas.microsoft.com/office/drawing/2014/main" id="{0DE4D5E7-893B-4CDD-9BFB-877A88696400}"/>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PME</a:t>
                </a:r>
                <a:endParaRPr lang="en-GB" sz="800" b="0" dirty="0">
                  <a:solidFill>
                    <a:schemeClr val="bg2"/>
                  </a:solidFill>
                </a:endParaRPr>
              </a:p>
            </p:txBody>
          </p:sp>
        </p:grpSp>
        <p:grpSp>
          <p:nvGrpSpPr>
            <p:cNvPr id="36" name="Group 35">
              <a:extLst>
                <a:ext uri="{FF2B5EF4-FFF2-40B4-BE49-F238E27FC236}">
                  <a16:creationId xmlns:a16="http://schemas.microsoft.com/office/drawing/2014/main" id="{1CBC869E-37B0-4299-B03E-5C1C228B17F1}"/>
                </a:ext>
              </a:extLst>
            </p:cNvPr>
            <p:cNvGrpSpPr>
              <a:grpSpLocks/>
            </p:cNvGrpSpPr>
            <p:nvPr userDrawn="1"/>
          </p:nvGrpSpPr>
          <p:grpSpPr>
            <a:xfrm>
              <a:off x="1365868" y="1634393"/>
              <a:ext cx="588632" cy="437290"/>
              <a:chOff x="1422334" y="1634393"/>
              <a:chExt cx="588632" cy="437290"/>
            </a:xfrm>
          </p:grpSpPr>
          <p:grpSp>
            <p:nvGrpSpPr>
              <p:cNvPr id="25" name="Group 24">
                <a:extLst>
                  <a:ext uri="{FF2B5EF4-FFF2-40B4-BE49-F238E27FC236}">
                    <a16:creationId xmlns:a16="http://schemas.microsoft.com/office/drawing/2014/main" id="{A13A726E-D726-4B04-A30F-CBA2D99B9899}"/>
                  </a:ext>
                </a:extLst>
              </p:cNvPr>
              <p:cNvGrpSpPr>
                <a:grpSpLocks/>
              </p:cNvGrpSpPr>
              <p:nvPr userDrawn="1"/>
            </p:nvGrpSpPr>
            <p:grpSpPr>
              <a:xfrm>
                <a:off x="1531621" y="1634393"/>
                <a:ext cx="370057" cy="323243"/>
                <a:chOff x="6301397" y="5135734"/>
                <a:chExt cx="642779" cy="407434"/>
              </a:xfrm>
              <a:solidFill>
                <a:schemeClr val="tx1"/>
              </a:solidFill>
            </p:grpSpPr>
            <p:pic>
              <p:nvPicPr>
                <p:cNvPr id="94" name="Graphic 93" descr="Building with solid fill">
                  <a:extLst>
                    <a:ext uri="{FF2B5EF4-FFF2-40B4-BE49-F238E27FC236}">
                      <a16:creationId xmlns:a16="http://schemas.microsoft.com/office/drawing/2014/main" id="{3D436B7C-B3C3-4540-8293-3B0CB80C440E}"/>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1397" y="5135734"/>
                  <a:ext cx="407434" cy="407434"/>
                </a:xfrm>
                <a:prstGeom prst="rect">
                  <a:avLst/>
                </a:prstGeom>
              </p:spPr>
            </p:pic>
            <p:pic>
              <p:nvPicPr>
                <p:cNvPr id="95" name="Graphic 94" descr="Building with solid fill">
                  <a:extLst>
                    <a:ext uri="{FF2B5EF4-FFF2-40B4-BE49-F238E27FC236}">
                      <a16:creationId xmlns:a16="http://schemas.microsoft.com/office/drawing/2014/main" id="{85DC3D71-8F3A-4F03-B849-F8FDD98D8EB6}"/>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36742" y="5135734"/>
                  <a:ext cx="407434" cy="407434"/>
                </a:xfrm>
                <a:prstGeom prst="rect">
                  <a:avLst/>
                </a:prstGeom>
              </p:spPr>
            </p:pic>
          </p:grpSp>
          <p:sp>
            <p:nvSpPr>
              <p:cNvPr id="99" name="Rectangle 98">
                <a:extLst>
                  <a:ext uri="{FF2B5EF4-FFF2-40B4-BE49-F238E27FC236}">
                    <a16:creationId xmlns:a16="http://schemas.microsoft.com/office/drawing/2014/main" id="{9ACDF4CD-2AC9-4D5A-8A9A-10992F661E24}"/>
                  </a:ext>
                </a:extLst>
              </p:cNvPr>
              <p:cNvSpPr>
                <a:spLocks/>
              </p:cNvSpPr>
              <p:nvPr userDrawn="1"/>
            </p:nvSpPr>
            <p:spPr>
              <a:xfrm>
                <a:off x="1422334" y="196624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ETI</a:t>
                </a:r>
              </a:p>
            </p:txBody>
          </p:sp>
        </p:grpSp>
        <p:grpSp>
          <p:nvGrpSpPr>
            <p:cNvPr id="37" name="Group 36">
              <a:extLst>
                <a:ext uri="{FF2B5EF4-FFF2-40B4-BE49-F238E27FC236}">
                  <a16:creationId xmlns:a16="http://schemas.microsoft.com/office/drawing/2014/main" id="{724858CE-BF05-4102-B66E-15CE4487DD76}"/>
                </a:ext>
              </a:extLst>
            </p:cNvPr>
            <p:cNvGrpSpPr/>
            <p:nvPr userDrawn="1"/>
          </p:nvGrpSpPr>
          <p:grpSpPr>
            <a:xfrm>
              <a:off x="1648935" y="1588595"/>
              <a:ext cx="1214068" cy="483088"/>
              <a:chOff x="1648935" y="1588595"/>
              <a:chExt cx="1214068" cy="483088"/>
            </a:xfrm>
          </p:grpSpPr>
          <p:pic>
            <p:nvPicPr>
              <p:cNvPr id="20" name="Graphic 19" descr="City with solid fill">
                <a:extLst>
                  <a:ext uri="{FF2B5EF4-FFF2-40B4-BE49-F238E27FC236}">
                    <a16:creationId xmlns:a16="http://schemas.microsoft.com/office/drawing/2014/main" id="{E8C1D84D-BE6D-4EFE-A31C-DA60223EF496}"/>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56963" y="1588595"/>
                <a:ext cx="398011" cy="398011"/>
              </a:xfrm>
              <a:prstGeom prst="rect">
                <a:avLst/>
              </a:prstGeom>
            </p:spPr>
          </p:pic>
          <p:sp>
            <p:nvSpPr>
              <p:cNvPr id="100" name="Rectangle 99">
                <a:extLst>
                  <a:ext uri="{FF2B5EF4-FFF2-40B4-BE49-F238E27FC236}">
                    <a16:creationId xmlns:a16="http://schemas.microsoft.com/office/drawing/2014/main" id="{D1D5897A-0931-447D-8623-0BC82A5AADC1}"/>
                  </a:ext>
                </a:extLst>
              </p:cNvPr>
              <p:cNvSpPr>
                <a:spLocks/>
              </p:cNvSpPr>
              <p:nvPr userDrawn="1"/>
            </p:nvSpPr>
            <p:spPr>
              <a:xfrm>
                <a:off x="1648935" y="1972106"/>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2"/>
                    </a:solidFill>
                  </a:rPr>
                  <a:t>GE*</a:t>
                </a:r>
              </a:p>
            </p:txBody>
          </p:sp>
        </p:grpSp>
      </p:grpSp>
      <p:sp>
        <p:nvSpPr>
          <p:cNvPr id="104" name="Rectangle 103">
            <a:extLst>
              <a:ext uri="{FF2B5EF4-FFF2-40B4-BE49-F238E27FC236}">
                <a16:creationId xmlns:a16="http://schemas.microsoft.com/office/drawing/2014/main" id="{E661C305-A0CF-4271-B6A7-CD320E1EEDA2}"/>
              </a:ext>
            </a:extLst>
          </p:cNvPr>
          <p:cNvSpPr>
            <a:spLocks/>
          </p:cNvSpPr>
          <p:nvPr userDrawn="1"/>
        </p:nvSpPr>
        <p:spPr>
          <a:xfrm>
            <a:off x="7593440" y="3170424"/>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Secteur(s) d’activité :</a:t>
            </a:r>
          </a:p>
        </p:txBody>
      </p:sp>
      <p:sp>
        <p:nvSpPr>
          <p:cNvPr id="105" name="Rectangle 104">
            <a:extLst>
              <a:ext uri="{FF2B5EF4-FFF2-40B4-BE49-F238E27FC236}">
                <a16:creationId xmlns:a16="http://schemas.microsoft.com/office/drawing/2014/main" id="{B85BA729-2475-4B2A-98C5-0AA6043EE47E}"/>
              </a:ext>
            </a:extLst>
          </p:cNvPr>
          <p:cNvSpPr>
            <a:spLocks/>
          </p:cNvSpPr>
          <p:nvPr userDrawn="1"/>
        </p:nvSpPr>
        <p:spPr>
          <a:xfrm>
            <a:off x="7593440" y="2530323"/>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Taille(s) d’entreprise :</a:t>
            </a:r>
          </a:p>
        </p:txBody>
      </p:sp>
      <p:sp>
        <p:nvSpPr>
          <p:cNvPr id="106" name="Rectangle 105">
            <a:extLst>
              <a:ext uri="{FF2B5EF4-FFF2-40B4-BE49-F238E27FC236}">
                <a16:creationId xmlns:a16="http://schemas.microsoft.com/office/drawing/2014/main" id="{1898AC7F-8862-4A02-9E7C-F8527CEC4920}"/>
              </a:ext>
            </a:extLst>
          </p:cNvPr>
          <p:cNvSpPr>
            <a:spLocks/>
          </p:cNvSpPr>
          <p:nvPr userDrawn="1"/>
        </p:nvSpPr>
        <p:spPr>
          <a:xfrm>
            <a:off x="7666270" y="2095444"/>
            <a:ext cx="134802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Secteur(s) géographique(s) :</a:t>
            </a:r>
          </a:p>
        </p:txBody>
      </p:sp>
      <p:sp>
        <p:nvSpPr>
          <p:cNvPr id="115" name="Rectangle 114">
            <a:extLst>
              <a:ext uri="{FF2B5EF4-FFF2-40B4-BE49-F238E27FC236}">
                <a16:creationId xmlns:a16="http://schemas.microsoft.com/office/drawing/2014/main" id="{9C7FE8B3-E009-4189-AAA7-659ADC47C85D}"/>
              </a:ext>
            </a:extLst>
          </p:cNvPr>
          <p:cNvSpPr>
            <a:spLocks/>
          </p:cNvSpPr>
          <p:nvPr userDrawn="1"/>
        </p:nvSpPr>
        <p:spPr>
          <a:xfrm>
            <a:off x="410595" y="4500725"/>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Intégration de la solution</a:t>
            </a:r>
          </a:p>
        </p:txBody>
      </p:sp>
      <p:sp>
        <p:nvSpPr>
          <p:cNvPr id="116" name="Rectangle 115">
            <a:extLst>
              <a:ext uri="{FF2B5EF4-FFF2-40B4-BE49-F238E27FC236}">
                <a16:creationId xmlns:a16="http://schemas.microsoft.com/office/drawing/2014/main" id="{6C87D011-8F91-4A9E-91A8-531EF16E7531}"/>
              </a:ext>
            </a:extLst>
          </p:cNvPr>
          <p:cNvSpPr>
            <a:spLocks/>
          </p:cNvSpPr>
          <p:nvPr userDrawn="1"/>
        </p:nvSpPr>
        <p:spPr>
          <a:xfrm>
            <a:off x="410595" y="5441342"/>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Niveau de transformation</a:t>
            </a:r>
          </a:p>
        </p:txBody>
      </p:sp>
      <p:sp>
        <p:nvSpPr>
          <p:cNvPr id="117" name="Rectangle 116">
            <a:extLst>
              <a:ext uri="{FF2B5EF4-FFF2-40B4-BE49-F238E27FC236}">
                <a16:creationId xmlns:a16="http://schemas.microsoft.com/office/drawing/2014/main" id="{1DA8376E-746B-49D7-83D3-76AE36974A63}"/>
              </a:ext>
            </a:extLst>
          </p:cNvPr>
          <p:cNvSpPr>
            <a:spLocks/>
          </p:cNvSpPr>
          <p:nvPr userDrawn="1"/>
        </p:nvSpPr>
        <p:spPr>
          <a:xfrm>
            <a:off x="410595" y="4965999"/>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Parcours utilisateur.rice</a:t>
            </a:r>
          </a:p>
        </p:txBody>
      </p:sp>
      <p:sp>
        <p:nvSpPr>
          <p:cNvPr id="150" name="Text Placeholder 153">
            <a:extLst>
              <a:ext uri="{FF2B5EF4-FFF2-40B4-BE49-F238E27FC236}">
                <a16:creationId xmlns:a16="http://schemas.microsoft.com/office/drawing/2014/main" id="{87E78B39-0919-4CB5-85DC-6D9EE17CC358}"/>
              </a:ext>
            </a:extLst>
          </p:cNvPr>
          <p:cNvSpPr>
            <a:spLocks noGrp="1"/>
          </p:cNvSpPr>
          <p:nvPr>
            <p:ph type="body" sz="quarter" idx="35" hasCustomPrompt="1"/>
          </p:nvPr>
        </p:nvSpPr>
        <p:spPr>
          <a:xfrm>
            <a:off x="4504279" y="4490126"/>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52" name="Text Placeholder 153">
            <a:extLst>
              <a:ext uri="{FF2B5EF4-FFF2-40B4-BE49-F238E27FC236}">
                <a16:creationId xmlns:a16="http://schemas.microsoft.com/office/drawing/2014/main" id="{53FBB6A1-F4C9-4F3F-B7FF-BE6614C6650A}"/>
              </a:ext>
            </a:extLst>
          </p:cNvPr>
          <p:cNvSpPr>
            <a:spLocks noGrp="1"/>
          </p:cNvSpPr>
          <p:nvPr>
            <p:ph type="body" sz="quarter" idx="39" hasCustomPrompt="1"/>
          </p:nvPr>
        </p:nvSpPr>
        <p:spPr>
          <a:xfrm>
            <a:off x="4512957" y="4955400"/>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53" name="Text Placeholder 153">
            <a:extLst>
              <a:ext uri="{FF2B5EF4-FFF2-40B4-BE49-F238E27FC236}">
                <a16:creationId xmlns:a16="http://schemas.microsoft.com/office/drawing/2014/main" id="{B126CF98-0FFC-4B70-BDC3-A6A4BE0F0B3D}"/>
              </a:ext>
            </a:extLst>
          </p:cNvPr>
          <p:cNvSpPr>
            <a:spLocks noGrp="1"/>
          </p:cNvSpPr>
          <p:nvPr>
            <p:ph type="body" sz="quarter" idx="40" hasCustomPrompt="1"/>
          </p:nvPr>
        </p:nvSpPr>
        <p:spPr>
          <a:xfrm>
            <a:off x="4512956" y="5430744"/>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61" name="Rectangle 160">
            <a:extLst>
              <a:ext uri="{FF2B5EF4-FFF2-40B4-BE49-F238E27FC236}">
                <a16:creationId xmlns:a16="http://schemas.microsoft.com/office/drawing/2014/main" id="{7EA075C7-046F-4064-BA5A-090D0F8F7C52}"/>
              </a:ext>
            </a:extLst>
          </p:cNvPr>
          <p:cNvSpPr>
            <a:spLocks/>
          </p:cNvSpPr>
          <p:nvPr userDrawn="1"/>
        </p:nvSpPr>
        <p:spPr>
          <a:xfrm>
            <a:off x="7593440" y="37596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2"/>
                </a:solidFill>
              </a:rPr>
              <a:t>Références : </a:t>
            </a:r>
          </a:p>
        </p:txBody>
      </p:sp>
      <p:sp>
        <p:nvSpPr>
          <p:cNvPr id="170" name="Text Placeholder 10">
            <a:extLst>
              <a:ext uri="{FF2B5EF4-FFF2-40B4-BE49-F238E27FC236}">
                <a16:creationId xmlns:a16="http://schemas.microsoft.com/office/drawing/2014/main" id="{07420FD1-F40D-4EA8-90DB-61A297BF6882}"/>
              </a:ext>
            </a:extLst>
          </p:cNvPr>
          <p:cNvSpPr>
            <a:spLocks noGrp="1"/>
          </p:cNvSpPr>
          <p:nvPr>
            <p:ph type="body" sz="quarter" idx="44" hasCustomPrompt="1"/>
          </p:nvPr>
        </p:nvSpPr>
        <p:spPr>
          <a:xfrm>
            <a:off x="9424925" y="6323333"/>
            <a:ext cx="2653661" cy="240272"/>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Logo reference </a:t>
            </a:r>
            <a:r>
              <a:rPr lang="en-GB" dirty="0" err="1"/>
              <a:t>citées</a:t>
            </a:r>
            <a:r>
              <a:rPr lang="en-GB" dirty="0"/>
              <a:t> dans le </a:t>
            </a:r>
            <a:r>
              <a:rPr lang="en-GB" dirty="0" err="1"/>
              <a:t>texte</a:t>
            </a:r>
            <a:endParaRPr lang="en-GB" dirty="0"/>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GB" dirty="0"/>
          </a:p>
        </p:txBody>
      </p:sp>
      <p:sp>
        <p:nvSpPr>
          <p:cNvPr id="171" name="Text Placeholder 10">
            <a:extLst>
              <a:ext uri="{FF2B5EF4-FFF2-40B4-BE49-F238E27FC236}">
                <a16:creationId xmlns:a16="http://schemas.microsoft.com/office/drawing/2014/main" id="{BEABF464-C340-42C3-9D12-061209B314B1}"/>
              </a:ext>
            </a:extLst>
          </p:cNvPr>
          <p:cNvSpPr>
            <a:spLocks noGrp="1"/>
          </p:cNvSpPr>
          <p:nvPr>
            <p:ph type="body" sz="quarter" idx="45" hasCustomPrompt="1"/>
          </p:nvPr>
        </p:nvSpPr>
        <p:spPr>
          <a:xfrm>
            <a:off x="149745" y="1495983"/>
            <a:ext cx="6089958" cy="2488782"/>
          </a:xfrm>
        </p:spPr>
        <p:txBody>
          <a:bodyPr anchor="t"/>
          <a:lstStyle>
            <a:lvl1pPr>
              <a:defRPr sz="2800" b="0">
                <a:solidFill>
                  <a:schemeClr val="bg2"/>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Ecran</a:t>
            </a:r>
            <a:r>
              <a:rPr lang="en-GB" dirty="0"/>
              <a:t> demo </a:t>
            </a:r>
            <a:r>
              <a:rPr lang="en-GB" dirty="0" err="1"/>
              <a:t>cas</a:t>
            </a:r>
            <a:r>
              <a:rPr lang="en-GB" dirty="0"/>
              <a:t> </a:t>
            </a:r>
            <a:r>
              <a:rPr lang="en-GB" dirty="0" err="1"/>
              <a:t>d’usage</a:t>
            </a:r>
            <a:endParaRPr lang="en-GB" dirty="0"/>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GB" dirty="0"/>
          </a:p>
        </p:txBody>
      </p:sp>
      <p:pic>
        <p:nvPicPr>
          <p:cNvPr id="58" name="Graphic 57" descr="Daily calendar with solid fill">
            <a:extLst>
              <a:ext uri="{FF2B5EF4-FFF2-40B4-BE49-F238E27FC236}">
                <a16:creationId xmlns:a16="http://schemas.microsoft.com/office/drawing/2014/main" id="{4AA5598C-B0C3-4859-809E-5AC0E0219930}"/>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01605" y="2086162"/>
            <a:ext cx="233976" cy="233976"/>
          </a:xfrm>
          <a:prstGeom prst="rect">
            <a:avLst/>
          </a:prstGeom>
        </p:spPr>
      </p:pic>
      <p:pic>
        <p:nvPicPr>
          <p:cNvPr id="60" name="Graphic 59" descr="Marker with solid fill">
            <a:extLst>
              <a:ext uri="{FF2B5EF4-FFF2-40B4-BE49-F238E27FC236}">
                <a16:creationId xmlns:a16="http://schemas.microsoft.com/office/drawing/2014/main" id="{F69E9052-1E9A-42D8-A9A1-2ED26AC43425}"/>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601605" y="2317116"/>
            <a:ext cx="233976" cy="233976"/>
          </a:xfrm>
          <a:prstGeom prst="rect">
            <a:avLst/>
          </a:prstGeom>
        </p:spPr>
      </p:pic>
      <p:pic>
        <p:nvPicPr>
          <p:cNvPr id="62" name="Graphic 61" descr="Users with solid fill">
            <a:extLst>
              <a:ext uri="{FF2B5EF4-FFF2-40B4-BE49-F238E27FC236}">
                <a16:creationId xmlns:a16="http://schemas.microsoft.com/office/drawing/2014/main" id="{73F0199A-BF42-4990-969E-E912DE921FDB}"/>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601605" y="2802974"/>
            <a:ext cx="233976" cy="233976"/>
          </a:xfrm>
          <a:prstGeom prst="rect">
            <a:avLst/>
          </a:prstGeom>
        </p:spPr>
      </p:pic>
      <p:pic>
        <p:nvPicPr>
          <p:cNvPr id="64" name="Graphic 63" descr="Coins with solid fill">
            <a:extLst>
              <a:ext uri="{FF2B5EF4-FFF2-40B4-BE49-F238E27FC236}">
                <a16:creationId xmlns:a16="http://schemas.microsoft.com/office/drawing/2014/main" id="{9757BACB-929D-4ABD-8725-19C7DA2E0950}"/>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01200" y="3041814"/>
            <a:ext cx="234786" cy="234786"/>
          </a:xfrm>
          <a:prstGeom prst="rect">
            <a:avLst/>
          </a:prstGeom>
        </p:spPr>
      </p:pic>
      <p:grpSp>
        <p:nvGrpSpPr>
          <p:cNvPr id="144" name="Group 143">
            <a:extLst>
              <a:ext uri="{FF2B5EF4-FFF2-40B4-BE49-F238E27FC236}">
                <a16:creationId xmlns:a16="http://schemas.microsoft.com/office/drawing/2014/main" id="{A6F5064D-0CE7-4185-B3BB-216D6421675B}"/>
              </a:ext>
            </a:extLst>
          </p:cNvPr>
          <p:cNvGrpSpPr>
            <a:grpSpLocks/>
          </p:cNvGrpSpPr>
          <p:nvPr userDrawn="1"/>
        </p:nvGrpSpPr>
        <p:grpSpPr>
          <a:xfrm>
            <a:off x="2483775" y="4498931"/>
            <a:ext cx="1593843" cy="383896"/>
            <a:chOff x="4391358" y="4721504"/>
            <a:chExt cx="1593843" cy="383896"/>
          </a:xfrm>
        </p:grpSpPr>
        <p:grpSp>
          <p:nvGrpSpPr>
            <p:cNvPr id="143" name="Group 142">
              <a:extLst>
                <a:ext uri="{FF2B5EF4-FFF2-40B4-BE49-F238E27FC236}">
                  <a16:creationId xmlns:a16="http://schemas.microsoft.com/office/drawing/2014/main" id="{E5244D39-0102-4A97-B68A-C3483D9A5665}"/>
                </a:ext>
              </a:extLst>
            </p:cNvPr>
            <p:cNvGrpSpPr>
              <a:grpSpLocks/>
            </p:cNvGrpSpPr>
            <p:nvPr userDrawn="1"/>
          </p:nvGrpSpPr>
          <p:grpSpPr>
            <a:xfrm>
              <a:off x="4544576" y="4721504"/>
              <a:ext cx="1287406" cy="207426"/>
              <a:chOff x="2922912" y="2571586"/>
              <a:chExt cx="1287406" cy="207426"/>
            </a:xfrm>
          </p:grpSpPr>
          <p:pic>
            <p:nvPicPr>
              <p:cNvPr id="138" name="Graphic 137" descr="Building Brick Wall outline">
                <a:extLst>
                  <a:ext uri="{FF2B5EF4-FFF2-40B4-BE49-F238E27FC236}">
                    <a16:creationId xmlns:a16="http://schemas.microsoft.com/office/drawing/2014/main" id="{859A50E3-08BD-455A-99E8-C4B85163C886}"/>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922912" y="2571586"/>
                <a:ext cx="207426" cy="207426"/>
              </a:xfrm>
              <a:prstGeom prst="rect">
                <a:avLst/>
              </a:prstGeom>
            </p:spPr>
          </p:pic>
          <p:grpSp>
            <p:nvGrpSpPr>
              <p:cNvPr id="84" name="Group 83">
                <a:extLst>
                  <a:ext uri="{FF2B5EF4-FFF2-40B4-BE49-F238E27FC236}">
                    <a16:creationId xmlns:a16="http://schemas.microsoft.com/office/drawing/2014/main" id="{E3C12211-6E11-4E73-8EA9-EF4029558ECB}"/>
                  </a:ext>
                </a:extLst>
              </p:cNvPr>
              <p:cNvGrpSpPr/>
              <p:nvPr userDrawn="1"/>
            </p:nvGrpSpPr>
            <p:grpSpPr>
              <a:xfrm>
                <a:off x="3475403" y="2571586"/>
                <a:ext cx="734915" cy="207426"/>
                <a:chOff x="3475403" y="2571586"/>
                <a:chExt cx="734915" cy="207426"/>
              </a:xfrm>
            </p:grpSpPr>
            <p:pic>
              <p:nvPicPr>
                <p:cNvPr id="139" name="Graphic 138" descr="Building Brick Wall outline">
                  <a:extLst>
                    <a:ext uri="{FF2B5EF4-FFF2-40B4-BE49-F238E27FC236}">
                      <a16:creationId xmlns:a16="http://schemas.microsoft.com/office/drawing/2014/main" id="{D9DBBEA8-A45A-4091-BD7B-F679FBCD63CA}"/>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475403" y="2571586"/>
                  <a:ext cx="207426" cy="207426"/>
                </a:xfrm>
                <a:prstGeom prst="rect">
                  <a:avLst/>
                </a:prstGeom>
              </p:spPr>
            </p:pic>
            <p:pic>
              <p:nvPicPr>
                <p:cNvPr id="140" name="Graphic 139" descr="Building Brick Wall outline">
                  <a:extLst>
                    <a:ext uri="{FF2B5EF4-FFF2-40B4-BE49-F238E27FC236}">
                      <a16:creationId xmlns:a16="http://schemas.microsoft.com/office/drawing/2014/main" id="{512E7B3B-8DC7-45D6-A6AE-5FD82E9B0144}"/>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002892" y="2571586"/>
                  <a:ext cx="207426" cy="207426"/>
                </a:xfrm>
                <a:prstGeom prst="rect">
                  <a:avLst/>
                </a:prstGeom>
              </p:spPr>
            </p:pic>
          </p:grpSp>
        </p:grpSp>
        <p:grpSp>
          <p:nvGrpSpPr>
            <p:cNvPr id="68" name="Group 67">
              <a:extLst>
                <a:ext uri="{FF2B5EF4-FFF2-40B4-BE49-F238E27FC236}">
                  <a16:creationId xmlns:a16="http://schemas.microsoft.com/office/drawing/2014/main" id="{D92197E9-A570-43EC-9057-4CB95F81F16F}"/>
                </a:ext>
              </a:extLst>
            </p:cNvPr>
            <p:cNvGrpSpPr>
              <a:grpSpLocks/>
            </p:cNvGrpSpPr>
            <p:nvPr userDrawn="1"/>
          </p:nvGrpSpPr>
          <p:grpSpPr>
            <a:xfrm>
              <a:off x="4391358" y="4920734"/>
              <a:ext cx="1593843" cy="184666"/>
              <a:chOff x="2794140" y="2734460"/>
              <a:chExt cx="1593843" cy="184666"/>
            </a:xfrm>
          </p:grpSpPr>
          <p:sp>
            <p:nvSpPr>
              <p:cNvPr id="179" name="TextBox 178">
                <a:extLst>
                  <a:ext uri="{FF2B5EF4-FFF2-40B4-BE49-F238E27FC236}">
                    <a16:creationId xmlns:a16="http://schemas.microsoft.com/office/drawing/2014/main" id="{FAE1C0CE-F9E3-42EC-A5B9-82559ADF6532}"/>
                  </a:ext>
                </a:extLst>
              </p:cNvPr>
              <p:cNvSpPr txBox="1">
                <a:spLocks/>
              </p:cNvSpPr>
              <p:nvPr userDrawn="1"/>
            </p:nvSpPr>
            <p:spPr>
              <a:xfrm>
                <a:off x="3825227" y="2734460"/>
                <a:ext cx="562756" cy="184666"/>
              </a:xfrm>
              <a:prstGeom prst="rect">
                <a:avLst/>
              </a:prstGeom>
              <a:noFill/>
            </p:spPr>
            <p:txBody>
              <a:bodyPr wrap="none" lIns="108000" rIns="108000" rtlCol="0">
                <a:spAutoFit/>
              </a:bodyPr>
              <a:lstStyle/>
              <a:p>
                <a:pPr algn="ctr"/>
                <a:r>
                  <a:rPr lang="en-GB" sz="600" dirty="0">
                    <a:solidFill>
                      <a:schemeClr val="bg2"/>
                    </a:solidFill>
                  </a:rPr>
                  <a:t>Très facile</a:t>
                </a:r>
              </a:p>
            </p:txBody>
          </p:sp>
          <p:sp>
            <p:nvSpPr>
              <p:cNvPr id="180" name="TextBox 179">
                <a:extLst>
                  <a:ext uri="{FF2B5EF4-FFF2-40B4-BE49-F238E27FC236}">
                    <a16:creationId xmlns:a16="http://schemas.microsoft.com/office/drawing/2014/main" id="{3DD50AFE-E48D-4F90-A82D-16A3E139E9EA}"/>
                  </a:ext>
                </a:extLst>
              </p:cNvPr>
              <p:cNvSpPr txBox="1">
                <a:spLocks/>
              </p:cNvSpPr>
              <p:nvPr userDrawn="1"/>
            </p:nvSpPr>
            <p:spPr>
              <a:xfrm>
                <a:off x="2794140" y="2734460"/>
                <a:ext cx="464972" cy="184666"/>
              </a:xfrm>
              <a:prstGeom prst="rect">
                <a:avLst/>
              </a:prstGeom>
              <a:noFill/>
            </p:spPr>
            <p:txBody>
              <a:bodyPr wrap="none" lIns="108000" rIns="108000" rtlCol="0">
                <a:spAutoFit/>
              </a:bodyPr>
              <a:lstStyle/>
              <a:p>
                <a:pPr algn="ctr"/>
                <a:r>
                  <a:rPr lang="en-GB" sz="600" dirty="0">
                    <a:solidFill>
                      <a:schemeClr val="bg2"/>
                    </a:solidFill>
                  </a:rPr>
                  <a:t>Difficile</a:t>
                </a:r>
              </a:p>
            </p:txBody>
          </p:sp>
          <p:sp>
            <p:nvSpPr>
              <p:cNvPr id="184" name="TextBox 183">
                <a:extLst>
                  <a:ext uri="{FF2B5EF4-FFF2-40B4-BE49-F238E27FC236}">
                    <a16:creationId xmlns:a16="http://schemas.microsoft.com/office/drawing/2014/main" id="{D0E363AF-4E9A-4594-9A3C-0E22767C9488}"/>
                  </a:ext>
                </a:extLst>
              </p:cNvPr>
              <p:cNvSpPr txBox="1">
                <a:spLocks/>
              </p:cNvSpPr>
              <p:nvPr userDrawn="1"/>
            </p:nvSpPr>
            <p:spPr>
              <a:xfrm>
                <a:off x="3374683" y="2734460"/>
                <a:ext cx="408867" cy="184666"/>
              </a:xfrm>
              <a:prstGeom prst="rect">
                <a:avLst/>
              </a:prstGeom>
              <a:noFill/>
            </p:spPr>
            <p:txBody>
              <a:bodyPr wrap="none" lIns="108000" rIns="108000" rtlCol="0">
                <a:spAutoFit/>
              </a:bodyPr>
              <a:lstStyle/>
              <a:p>
                <a:pPr algn="ctr"/>
                <a:r>
                  <a:rPr lang="en-GB" sz="600" dirty="0">
                    <a:solidFill>
                      <a:schemeClr val="bg2"/>
                    </a:solidFill>
                  </a:rPr>
                  <a:t>Facile</a:t>
                </a:r>
              </a:p>
            </p:txBody>
          </p:sp>
        </p:grpSp>
      </p:grpSp>
      <p:grpSp>
        <p:nvGrpSpPr>
          <p:cNvPr id="146" name="Group 145">
            <a:extLst>
              <a:ext uri="{FF2B5EF4-FFF2-40B4-BE49-F238E27FC236}">
                <a16:creationId xmlns:a16="http://schemas.microsoft.com/office/drawing/2014/main" id="{B58A4BB1-BE90-4D2F-9DB6-1E881B41088C}"/>
              </a:ext>
            </a:extLst>
          </p:cNvPr>
          <p:cNvGrpSpPr>
            <a:grpSpLocks/>
          </p:cNvGrpSpPr>
          <p:nvPr userDrawn="1"/>
        </p:nvGrpSpPr>
        <p:grpSpPr>
          <a:xfrm>
            <a:off x="2436487" y="5428114"/>
            <a:ext cx="1688420" cy="406767"/>
            <a:chOff x="648149" y="4698633"/>
            <a:chExt cx="1688420" cy="406767"/>
          </a:xfrm>
        </p:grpSpPr>
        <p:grpSp>
          <p:nvGrpSpPr>
            <p:cNvPr id="107" name="Group 106">
              <a:extLst>
                <a:ext uri="{FF2B5EF4-FFF2-40B4-BE49-F238E27FC236}">
                  <a16:creationId xmlns:a16="http://schemas.microsoft.com/office/drawing/2014/main" id="{9CC22CD6-1F2E-42E6-97ED-80028B704F9E}"/>
                </a:ext>
              </a:extLst>
            </p:cNvPr>
            <p:cNvGrpSpPr>
              <a:grpSpLocks/>
            </p:cNvGrpSpPr>
            <p:nvPr userDrawn="1"/>
          </p:nvGrpSpPr>
          <p:grpSpPr>
            <a:xfrm>
              <a:off x="825785" y="4698633"/>
              <a:ext cx="1333149" cy="253169"/>
              <a:chOff x="2900041" y="3372117"/>
              <a:chExt cx="1333149" cy="253169"/>
            </a:xfrm>
          </p:grpSpPr>
          <p:pic>
            <p:nvPicPr>
              <p:cNvPr id="52" name="Graphic 51" descr="Sustainability outline">
                <a:extLst>
                  <a:ext uri="{FF2B5EF4-FFF2-40B4-BE49-F238E27FC236}">
                    <a16:creationId xmlns:a16="http://schemas.microsoft.com/office/drawing/2014/main" id="{4BE91EA5-1BCF-4606-8EA8-D137BF8E37D8}"/>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900041" y="3372117"/>
                <a:ext cx="253169" cy="253169"/>
              </a:xfrm>
              <a:prstGeom prst="rect">
                <a:avLst/>
              </a:prstGeom>
            </p:spPr>
          </p:pic>
          <p:pic>
            <p:nvPicPr>
              <p:cNvPr id="157" name="Graphic 156" descr="Sustainability outline">
                <a:extLst>
                  <a:ext uri="{FF2B5EF4-FFF2-40B4-BE49-F238E27FC236}">
                    <a16:creationId xmlns:a16="http://schemas.microsoft.com/office/drawing/2014/main" id="{BBB5995E-94A2-4F3D-AE43-7CB7E300CFFD}"/>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452532" y="3372117"/>
                <a:ext cx="253169" cy="253169"/>
              </a:xfrm>
              <a:prstGeom prst="rect">
                <a:avLst/>
              </a:prstGeom>
            </p:spPr>
          </p:pic>
          <p:pic>
            <p:nvPicPr>
              <p:cNvPr id="158" name="Graphic 157" descr="Sustainability outline">
                <a:extLst>
                  <a:ext uri="{FF2B5EF4-FFF2-40B4-BE49-F238E27FC236}">
                    <a16:creationId xmlns:a16="http://schemas.microsoft.com/office/drawing/2014/main" id="{936EED9F-4384-4445-A893-4C9B46D72EC9}"/>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980021" y="3372117"/>
                <a:ext cx="253169" cy="253169"/>
              </a:xfrm>
              <a:prstGeom prst="rect">
                <a:avLst/>
              </a:prstGeom>
            </p:spPr>
          </p:pic>
        </p:grpSp>
        <p:grpSp>
          <p:nvGrpSpPr>
            <p:cNvPr id="71" name="Group 70">
              <a:extLst>
                <a:ext uri="{FF2B5EF4-FFF2-40B4-BE49-F238E27FC236}">
                  <a16:creationId xmlns:a16="http://schemas.microsoft.com/office/drawing/2014/main" id="{9CEDD76D-856B-486B-A539-D352B4B5DEE1}"/>
                </a:ext>
              </a:extLst>
            </p:cNvPr>
            <p:cNvGrpSpPr>
              <a:grpSpLocks/>
            </p:cNvGrpSpPr>
            <p:nvPr userDrawn="1"/>
          </p:nvGrpSpPr>
          <p:grpSpPr>
            <a:xfrm>
              <a:off x="648149" y="4920734"/>
              <a:ext cx="1688420" cy="184666"/>
              <a:chOff x="2696357" y="3615088"/>
              <a:chExt cx="1688420" cy="184666"/>
            </a:xfrm>
          </p:grpSpPr>
          <p:sp>
            <p:nvSpPr>
              <p:cNvPr id="196" name="TextBox 195">
                <a:extLst>
                  <a:ext uri="{FF2B5EF4-FFF2-40B4-BE49-F238E27FC236}">
                    <a16:creationId xmlns:a16="http://schemas.microsoft.com/office/drawing/2014/main" id="{ED0AAD83-4DDB-4024-BF5A-D0B962001E03}"/>
                  </a:ext>
                </a:extLst>
              </p:cNvPr>
              <p:cNvSpPr txBox="1">
                <a:spLocks/>
              </p:cNvSpPr>
              <p:nvPr userDrawn="1"/>
            </p:nvSpPr>
            <p:spPr>
              <a:xfrm>
                <a:off x="2696357" y="3615088"/>
                <a:ext cx="660538" cy="184666"/>
              </a:xfrm>
              <a:prstGeom prst="rect">
                <a:avLst/>
              </a:prstGeom>
              <a:noFill/>
            </p:spPr>
            <p:txBody>
              <a:bodyPr wrap="none" lIns="108000" rIns="108000" rtlCol="0">
                <a:spAutoFit/>
              </a:bodyPr>
              <a:lstStyle/>
              <a:p>
                <a:pPr algn="ctr"/>
                <a:r>
                  <a:rPr lang="en-GB" sz="600" dirty="0">
                    <a:solidFill>
                      <a:schemeClr val="bg2"/>
                    </a:solidFill>
                  </a:rPr>
                  <a:t>Acculturation</a:t>
                </a:r>
              </a:p>
            </p:txBody>
          </p:sp>
          <p:sp>
            <p:nvSpPr>
              <p:cNvPr id="197" name="TextBox 196">
                <a:extLst>
                  <a:ext uri="{FF2B5EF4-FFF2-40B4-BE49-F238E27FC236}">
                    <a16:creationId xmlns:a16="http://schemas.microsoft.com/office/drawing/2014/main" id="{D304EB1A-B6F4-49C4-8C28-8345336E7926}"/>
                  </a:ext>
                </a:extLst>
              </p:cNvPr>
              <p:cNvSpPr txBox="1">
                <a:spLocks/>
              </p:cNvSpPr>
              <p:nvPr userDrawn="1"/>
            </p:nvSpPr>
            <p:spPr>
              <a:xfrm>
                <a:off x="3348233" y="3615088"/>
                <a:ext cx="461767" cy="184666"/>
              </a:xfrm>
              <a:prstGeom prst="rect">
                <a:avLst/>
              </a:prstGeom>
              <a:noFill/>
            </p:spPr>
            <p:txBody>
              <a:bodyPr wrap="none" lIns="108000" rIns="108000" rtlCol="0">
                <a:spAutoFit/>
              </a:bodyPr>
              <a:lstStyle/>
              <a:p>
                <a:pPr algn="ctr"/>
                <a:r>
                  <a:rPr lang="en-GB" sz="600" dirty="0">
                    <a:solidFill>
                      <a:schemeClr val="bg2"/>
                    </a:solidFill>
                  </a:rPr>
                  <a:t>Mesure</a:t>
                </a:r>
              </a:p>
            </p:txBody>
          </p:sp>
          <p:sp>
            <p:nvSpPr>
              <p:cNvPr id="198" name="TextBox 197">
                <a:extLst>
                  <a:ext uri="{FF2B5EF4-FFF2-40B4-BE49-F238E27FC236}">
                    <a16:creationId xmlns:a16="http://schemas.microsoft.com/office/drawing/2014/main" id="{8F90290D-3579-461A-9869-465D40389221}"/>
                  </a:ext>
                </a:extLst>
              </p:cNvPr>
              <p:cNvSpPr txBox="1">
                <a:spLocks/>
              </p:cNvSpPr>
              <p:nvPr userDrawn="1"/>
            </p:nvSpPr>
            <p:spPr>
              <a:xfrm>
                <a:off x="3828434" y="3615088"/>
                <a:ext cx="556343" cy="184666"/>
              </a:xfrm>
              <a:prstGeom prst="rect">
                <a:avLst/>
              </a:prstGeom>
              <a:noFill/>
            </p:spPr>
            <p:txBody>
              <a:bodyPr wrap="none" lIns="108000" rIns="108000" rtlCol="0">
                <a:spAutoFit/>
              </a:bodyPr>
              <a:lstStyle/>
              <a:p>
                <a:pPr algn="ctr"/>
                <a:r>
                  <a:rPr lang="en-GB" sz="600" dirty="0">
                    <a:solidFill>
                      <a:schemeClr val="bg2"/>
                    </a:solidFill>
                  </a:rPr>
                  <a:t>Réduction</a:t>
                </a:r>
              </a:p>
            </p:txBody>
          </p:sp>
        </p:grpSp>
      </p:grpSp>
      <p:sp>
        <p:nvSpPr>
          <p:cNvPr id="202" name="Rectangle: Rounded Corners 201">
            <a:extLst>
              <a:ext uri="{FF2B5EF4-FFF2-40B4-BE49-F238E27FC236}">
                <a16:creationId xmlns:a16="http://schemas.microsoft.com/office/drawing/2014/main" id="{35AE8946-F724-45E5-8D83-EFB5096A9A9E}"/>
              </a:ext>
            </a:extLst>
          </p:cNvPr>
          <p:cNvSpPr/>
          <p:nvPr userDrawn="1"/>
        </p:nvSpPr>
        <p:spPr>
          <a:xfrm>
            <a:off x="7163893" y="1661490"/>
            <a:ext cx="1746691"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MARCHÉ ADRESSÉ</a:t>
            </a:r>
          </a:p>
        </p:txBody>
      </p:sp>
      <p:sp>
        <p:nvSpPr>
          <p:cNvPr id="203" name="Rectangle: Rounded Corners 202">
            <a:extLst>
              <a:ext uri="{FF2B5EF4-FFF2-40B4-BE49-F238E27FC236}">
                <a16:creationId xmlns:a16="http://schemas.microsoft.com/office/drawing/2014/main" id="{1996D9F3-36FB-4E9E-ADC4-357A04061112}"/>
              </a:ext>
            </a:extLst>
          </p:cNvPr>
          <p:cNvSpPr/>
          <p:nvPr userDrawn="1"/>
        </p:nvSpPr>
        <p:spPr>
          <a:xfrm>
            <a:off x="59109" y="4117183"/>
            <a:ext cx="1746691"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IMPACT CLIENT.E</a:t>
            </a:r>
          </a:p>
        </p:txBody>
      </p:sp>
      <p:pic>
        <p:nvPicPr>
          <p:cNvPr id="7" name="Graphic 6" descr="Home with solid fill">
            <a:extLst>
              <a:ext uri="{FF2B5EF4-FFF2-40B4-BE49-F238E27FC236}">
                <a16:creationId xmlns:a16="http://schemas.microsoft.com/office/drawing/2014/main" id="{DE178CF2-3582-4A28-86A3-6929C97FE7E3}"/>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610282" y="2561450"/>
            <a:ext cx="233976" cy="233976"/>
          </a:xfrm>
          <a:prstGeom prst="rect">
            <a:avLst/>
          </a:prstGeom>
        </p:spPr>
      </p:pic>
      <p:sp>
        <p:nvSpPr>
          <p:cNvPr id="108" name="Text Placeholder 10">
            <a:extLst>
              <a:ext uri="{FF2B5EF4-FFF2-40B4-BE49-F238E27FC236}">
                <a16:creationId xmlns:a16="http://schemas.microsoft.com/office/drawing/2014/main" id="{71611905-CF03-4E93-8637-1793C775AED0}"/>
              </a:ext>
            </a:extLst>
          </p:cNvPr>
          <p:cNvSpPr>
            <a:spLocks noGrp="1"/>
          </p:cNvSpPr>
          <p:nvPr>
            <p:ph type="body" sz="quarter" idx="46" hasCustomPrompt="1"/>
          </p:nvPr>
        </p:nvSpPr>
        <p:spPr>
          <a:xfrm>
            <a:off x="9789772" y="2562962"/>
            <a:ext cx="2045155"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Lien du site internet</a:t>
            </a:r>
          </a:p>
        </p:txBody>
      </p:sp>
      <p:sp>
        <p:nvSpPr>
          <p:cNvPr id="109" name="Text Placeholder 10">
            <a:extLst>
              <a:ext uri="{FF2B5EF4-FFF2-40B4-BE49-F238E27FC236}">
                <a16:creationId xmlns:a16="http://schemas.microsoft.com/office/drawing/2014/main" id="{4DCEF583-552B-4C88-8657-B9CB326D0FBE}"/>
              </a:ext>
            </a:extLst>
          </p:cNvPr>
          <p:cNvSpPr>
            <a:spLocks noGrp="1"/>
          </p:cNvSpPr>
          <p:nvPr>
            <p:ph type="body" sz="quarter" idx="47" hasCustomPrompt="1"/>
          </p:nvPr>
        </p:nvSpPr>
        <p:spPr>
          <a:xfrm>
            <a:off x="10473775" y="2800772"/>
            <a:ext cx="1534710"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XX</a:t>
            </a:r>
          </a:p>
        </p:txBody>
      </p:sp>
      <p:sp>
        <p:nvSpPr>
          <p:cNvPr id="111" name="Text Placeholder 10">
            <a:extLst>
              <a:ext uri="{FF2B5EF4-FFF2-40B4-BE49-F238E27FC236}">
                <a16:creationId xmlns:a16="http://schemas.microsoft.com/office/drawing/2014/main" id="{ABFA99A7-C69F-4171-A015-609548A78184}"/>
              </a:ext>
            </a:extLst>
          </p:cNvPr>
          <p:cNvSpPr>
            <a:spLocks noGrp="1"/>
          </p:cNvSpPr>
          <p:nvPr>
            <p:ph type="body" sz="quarter" idx="48" hasCustomPrompt="1"/>
          </p:nvPr>
        </p:nvSpPr>
        <p:spPr>
          <a:xfrm>
            <a:off x="10030980" y="147928"/>
            <a:ext cx="1875518" cy="805060"/>
          </a:xfrm>
        </p:spPr>
        <p:txBody>
          <a:bodyPr anchor="t"/>
          <a:lstStyle>
            <a:lvl1pPr>
              <a:defRPr sz="18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Logo start up</a:t>
            </a:r>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GB" dirty="0"/>
          </a:p>
        </p:txBody>
      </p:sp>
      <p:grpSp>
        <p:nvGrpSpPr>
          <p:cNvPr id="145" name="Group 144">
            <a:extLst>
              <a:ext uri="{FF2B5EF4-FFF2-40B4-BE49-F238E27FC236}">
                <a16:creationId xmlns:a16="http://schemas.microsoft.com/office/drawing/2014/main" id="{D696C2B5-4C8A-4393-8287-956169A71458}"/>
              </a:ext>
            </a:extLst>
          </p:cNvPr>
          <p:cNvGrpSpPr>
            <a:grpSpLocks/>
          </p:cNvGrpSpPr>
          <p:nvPr userDrawn="1"/>
        </p:nvGrpSpPr>
        <p:grpSpPr>
          <a:xfrm>
            <a:off x="2458929" y="4964843"/>
            <a:ext cx="1643535" cy="382620"/>
            <a:chOff x="2418959" y="4722780"/>
            <a:chExt cx="1643535" cy="382620"/>
          </a:xfrm>
        </p:grpSpPr>
        <p:grpSp>
          <p:nvGrpSpPr>
            <p:cNvPr id="102" name="Group 101">
              <a:extLst>
                <a:ext uri="{FF2B5EF4-FFF2-40B4-BE49-F238E27FC236}">
                  <a16:creationId xmlns:a16="http://schemas.microsoft.com/office/drawing/2014/main" id="{39F69AAA-1225-49B0-A1D7-C77095325094}"/>
                </a:ext>
              </a:extLst>
            </p:cNvPr>
            <p:cNvGrpSpPr/>
            <p:nvPr userDrawn="1"/>
          </p:nvGrpSpPr>
          <p:grpSpPr>
            <a:xfrm>
              <a:off x="2599658" y="4722780"/>
              <a:ext cx="1290787" cy="207927"/>
              <a:chOff x="2918256" y="2999235"/>
              <a:chExt cx="1290787" cy="207927"/>
            </a:xfrm>
          </p:grpSpPr>
          <p:pic>
            <p:nvPicPr>
              <p:cNvPr id="148" name="Graphic 147" descr="Touchscreen outline">
                <a:extLst>
                  <a:ext uri="{FF2B5EF4-FFF2-40B4-BE49-F238E27FC236}">
                    <a16:creationId xmlns:a16="http://schemas.microsoft.com/office/drawing/2014/main" id="{448A1C1A-CB7A-417C-B0B0-EEE741A710F4}"/>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476679" y="2999235"/>
                <a:ext cx="204875" cy="204875"/>
              </a:xfrm>
              <a:prstGeom prst="rect">
                <a:avLst/>
              </a:prstGeom>
            </p:spPr>
          </p:pic>
          <p:pic>
            <p:nvPicPr>
              <p:cNvPr id="149" name="Graphic 148" descr="Touchscreen outline">
                <a:extLst>
                  <a:ext uri="{FF2B5EF4-FFF2-40B4-BE49-F238E27FC236}">
                    <a16:creationId xmlns:a16="http://schemas.microsoft.com/office/drawing/2014/main" id="{1FF88775-AF5A-4778-A3F6-C142D46C8C8D}"/>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004168" y="2999235"/>
                <a:ext cx="204875" cy="204875"/>
              </a:xfrm>
              <a:prstGeom prst="rect">
                <a:avLst/>
              </a:prstGeom>
            </p:spPr>
          </p:pic>
          <p:pic>
            <p:nvPicPr>
              <p:cNvPr id="123" name="Graphic 122" descr="Touchscreen outline">
                <a:extLst>
                  <a:ext uri="{FF2B5EF4-FFF2-40B4-BE49-F238E27FC236}">
                    <a16:creationId xmlns:a16="http://schemas.microsoft.com/office/drawing/2014/main" id="{48519883-ADEC-4396-9C77-0969146AEA5C}"/>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918256" y="3002287"/>
                <a:ext cx="204875" cy="204875"/>
              </a:xfrm>
              <a:prstGeom prst="rect">
                <a:avLst/>
              </a:prstGeom>
            </p:spPr>
          </p:pic>
        </p:grpSp>
        <p:grpSp>
          <p:nvGrpSpPr>
            <p:cNvPr id="69" name="Group 68">
              <a:extLst>
                <a:ext uri="{FF2B5EF4-FFF2-40B4-BE49-F238E27FC236}">
                  <a16:creationId xmlns:a16="http://schemas.microsoft.com/office/drawing/2014/main" id="{2DBABE69-3E5D-4645-AD6D-DF24EDA602FC}"/>
                </a:ext>
              </a:extLst>
            </p:cNvPr>
            <p:cNvGrpSpPr>
              <a:grpSpLocks/>
            </p:cNvGrpSpPr>
            <p:nvPr userDrawn="1"/>
          </p:nvGrpSpPr>
          <p:grpSpPr>
            <a:xfrm>
              <a:off x="2418959" y="4920734"/>
              <a:ext cx="1643535" cy="184666"/>
              <a:chOff x="2750057" y="3143782"/>
              <a:chExt cx="1643535" cy="184666"/>
            </a:xfrm>
          </p:grpSpPr>
          <p:sp>
            <p:nvSpPr>
              <p:cNvPr id="195" name="TextBox 194">
                <a:extLst>
                  <a:ext uri="{FF2B5EF4-FFF2-40B4-BE49-F238E27FC236}">
                    <a16:creationId xmlns:a16="http://schemas.microsoft.com/office/drawing/2014/main" id="{8C7F30EA-1F76-46F2-8A20-920E877940A9}"/>
                  </a:ext>
                </a:extLst>
              </p:cNvPr>
              <p:cNvSpPr txBox="1">
                <a:spLocks/>
              </p:cNvSpPr>
              <p:nvPr userDrawn="1"/>
            </p:nvSpPr>
            <p:spPr>
              <a:xfrm>
                <a:off x="2750057" y="3143782"/>
                <a:ext cx="553137" cy="184666"/>
              </a:xfrm>
              <a:prstGeom prst="rect">
                <a:avLst/>
              </a:prstGeom>
              <a:noFill/>
            </p:spPr>
            <p:txBody>
              <a:bodyPr wrap="none" lIns="108000" rIns="108000" rtlCol="0">
                <a:spAutoFit/>
              </a:bodyPr>
              <a:lstStyle/>
              <a:p>
                <a:pPr algn="ctr"/>
                <a:r>
                  <a:rPr lang="en-GB" sz="600" dirty="0">
                    <a:solidFill>
                      <a:schemeClr val="bg2"/>
                    </a:solidFill>
                  </a:rPr>
                  <a:t>Peu fluide</a:t>
                </a:r>
              </a:p>
            </p:txBody>
          </p:sp>
          <p:sp>
            <p:nvSpPr>
              <p:cNvPr id="200" name="TextBox 199">
                <a:extLst>
                  <a:ext uri="{FF2B5EF4-FFF2-40B4-BE49-F238E27FC236}">
                    <a16:creationId xmlns:a16="http://schemas.microsoft.com/office/drawing/2014/main" id="{95AFF43B-8DA8-47BA-8B47-01E490630911}"/>
                  </a:ext>
                </a:extLst>
              </p:cNvPr>
              <p:cNvSpPr txBox="1">
                <a:spLocks/>
              </p:cNvSpPr>
              <p:nvPr userDrawn="1"/>
            </p:nvSpPr>
            <p:spPr>
              <a:xfrm>
                <a:off x="3369072" y="3143782"/>
                <a:ext cx="420089" cy="184666"/>
              </a:xfrm>
              <a:prstGeom prst="rect">
                <a:avLst/>
              </a:prstGeom>
              <a:noFill/>
            </p:spPr>
            <p:txBody>
              <a:bodyPr wrap="none" lIns="108000" rIns="108000" rtlCol="0">
                <a:spAutoFit/>
              </a:bodyPr>
              <a:lstStyle/>
              <a:p>
                <a:pPr algn="ctr"/>
                <a:r>
                  <a:rPr lang="en-GB" sz="600" dirty="0">
                    <a:solidFill>
                      <a:schemeClr val="bg2"/>
                    </a:solidFill>
                  </a:rPr>
                  <a:t>Fluide</a:t>
                </a:r>
              </a:p>
            </p:txBody>
          </p:sp>
          <p:sp>
            <p:nvSpPr>
              <p:cNvPr id="201" name="TextBox 200">
                <a:extLst>
                  <a:ext uri="{FF2B5EF4-FFF2-40B4-BE49-F238E27FC236}">
                    <a16:creationId xmlns:a16="http://schemas.microsoft.com/office/drawing/2014/main" id="{2D58A62D-A941-4AE3-BF77-91BFB5CAA0DB}"/>
                  </a:ext>
                </a:extLst>
              </p:cNvPr>
              <p:cNvSpPr txBox="1">
                <a:spLocks/>
              </p:cNvSpPr>
              <p:nvPr userDrawn="1"/>
            </p:nvSpPr>
            <p:spPr>
              <a:xfrm>
                <a:off x="3819616" y="3143782"/>
                <a:ext cx="573976" cy="184666"/>
              </a:xfrm>
              <a:prstGeom prst="rect">
                <a:avLst/>
              </a:prstGeom>
              <a:noFill/>
            </p:spPr>
            <p:txBody>
              <a:bodyPr wrap="none" lIns="108000" rIns="108000" rtlCol="0">
                <a:spAutoFit/>
              </a:bodyPr>
              <a:lstStyle/>
              <a:p>
                <a:pPr algn="ctr"/>
                <a:r>
                  <a:rPr lang="en-GB" sz="600" dirty="0">
                    <a:solidFill>
                      <a:schemeClr val="bg2"/>
                    </a:solidFill>
                  </a:rPr>
                  <a:t>Très fluide</a:t>
                </a:r>
              </a:p>
            </p:txBody>
          </p:sp>
        </p:grpSp>
      </p:grpSp>
      <p:sp>
        <p:nvSpPr>
          <p:cNvPr id="103" name="Rectangle 102">
            <a:extLst>
              <a:ext uri="{FF2B5EF4-FFF2-40B4-BE49-F238E27FC236}">
                <a16:creationId xmlns:a16="http://schemas.microsoft.com/office/drawing/2014/main" id="{E460511F-7089-4676-90DB-CA638A758795}"/>
              </a:ext>
            </a:extLst>
          </p:cNvPr>
          <p:cNvSpPr>
            <a:spLocks/>
          </p:cNvSpPr>
          <p:nvPr userDrawn="1"/>
        </p:nvSpPr>
        <p:spPr>
          <a:xfrm>
            <a:off x="11125200" y="6705600"/>
            <a:ext cx="1076726" cy="106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b="0" dirty="0">
                <a:solidFill>
                  <a:schemeClr val="bg1">
                    <a:lumMod val="95000"/>
                  </a:schemeClr>
                </a:solidFill>
              </a:rPr>
              <a:t>*Grandes entreprises</a:t>
            </a:r>
          </a:p>
        </p:txBody>
      </p:sp>
    </p:spTree>
    <p:extLst>
      <p:ext uri="{BB962C8B-B14F-4D97-AF65-F5344CB8AC3E}">
        <p14:creationId xmlns:p14="http://schemas.microsoft.com/office/powerpoint/2010/main" val="29785300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Headline only">
    <p:spTree>
      <p:nvGrpSpPr>
        <p:cNvPr id="1" name=""/>
        <p:cNvGrpSpPr/>
        <p:nvPr/>
      </p:nvGrpSpPr>
      <p:grpSpPr>
        <a:xfrm>
          <a:off x="0" y="0"/>
          <a:ext cx="0" cy="0"/>
          <a:chOff x="0" y="0"/>
          <a:chExt cx="0" cy="0"/>
        </a:xfrm>
      </p:grpSpPr>
      <p:sp>
        <p:nvSpPr>
          <p:cNvPr id="254" name="Rectangle 253">
            <a:extLst>
              <a:ext uri="{FF2B5EF4-FFF2-40B4-BE49-F238E27FC236}">
                <a16:creationId xmlns:a16="http://schemas.microsoft.com/office/drawing/2014/main" id="{F8070885-B301-46B3-A3F0-94BF1DA20ABD}"/>
              </a:ext>
            </a:extLst>
          </p:cNvPr>
          <p:cNvSpPr/>
          <p:nvPr userDrawn="1"/>
        </p:nvSpPr>
        <p:spPr>
          <a:xfrm>
            <a:off x="-169818" y="1475697"/>
            <a:ext cx="10423666" cy="2457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GB" noProof="0" dirty="0"/>
              <a:t>Nom de la </a:t>
            </a:r>
            <a:r>
              <a:rPr lang="en-GB" noProof="0" dirty="0" err="1"/>
              <a:t>startup</a:t>
            </a:r>
            <a:r>
              <a:rPr lang="en-GB" noProof="0" dirty="0"/>
              <a:t>, </a:t>
            </a:r>
            <a:r>
              <a:rPr lang="en-GB" noProof="0" dirty="0" err="1"/>
              <a:t>présentation</a:t>
            </a:r>
            <a:r>
              <a:rPr lang="en-GB" noProof="0" dirty="0"/>
              <a:t> </a:t>
            </a:r>
            <a:r>
              <a:rPr lang="en-GB" noProof="0" dirty="0" err="1"/>
              <a:t>succinte</a:t>
            </a:r>
            <a:r>
              <a:rPr lang="en-GB" noProof="0" dirty="0"/>
              <a:t> sur maximum 1 </a:t>
            </a:r>
            <a:r>
              <a:rPr lang="en-GB" noProof="0" dirty="0" err="1"/>
              <a:t>ligne</a:t>
            </a:r>
            <a:endParaRPr lang="en-GB" noProof="0" dirty="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err="1"/>
              <a:t>Présentation</a:t>
            </a:r>
            <a:r>
              <a:rPr lang="en-GB" noProof="0" dirty="0"/>
              <a:t> de </a:t>
            </a:r>
            <a:r>
              <a:rPr lang="en-GB" noProof="0" dirty="0" err="1"/>
              <a:t>l’acteur</a:t>
            </a:r>
            <a:endParaRPr lang="en-GB" noProof="0" dirty="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Descriptif</a:t>
            </a:r>
            <a:r>
              <a:rPr lang="en-GB" dirty="0"/>
              <a:t> de la proposition de </a:t>
            </a:r>
            <a:r>
              <a:rPr lang="en-GB" dirty="0" err="1"/>
              <a:t>valeur</a:t>
            </a:r>
            <a:r>
              <a:rPr lang="en-GB" dirty="0"/>
              <a:t> de la solution </a:t>
            </a:r>
            <a:r>
              <a:rPr lang="en-GB" dirty="0" err="1"/>
              <a:t>en</a:t>
            </a:r>
            <a:r>
              <a:rPr lang="en-GB" dirty="0"/>
              <a:t> 3 </a:t>
            </a:r>
            <a:r>
              <a:rPr lang="en-GB" dirty="0" err="1"/>
              <a:t>lignes</a:t>
            </a:r>
            <a:r>
              <a:rPr lang="en-GB" dirty="0"/>
              <a:t> et </a:t>
            </a:r>
            <a:r>
              <a:rPr lang="en-GB" dirty="0" err="1"/>
              <a:t>besoin</a:t>
            </a:r>
            <a:r>
              <a:rPr lang="en-GB" dirty="0"/>
              <a:t> </a:t>
            </a:r>
            <a:r>
              <a:rPr lang="en-GB" dirty="0" err="1"/>
              <a:t>adressé</a:t>
            </a:r>
            <a:r>
              <a:rPr lang="en-GB" dirty="0"/>
              <a:t> (</a:t>
            </a:r>
            <a:r>
              <a:rPr lang="en-GB" dirty="0" err="1"/>
              <a:t>règlementations</a:t>
            </a:r>
            <a:r>
              <a:rPr lang="en-GB" dirty="0"/>
              <a:t> etc)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54" name="Text Placeholder 153">
            <a:extLst>
              <a:ext uri="{FF2B5EF4-FFF2-40B4-BE49-F238E27FC236}">
                <a16:creationId xmlns:a16="http://schemas.microsoft.com/office/drawing/2014/main" id="{611E414B-76F1-4561-B46E-0E30312CAFAE}"/>
              </a:ext>
            </a:extLst>
          </p:cNvPr>
          <p:cNvSpPr>
            <a:spLocks noGrp="1"/>
          </p:cNvSpPr>
          <p:nvPr>
            <p:ph type="body" sz="quarter" idx="35" hasCustomPrompt="1"/>
          </p:nvPr>
        </p:nvSpPr>
        <p:spPr>
          <a:xfrm>
            <a:off x="4649471" y="1650339"/>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29" name="Text Placeholder 153">
            <a:extLst>
              <a:ext uri="{FF2B5EF4-FFF2-40B4-BE49-F238E27FC236}">
                <a16:creationId xmlns:a16="http://schemas.microsoft.com/office/drawing/2014/main" id="{BC871FB4-D894-4441-BDE7-3F6378114171}"/>
              </a:ext>
            </a:extLst>
          </p:cNvPr>
          <p:cNvSpPr>
            <a:spLocks noGrp="1"/>
          </p:cNvSpPr>
          <p:nvPr>
            <p:ph type="body" sz="quarter" idx="39" hasCustomPrompt="1"/>
          </p:nvPr>
        </p:nvSpPr>
        <p:spPr>
          <a:xfrm>
            <a:off x="4658149" y="2115613"/>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30" name="Text Placeholder 153">
            <a:extLst>
              <a:ext uri="{FF2B5EF4-FFF2-40B4-BE49-F238E27FC236}">
                <a16:creationId xmlns:a16="http://schemas.microsoft.com/office/drawing/2014/main" id="{E092D6DF-7DD7-4B20-ACFF-8A510E56C259}"/>
              </a:ext>
            </a:extLst>
          </p:cNvPr>
          <p:cNvSpPr>
            <a:spLocks noGrp="1"/>
          </p:cNvSpPr>
          <p:nvPr>
            <p:ph type="body" sz="quarter" idx="40" hasCustomPrompt="1"/>
          </p:nvPr>
        </p:nvSpPr>
        <p:spPr>
          <a:xfrm>
            <a:off x="4658148" y="2590957"/>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4658148" y="3063628"/>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a:t>
            </a:r>
          </a:p>
        </p:txBody>
      </p:sp>
      <p:grpSp>
        <p:nvGrpSpPr>
          <p:cNvPr id="43" name="Group 42">
            <a:extLst>
              <a:ext uri="{FF2B5EF4-FFF2-40B4-BE49-F238E27FC236}">
                <a16:creationId xmlns:a16="http://schemas.microsoft.com/office/drawing/2014/main" id="{276AAC5A-67E2-4D3A-A4A3-FE01FF4518B5}"/>
              </a:ext>
            </a:extLst>
          </p:cNvPr>
          <p:cNvGrpSpPr/>
          <p:nvPr userDrawn="1"/>
        </p:nvGrpSpPr>
        <p:grpSpPr>
          <a:xfrm>
            <a:off x="8729906" y="0"/>
            <a:ext cx="3472633" cy="6883394"/>
            <a:chOff x="7457060" y="0"/>
            <a:chExt cx="4745480" cy="6883394"/>
          </a:xfrm>
        </p:grpSpPr>
        <p:sp>
          <p:nvSpPr>
            <p:cNvPr id="41" name="Rectangle 40">
              <a:extLst>
                <a:ext uri="{FF2B5EF4-FFF2-40B4-BE49-F238E27FC236}">
                  <a16:creationId xmlns:a16="http://schemas.microsoft.com/office/drawing/2014/main" id="{31919A6D-7FFE-497A-A808-DF620639138D}"/>
                </a:ext>
              </a:extLst>
            </p:cNvPr>
            <p:cNvSpPr/>
            <p:nvPr userDrawn="1"/>
          </p:nvSpPr>
          <p:spPr>
            <a:xfrm>
              <a:off x="10534191" y="0"/>
              <a:ext cx="1668349" cy="6883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59" name="Freeform: Shape 158">
              <a:extLst>
                <a:ext uri="{FF2B5EF4-FFF2-40B4-BE49-F238E27FC236}">
                  <a16:creationId xmlns:a16="http://schemas.microsoft.com/office/drawing/2014/main" id="{00C0F7FE-6834-43F5-8292-76487E8E6511}"/>
                </a:ext>
              </a:extLst>
            </p:cNvPr>
            <p:cNvSpPr/>
            <p:nvPr userDrawn="1"/>
          </p:nvSpPr>
          <p:spPr>
            <a:xfrm>
              <a:off x="7457060" y="0"/>
              <a:ext cx="3210940" cy="6883394"/>
            </a:xfrm>
            <a:custGeom>
              <a:avLst/>
              <a:gdLst>
                <a:gd name="connsiteX0" fmla="*/ 2902097 w 3210940"/>
                <a:gd name="connsiteY0" fmla="*/ 0 h 6883394"/>
                <a:gd name="connsiteX1" fmla="*/ 3206925 w 3210940"/>
                <a:gd name="connsiteY1" fmla="*/ 0 h 6883394"/>
                <a:gd name="connsiteX2" fmla="*/ 3210940 w 3210940"/>
                <a:gd name="connsiteY2" fmla="*/ 6883394 h 6883394"/>
                <a:gd name="connsiteX3" fmla="*/ 0 w 3210940"/>
                <a:gd name="connsiteY3" fmla="*/ 6883394 h 6883394"/>
                <a:gd name="connsiteX4" fmla="*/ 780350 w 3210940"/>
                <a:gd name="connsiteY4" fmla="*/ 6284276 h 6883394"/>
                <a:gd name="connsiteX5" fmla="*/ 369096 w 3210940"/>
                <a:gd name="connsiteY5" fmla="*/ 4686624 h 6883394"/>
                <a:gd name="connsiteX6" fmla="*/ 1356127 w 3210940"/>
                <a:gd name="connsiteY6" fmla="*/ 4179677 h 6883394"/>
                <a:gd name="connsiteX7" fmla="*/ 985998 w 3210940"/>
                <a:gd name="connsiteY7" fmla="*/ 2320879 h 6883394"/>
                <a:gd name="connsiteX8" fmla="*/ 2859830 w 3210940"/>
                <a:gd name="connsiteY8" fmla="*/ 22874 h 6883394"/>
                <a:gd name="connsiteX9" fmla="*/ 2902097 w 3210940"/>
                <a:gd name="connsiteY9" fmla="*/ 0 h 68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0940" h="6883394">
                  <a:moveTo>
                    <a:pt x="2902097" y="0"/>
                  </a:moveTo>
                  <a:lnTo>
                    <a:pt x="3206925" y="0"/>
                  </a:lnTo>
                  <a:lnTo>
                    <a:pt x="3210940" y="6883394"/>
                  </a:lnTo>
                  <a:lnTo>
                    <a:pt x="0" y="6883394"/>
                  </a:lnTo>
                  <a:cubicBezTo>
                    <a:pt x="0" y="6883394"/>
                    <a:pt x="655897" y="6596114"/>
                    <a:pt x="780350" y="6284276"/>
                  </a:cubicBezTo>
                  <a:cubicBezTo>
                    <a:pt x="1020174" y="5683483"/>
                    <a:pt x="66956" y="5156886"/>
                    <a:pt x="369096" y="4686624"/>
                  </a:cubicBezTo>
                  <a:cubicBezTo>
                    <a:pt x="570082" y="4373798"/>
                    <a:pt x="1061500" y="4498517"/>
                    <a:pt x="1356127" y="4179677"/>
                  </a:cubicBezTo>
                  <a:cubicBezTo>
                    <a:pt x="1797070" y="3702512"/>
                    <a:pt x="985998" y="3045283"/>
                    <a:pt x="985998" y="2320879"/>
                  </a:cubicBezTo>
                  <a:cubicBezTo>
                    <a:pt x="985998" y="1194606"/>
                    <a:pt x="2235219" y="366523"/>
                    <a:pt x="2859830" y="22874"/>
                  </a:cubicBezTo>
                  <a:lnTo>
                    <a:pt x="290209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sp>
        <p:nvSpPr>
          <p:cNvPr id="30" name="Rectangle 29">
            <a:extLst>
              <a:ext uri="{FF2B5EF4-FFF2-40B4-BE49-F238E27FC236}">
                <a16:creationId xmlns:a16="http://schemas.microsoft.com/office/drawing/2014/main" id="{F91205BA-43AB-43E0-8915-AABC5ED2F7BC}"/>
              </a:ext>
            </a:extLst>
          </p:cNvPr>
          <p:cNvSpPr>
            <a:spLocks/>
          </p:cNvSpPr>
          <p:nvPr userDrawn="1"/>
        </p:nvSpPr>
        <p:spPr>
          <a:xfrm>
            <a:off x="3200400" y="166093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Facilité d’intégration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de la solution</a:t>
            </a:r>
          </a:p>
        </p:txBody>
      </p:sp>
      <p:sp>
        <p:nvSpPr>
          <p:cNvPr id="77" name="Rectangle 76">
            <a:extLst>
              <a:ext uri="{FF2B5EF4-FFF2-40B4-BE49-F238E27FC236}">
                <a16:creationId xmlns:a16="http://schemas.microsoft.com/office/drawing/2014/main" id="{2072C7FA-E2F6-4951-ADA8-80FB767D9E19}"/>
              </a:ext>
            </a:extLst>
          </p:cNvPr>
          <p:cNvSpPr>
            <a:spLocks/>
          </p:cNvSpPr>
          <p:nvPr userDrawn="1"/>
        </p:nvSpPr>
        <p:spPr>
          <a:xfrm>
            <a:off x="3209080" y="3074226"/>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Engagement de l’entreprise</a:t>
            </a:r>
          </a:p>
        </p:txBody>
      </p:sp>
      <p:sp>
        <p:nvSpPr>
          <p:cNvPr id="76" name="Rectangle 75">
            <a:extLst>
              <a:ext uri="{FF2B5EF4-FFF2-40B4-BE49-F238E27FC236}">
                <a16:creationId xmlns:a16="http://schemas.microsoft.com/office/drawing/2014/main" id="{AF793AAD-29C0-491C-AF15-81EBAC98B3EA}"/>
              </a:ext>
            </a:extLst>
          </p:cNvPr>
          <p:cNvSpPr>
            <a:spLocks/>
          </p:cNvSpPr>
          <p:nvPr userDrawn="1"/>
        </p:nvSpPr>
        <p:spPr>
          <a:xfrm>
            <a:off x="3209079" y="2601555"/>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Impact environnemental</a:t>
            </a:r>
          </a:p>
        </p:txBody>
      </p:sp>
      <p:sp>
        <p:nvSpPr>
          <p:cNvPr id="75" name="Rectangle 74">
            <a:extLst>
              <a:ext uri="{FF2B5EF4-FFF2-40B4-BE49-F238E27FC236}">
                <a16:creationId xmlns:a16="http://schemas.microsoft.com/office/drawing/2014/main" id="{F28C4B25-F5C4-48BF-A64F-68656F58B9A7}"/>
              </a:ext>
            </a:extLst>
          </p:cNvPr>
          <p:cNvSpPr>
            <a:spLocks/>
          </p:cNvSpPr>
          <p:nvPr userDrawn="1"/>
        </p:nvSpPr>
        <p:spPr>
          <a:xfrm>
            <a:off x="3209078" y="214358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Facilité d’utilisation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2"/>
                </a:solidFill>
              </a:rPr>
              <a:t>de la solution</a:t>
            </a:r>
          </a:p>
        </p:txBody>
      </p:sp>
      <p:sp>
        <p:nvSpPr>
          <p:cNvPr id="186" name="TextBox 185">
            <a:extLst>
              <a:ext uri="{FF2B5EF4-FFF2-40B4-BE49-F238E27FC236}">
                <a16:creationId xmlns:a16="http://schemas.microsoft.com/office/drawing/2014/main" id="{E3095E67-80B4-43C9-AEB6-6AECB2986AED}"/>
              </a:ext>
            </a:extLst>
          </p:cNvPr>
          <p:cNvSpPr txBox="1">
            <a:spLocks/>
          </p:cNvSpPr>
          <p:nvPr userDrawn="1"/>
        </p:nvSpPr>
        <p:spPr>
          <a:xfrm>
            <a:off x="2421614" y="3429000"/>
            <a:ext cx="768165" cy="230832"/>
          </a:xfrm>
          <a:prstGeom prst="rect">
            <a:avLst/>
          </a:prstGeom>
          <a:noFill/>
        </p:spPr>
        <p:txBody>
          <a:bodyPr wrap="square" lIns="108000" rIns="108000" rtlCol="0">
            <a:spAutoFit/>
          </a:bodyPr>
          <a:lstStyle/>
          <a:p>
            <a:pPr algn="ctr"/>
            <a:r>
              <a:rPr lang="en-GB" sz="900" dirty="0"/>
              <a:t>Excellent</a:t>
            </a:r>
          </a:p>
        </p:txBody>
      </p:sp>
      <p:sp>
        <p:nvSpPr>
          <p:cNvPr id="187" name="TextBox 186">
            <a:extLst>
              <a:ext uri="{FF2B5EF4-FFF2-40B4-BE49-F238E27FC236}">
                <a16:creationId xmlns:a16="http://schemas.microsoft.com/office/drawing/2014/main" id="{092A78A6-2E94-49C7-B21B-F6F8A237459C}"/>
              </a:ext>
            </a:extLst>
          </p:cNvPr>
          <p:cNvSpPr txBox="1">
            <a:spLocks/>
          </p:cNvSpPr>
          <p:nvPr userDrawn="1"/>
        </p:nvSpPr>
        <p:spPr>
          <a:xfrm>
            <a:off x="1732804" y="3429000"/>
            <a:ext cx="739086" cy="230832"/>
          </a:xfrm>
          <a:prstGeom prst="rect">
            <a:avLst/>
          </a:prstGeom>
          <a:noFill/>
        </p:spPr>
        <p:txBody>
          <a:bodyPr wrap="none" lIns="108000" rIns="108000" rtlCol="0">
            <a:spAutoFit/>
          </a:bodyPr>
          <a:lstStyle/>
          <a:p>
            <a:pPr algn="ctr"/>
            <a:r>
              <a:rPr lang="en-GB" sz="900" dirty="0"/>
              <a:t>Plutôt bon</a:t>
            </a:r>
          </a:p>
        </p:txBody>
      </p:sp>
      <p:sp>
        <p:nvSpPr>
          <p:cNvPr id="188" name="TextBox 187">
            <a:extLst>
              <a:ext uri="{FF2B5EF4-FFF2-40B4-BE49-F238E27FC236}">
                <a16:creationId xmlns:a16="http://schemas.microsoft.com/office/drawing/2014/main" id="{D031D045-7B6D-42EE-9D47-06919EE2D4F1}"/>
              </a:ext>
            </a:extLst>
          </p:cNvPr>
          <p:cNvSpPr txBox="1">
            <a:spLocks/>
          </p:cNvSpPr>
          <p:nvPr userDrawn="1"/>
        </p:nvSpPr>
        <p:spPr>
          <a:xfrm>
            <a:off x="1112576" y="3429000"/>
            <a:ext cx="626876" cy="230832"/>
          </a:xfrm>
          <a:prstGeom prst="rect">
            <a:avLst/>
          </a:prstGeom>
          <a:noFill/>
        </p:spPr>
        <p:txBody>
          <a:bodyPr wrap="none" lIns="108000" rIns="108000" rtlCol="0">
            <a:spAutoFit/>
          </a:bodyPr>
          <a:lstStyle/>
          <a:p>
            <a:pPr algn="ctr"/>
            <a:r>
              <a:rPr lang="en-GB" sz="900" dirty="0"/>
              <a:t>Mauvais</a:t>
            </a:r>
          </a:p>
        </p:txBody>
      </p:sp>
      <p:sp>
        <p:nvSpPr>
          <p:cNvPr id="189" name="TextBox 188">
            <a:extLst>
              <a:ext uri="{FF2B5EF4-FFF2-40B4-BE49-F238E27FC236}">
                <a16:creationId xmlns:a16="http://schemas.microsoft.com/office/drawing/2014/main" id="{5930FC4E-B8D5-4C31-A372-52EE62B093A7}"/>
              </a:ext>
            </a:extLst>
          </p:cNvPr>
          <p:cNvSpPr txBox="1">
            <a:spLocks/>
          </p:cNvSpPr>
          <p:nvPr userDrawn="1"/>
        </p:nvSpPr>
        <p:spPr>
          <a:xfrm>
            <a:off x="464054" y="3429000"/>
            <a:ext cx="519474" cy="230832"/>
          </a:xfrm>
          <a:prstGeom prst="rect">
            <a:avLst/>
          </a:prstGeom>
          <a:noFill/>
        </p:spPr>
        <p:txBody>
          <a:bodyPr wrap="none" lIns="108000" rIns="108000" rtlCol="0">
            <a:spAutoFit/>
          </a:bodyPr>
          <a:lstStyle/>
          <a:p>
            <a:pPr algn="ctr"/>
            <a:r>
              <a:rPr lang="en-GB" sz="900" dirty="0"/>
              <a:t>Néant</a:t>
            </a:r>
          </a:p>
        </p:txBody>
      </p:sp>
      <p:cxnSp>
        <p:nvCxnSpPr>
          <p:cNvPr id="7" name="Straight Connector 6">
            <a:extLst>
              <a:ext uri="{FF2B5EF4-FFF2-40B4-BE49-F238E27FC236}">
                <a16:creationId xmlns:a16="http://schemas.microsoft.com/office/drawing/2014/main" id="{B960B813-AD71-4CC8-A9FC-A0C068CA2DCA}"/>
              </a:ext>
            </a:extLst>
          </p:cNvPr>
          <p:cNvCxnSpPr>
            <a:cxnSpLocks/>
          </p:cNvCxnSpPr>
          <p:nvPr userDrawn="1"/>
        </p:nvCxnSpPr>
        <p:spPr>
          <a:xfrm rot="5400000">
            <a:off x="-213942"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50B4BC-876A-45B5-BA47-6E97C418A203}"/>
              </a:ext>
            </a:extLst>
          </p:cNvPr>
          <p:cNvCxnSpPr>
            <a:cxnSpLocks/>
          </p:cNvCxnSpPr>
          <p:nvPr userDrawn="1"/>
        </p:nvCxnSpPr>
        <p:spPr>
          <a:xfrm rot="5400000">
            <a:off x="1864715" y="2537936"/>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32CC11-7F86-492A-8CBF-A8A825722682}"/>
              </a:ext>
            </a:extLst>
          </p:cNvPr>
          <p:cNvCxnSpPr>
            <a:cxnSpLocks/>
          </p:cNvCxnSpPr>
          <p:nvPr userDrawn="1"/>
        </p:nvCxnSpPr>
        <p:spPr>
          <a:xfrm rot="5400000">
            <a:off x="1166717"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45F640-D512-486A-8DE4-3D7CD41BECA9}"/>
              </a:ext>
            </a:extLst>
          </p:cNvPr>
          <p:cNvCxnSpPr>
            <a:cxnSpLocks/>
          </p:cNvCxnSpPr>
          <p:nvPr userDrawn="1"/>
        </p:nvCxnSpPr>
        <p:spPr>
          <a:xfrm rot="5400000">
            <a:off x="481296"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2DB908C2-794F-480D-9239-5B8A04FF7617}"/>
              </a:ext>
            </a:extLst>
          </p:cNvPr>
          <p:cNvSpPr>
            <a:spLocks/>
          </p:cNvSpPr>
          <p:nvPr userDrawn="1"/>
        </p:nvSpPr>
        <p:spPr>
          <a:xfrm rot="16200000">
            <a:off x="1623677" y="675777"/>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72" name="Rectangle: Rounded Corners 71">
            <a:extLst>
              <a:ext uri="{FF2B5EF4-FFF2-40B4-BE49-F238E27FC236}">
                <a16:creationId xmlns:a16="http://schemas.microsoft.com/office/drawing/2014/main" id="{9E96277A-02E1-4048-A862-0CB6F871C83C}"/>
              </a:ext>
            </a:extLst>
          </p:cNvPr>
          <p:cNvSpPr>
            <a:spLocks/>
          </p:cNvSpPr>
          <p:nvPr userDrawn="1"/>
        </p:nvSpPr>
        <p:spPr>
          <a:xfrm rot="16200000">
            <a:off x="1623678" y="1145718"/>
            <a:ext cx="271027" cy="2357542"/>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74" name="Rectangle: Rounded Corners 73">
            <a:extLst>
              <a:ext uri="{FF2B5EF4-FFF2-40B4-BE49-F238E27FC236}">
                <a16:creationId xmlns:a16="http://schemas.microsoft.com/office/drawing/2014/main" id="{449BF5FC-CC21-44EF-B484-D9B8D3796116}"/>
              </a:ext>
            </a:extLst>
          </p:cNvPr>
          <p:cNvSpPr>
            <a:spLocks/>
          </p:cNvSpPr>
          <p:nvPr userDrawn="1"/>
        </p:nvSpPr>
        <p:spPr>
          <a:xfrm rot="16200000">
            <a:off x="1623677" y="208559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01" name="Rectangle: Rounded Corners 100">
            <a:extLst>
              <a:ext uri="{FF2B5EF4-FFF2-40B4-BE49-F238E27FC236}">
                <a16:creationId xmlns:a16="http://schemas.microsoft.com/office/drawing/2014/main" id="{36ADC581-F7CD-4B68-8E47-E1C3EC6D5D77}"/>
              </a:ext>
            </a:extLst>
          </p:cNvPr>
          <p:cNvSpPr>
            <a:spLocks/>
          </p:cNvSpPr>
          <p:nvPr userDrawn="1"/>
        </p:nvSpPr>
        <p:spPr>
          <a:xfrm rot="16200000">
            <a:off x="1623677" y="161565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874882" y="2598939"/>
            <a:ext cx="220370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372600" y="4457717"/>
            <a:ext cx="17572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Taille :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372600" y="4655918"/>
            <a:ext cx="17572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Date de création :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372600" y="4886750"/>
            <a:ext cx="1643743"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915191" y="4655918"/>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 ETP</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10915190" y="4457038"/>
            <a:ext cx="1224552" cy="232464"/>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20XX</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0915190" y="4886750"/>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72600" y="2168487"/>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en-GB" sz="1200" b="1" dirty="0">
                <a:solidFill>
                  <a:schemeClr val="bg1"/>
                </a:solidFill>
                <a:ea typeface="+mj-ea"/>
                <a:cs typeface="+mj-cs"/>
              </a:rPr>
              <a:t>ORIGINE</a:t>
            </a:r>
          </a:p>
        </p:txBody>
      </p:sp>
      <p:sp>
        <p:nvSpPr>
          <p:cNvPr id="172" name="TextBox 171">
            <a:extLst>
              <a:ext uri="{FF2B5EF4-FFF2-40B4-BE49-F238E27FC236}">
                <a16:creationId xmlns:a16="http://schemas.microsoft.com/office/drawing/2014/main" id="{5CA96BCD-3FE1-4D25-94D0-21D17E78CC6A}"/>
              </a:ext>
            </a:extLst>
          </p:cNvPr>
          <p:cNvSpPr txBox="1">
            <a:spLocks/>
          </p:cNvSpPr>
          <p:nvPr userDrawn="1"/>
        </p:nvSpPr>
        <p:spPr>
          <a:xfrm>
            <a:off x="9315321" y="5664597"/>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TPE</a:t>
            </a:r>
          </a:p>
        </p:txBody>
      </p:sp>
      <p:sp>
        <p:nvSpPr>
          <p:cNvPr id="173" name="TextBox 172">
            <a:extLst>
              <a:ext uri="{FF2B5EF4-FFF2-40B4-BE49-F238E27FC236}">
                <a16:creationId xmlns:a16="http://schemas.microsoft.com/office/drawing/2014/main" id="{1828E8F0-C76C-4D7A-A2B7-BEF8BF3E4982}"/>
              </a:ext>
            </a:extLst>
          </p:cNvPr>
          <p:cNvSpPr txBox="1">
            <a:spLocks/>
          </p:cNvSpPr>
          <p:nvPr userDrawn="1"/>
        </p:nvSpPr>
        <p:spPr>
          <a:xfrm>
            <a:off x="9317789" y="5887041"/>
            <a:ext cx="1904448"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Secteur(s) d’activité : </a:t>
            </a:r>
          </a:p>
        </p:txBody>
      </p:sp>
      <p:sp>
        <p:nvSpPr>
          <p:cNvPr id="174" name="TextBox 173">
            <a:extLst>
              <a:ext uri="{FF2B5EF4-FFF2-40B4-BE49-F238E27FC236}">
                <a16:creationId xmlns:a16="http://schemas.microsoft.com/office/drawing/2014/main" id="{2517DD07-118F-45D0-9B19-F78EC47D5FAF}"/>
              </a:ext>
            </a:extLst>
          </p:cNvPr>
          <p:cNvSpPr txBox="1">
            <a:spLocks/>
          </p:cNvSpPr>
          <p:nvPr userDrawn="1"/>
        </p:nvSpPr>
        <p:spPr>
          <a:xfrm>
            <a:off x="9320281" y="6097484"/>
            <a:ext cx="2558290"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Secteur(s) géographique(s) :</a:t>
            </a:r>
          </a:p>
        </p:txBody>
      </p:sp>
      <p:sp>
        <p:nvSpPr>
          <p:cNvPr id="176" name="Text Placeholder 10">
            <a:extLst>
              <a:ext uri="{FF2B5EF4-FFF2-40B4-BE49-F238E27FC236}">
                <a16:creationId xmlns:a16="http://schemas.microsoft.com/office/drawing/2014/main" id="{7646E8D6-0272-4457-9BDC-D17F1BC67ACD}"/>
              </a:ext>
            </a:extLst>
          </p:cNvPr>
          <p:cNvSpPr>
            <a:spLocks noGrp="1"/>
          </p:cNvSpPr>
          <p:nvPr userDrawn="1">
            <p:ph type="body" sz="quarter" idx="33" hasCustomPrompt="1"/>
          </p:nvPr>
        </p:nvSpPr>
        <p:spPr>
          <a:xfrm>
            <a:off x="10670020" y="5817303"/>
            <a:ext cx="1416686" cy="222776"/>
          </a:xfrm>
        </p:spPr>
        <p:txBody>
          <a:bodyPr anchor="t"/>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err="1"/>
              <a:t>Tous</a:t>
            </a:r>
            <a:r>
              <a:rPr lang="en-GB" dirty="0"/>
              <a:t> </a:t>
            </a:r>
            <a:r>
              <a:rPr lang="en-GB" dirty="0" err="1"/>
              <a:t>secteurs</a:t>
            </a:r>
            <a:endParaRPr lang="en-GB" dirty="0"/>
          </a:p>
        </p:txBody>
      </p:sp>
      <p:sp>
        <p:nvSpPr>
          <p:cNvPr id="181" name="TextBox 180">
            <a:extLst>
              <a:ext uri="{FF2B5EF4-FFF2-40B4-BE49-F238E27FC236}">
                <a16:creationId xmlns:a16="http://schemas.microsoft.com/office/drawing/2014/main" id="{36826D71-7A47-4ABB-A7FE-AD42460990DA}"/>
              </a:ext>
            </a:extLst>
          </p:cNvPr>
          <p:cNvSpPr txBox="1">
            <a:spLocks/>
          </p:cNvSpPr>
          <p:nvPr userDrawn="1"/>
        </p:nvSpPr>
        <p:spPr>
          <a:xfrm>
            <a:off x="9310498" y="6529210"/>
            <a:ext cx="2558290"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Références : </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4048589"/>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CARTE D’IDENTITÉ</a:t>
            </a:r>
          </a:p>
        </p:txBody>
      </p:sp>
      <p:sp>
        <p:nvSpPr>
          <p:cNvPr id="183" name="Rectangle: Rounded Corners 182">
            <a:extLst>
              <a:ext uri="{FF2B5EF4-FFF2-40B4-BE49-F238E27FC236}">
                <a16:creationId xmlns:a16="http://schemas.microsoft.com/office/drawing/2014/main" id="{12242E95-E85A-4A50-B10B-3E82CD79503B}"/>
              </a:ext>
            </a:extLst>
          </p:cNvPr>
          <p:cNvSpPr/>
          <p:nvPr userDrawn="1"/>
        </p:nvSpPr>
        <p:spPr>
          <a:xfrm>
            <a:off x="9364553" y="5247162"/>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en-GB" sz="1200" b="1" dirty="0">
                <a:solidFill>
                  <a:schemeClr val="bg1"/>
                </a:solidFill>
                <a:ea typeface="+mj-ea"/>
                <a:cs typeface="+mj-cs"/>
              </a:rPr>
              <a:t>MARCHÉ ADRESSÉ</a:t>
            </a:r>
          </a:p>
        </p:txBody>
      </p:sp>
      <p:sp>
        <p:nvSpPr>
          <p:cNvPr id="185" name="TextBox 184">
            <a:extLst>
              <a:ext uri="{FF2B5EF4-FFF2-40B4-BE49-F238E27FC236}">
                <a16:creationId xmlns:a16="http://schemas.microsoft.com/office/drawing/2014/main" id="{90A42FCF-A27E-410B-ABF5-2CA75B5BB084}"/>
              </a:ext>
            </a:extLst>
          </p:cNvPr>
          <p:cNvSpPr txBox="1">
            <a:spLocks/>
          </p:cNvSpPr>
          <p:nvPr userDrawn="1"/>
        </p:nvSpPr>
        <p:spPr>
          <a:xfrm>
            <a:off x="9840685" y="5662795"/>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PME</a:t>
            </a:r>
          </a:p>
        </p:txBody>
      </p:sp>
      <p:sp>
        <p:nvSpPr>
          <p:cNvPr id="190" name="TextBox 189">
            <a:extLst>
              <a:ext uri="{FF2B5EF4-FFF2-40B4-BE49-F238E27FC236}">
                <a16:creationId xmlns:a16="http://schemas.microsoft.com/office/drawing/2014/main" id="{26910FD7-3C4E-4419-9A3C-BD76DCE37A72}"/>
              </a:ext>
            </a:extLst>
          </p:cNvPr>
          <p:cNvSpPr txBox="1">
            <a:spLocks/>
          </p:cNvSpPr>
          <p:nvPr userDrawn="1"/>
        </p:nvSpPr>
        <p:spPr>
          <a:xfrm>
            <a:off x="10366049" y="5665758"/>
            <a:ext cx="533755"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ETI</a:t>
            </a:r>
          </a:p>
        </p:txBody>
      </p:sp>
      <p:sp>
        <p:nvSpPr>
          <p:cNvPr id="191" name="TextBox 190">
            <a:extLst>
              <a:ext uri="{FF2B5EF4-FFF2-40B4-BE49-F238E27FC236}">
                <a16:creationId xmlns:a16="http://schemas.microsoft.com/office/drawing/2014/main" id="{3CBB7434-2AD8-45FB-96CE-17653F3C2EC7}"/>
              </a:ext>
            </a:extLst>
          </p:cNvPr>
          <p:cNvSpPr txBox="1">
            <a:spLocks/>
          </p:cNvSpPr>
          <p:nvPr userDrawn="1"/>
        </p:nvSpPr>
        <p:spPr>
          <a:xfrm>
            <a:off x="10891413" y="5668721"/>
            <a:ext cx="1237749"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Grands groupes</a:t>
            </a:r>
          </a:p>
        </p:txBody>
      </p:sp>
      <p:sp>
        <p:nvSpPr>
          <p:cNvPr id="151" name="Oval 150">
            <a:extLst>
              <a:ext uri="{FF2B5EF4-FFF2-40B4-BE49-F238E27FC236}">
                <a16:creationId xmlns:a16="http://schemas.microsoft.com/office/drawing/2014/main" id="{E43175BE-B42B-4442-969D-8811E029872D}"/>
              </a:ext>
            </a:extLst>
          </p:cNvPr>
          <p:cNvSpPr>
            <a:spLocks/>
          </p:cNvSpPr>
          <p:nvPr userDrawn="1"/>
        </p:nvSpPr>
        <p:spPr>
          <a:xfrm>
            <a:off x="11944361"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2" name="Oval 191">
            <a:extLst>
              <a:ext uri="{FF2B5EF4-FFF2-40B4-BE49-F238E27FC236}">
                <a16:creationId xmlns:a16="http://schemas.microsoft.com/office/drawing/2014/main" id="{DB4354D9-D60A-410E-B91C-17CB3821FD28}"/>
              </a:ext>
            </a:extLst>
          </p:cNvPr>
          <p:cNvSpPr>
            <a:spLocks/>
          </p:cNvSpPr>
          <p:nvPr userDrawn="1"/>
        </p:nvSpPr>
        <p:spPr>
          <a:xfrm>
            <a:off x="9658159"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3" name="Oval 192">
            <a:extLst>
              <a:ext uri="{FF2B5EF4-FFF2-40B4-BE49-F238E27FC236}">
                <a16:creationId xmlns:a16="http://schemas.microsoft.com/office/drawing/2014/main" id="{C4575F03-428E-4720-80B8-E71AFBEC19BF}"/>
              </a:ext>
            </a:extLst>
          </p:cNvPr>
          <p:cNvSpPr>
            <a:spLocks/>
          </p:cNvSpPr>
          <p:nvPr userDrawn="1"/>
        </p:nvSpPr>
        <p:spPr>
          <a:xfrm>
            <a:off x="10231202"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94" name="Oval 193">
            <a:extLst>
              <a:ext uri="{FF2B5EF4-FFF2-40B4-BE49-F238E27FC236}">
                <a16:creationId xmlns:a16="http://schemas.microsoft.com/office/drawing/2014/main" id="{16D3E500-C4B5-4C6E-8FA4-0276BC531964}"/>
              </a:ext>
            </a:extLst>
          </p:cNvPr>
          <p:cNvSpPr>
            <a:spLocks/>
          </p:cNvSpPr>
          <p:nvPr userDrawn="1"/>
        </p:nvSpPr>
        <p:spPr>
          <a:xfrm>
            <a:off x="10743468"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609601" y="3724251"/>
            <a:ext cx="7653454" cy="720413"/>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en-GB"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723900" y="3844966"/>
            <a:ext cx="7429500" cy="380097"/>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dirty="0"/>
              <a:t>Lorem ipsum Lorem ipsum Lorem ipsum Lorem ipsum Lorem ipsum Lorem ipsum Lorem ipsum Lorem ipsum Lorem ipsum Lorem ipsum Lorem </a:t>
            </a:r>
            <a:r>
              <a:rPr lang="en-GB" dirty="0" err="1"/>
              <a:t>ipsu</a:t>
            </a:r>
            <a:r>
              <a:rPr lang="en-GB" dirty="0"/>
              <a:t> Lorem ipsum Lorem ipsum Lorem ipsum Lorem ipsum Lorem ipsum Lorem ipsum </a:t>
            </a:r>
            <a:r>
              <a:rPr lang="en-GB" dirty="0" err="1"/>
              <a:t>orem</a:t>
            </a:r>
            <a:r>
              <a:rPr lang="en-GB" dirty="0"/>
              <a:t> ipsum Lorem ipsum Lorem ipsum Lorem ipsum Lorem ipsum Lorem ipsum</a:t>
            </a:r>
          </a:p>
        </p:txBody>
      </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556363"/>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a:t>
            </a:r>
          </a:p>
          <a:p>
            <a:pPr algn="ctr"/>
            <a:r>
              <a:rPr lang="en-GB" sz="600" dirty="0">
                <a:solidFill>
                  <a:schemeClr val="bg1">
                    <a:lumMod val="95000"/>
                  </a:schemeClr>
                </a:solidFill>
              </a:rPr>
              <a:t>CSR</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Pilotage </a:t>
            </a:r>
          </a:p>
          <a:p>
            <a:pPr algn="ctr"/>
            <a:r>
              <a:rPr lang="en-GB"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858023"/>
            <a:ext cx="738932" cy="276999"/>
          </a:xfrm>
          <a:prstGeom prst="rect">
            <a:avLst/>
          </a:prstGeom>
          <a:noFill/>
        </p:spPr>
        <p:txBody>
          <a:bodyPr wrap="square" lIns="108000" rIns="108000" rtlCol="0">
            <a:spAutoFit/>
          </a:bodyPr>
          <a:lstStyle/>
          <a:p>
            <a:pPr algn="ctr"/>
            <a:r>
              <a:rPr lang="en-GB" sz="600" dirty="0">
                <a:solidFill>
                  <a:schemeClr val="bg1">
                    <a:lumMod val="95000"/>
                  </a:schemeClr>
                </a:solidFill>
              </a:rPr>
              <a:t>Impact du numérique</a:t>
            </a:r>
          </a:p>
        </p:txBody>
      </p:sp>
      <p:sp>
        <p:nvSpPr>
          <p:cNvPr id="84" name="TextBox 180">
            <a:extLst>
              <a:ext uri="{FF2B5EF4-FFF2-40B4-BE49-F238E27FC236}">
                <a16:creationId xmlns:a16="http://schemas.microsoft.com/office/drawing/2014/main" id="{C3E7B1E7-CE21-420B-B868-EDA31B4E41D1}"/>
              </a:ext>
            </a:extLst>
          </p:cNvPr>
          <p:cNvSpPr txBox="1">
            <a:spLocks/>
          </p:cNvSpPr>
          <p:nvPr userDrawn="1"/>
        </p:nvSpPr>
        <p:spPr>
          <a:xfrm>
            <a:off x="9317789" y="6319928"/>
            <a:ext cx="2558290" cy="230832"/>
          </a:xfrm>
          <a:prstGeom prst="rect">
            <a:avLst/>
          </a:prstGeom>
          <a:noFill/>
        </p:spPr>
        <p:txBody>
          <a:bodyPr wrap="square" lIns="108000" rIns="108000" rtlCol="0">
            <a:spAutoFit/>
          </a:bodyPr>
          <a:lstStyle/>
          <a:p>
            <a:r>
              <a:rPr lang="en-GB" sz="900" b="1" dirty="0">
                <a:solidFill>
                  <a:schemeClr val="bg2">
                    <a:lumMod val="40000"/>
                    <a:lumOff val="60000"/>
                  </a:schemeClr>
                </a:solidFill>
              </a:rPr>
              <a:t>Profondeur : </a:t>
            </a:r>
          </a:p>
        </p:txBody>
      </p:sp>
    </p:spTree>
    <p:extLst>
      <p:ext uri="{BB962C8B-B14F-4D97-AF65-F5344CB8AC3E}">
        <p14:creationId xmlns:p14="http://schemas.microsoft.com/office/powerpoint/2010/main" val="600076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en-GB" dirty="0"/>
              <a:t>Complete with a title here that carries your message on two lines at most for more </a:t>
            </a:r>
            <a:r>
              <a:rPr lang="en-GB" noProof="0" dirty="0"/>
              <a:t>readability</a:t>
            </a:r>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
        <p:nvSpPr>
          <p:cNvPr id="4" name="Espace réservé du contenu 3"/>
          <p:cNvSpPr>
            <a:spLocks noGrp="1"/>
          </p:cNvSpPr>
          <p:nvPr>
            <p:ph sz="quarter" idx="14" hasCustomPrompt="1"/>
          </p:nvPr>
        </p:nvSpPr>
        <p:spPr>
          <a:xfrm>
            <a:off x="425354" y="1341438"/>
            <a:ext cx="11342769" cy="4895850"/>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en-GB" dirty="0"/>
              <a:t>Level 1 - </a:t>
            </a:r>
            <a:r>
              <a:rPr lang="en-GB" dirty="0">
                <a:solidFill>
                  <a:srgbClr val="503078"/>
                </a:solidFill>
              </a:rPr>
              <a:t>To move to the next level, Alt + Shift + right arrow</a:t>
            </a:r>
            <a:endParaRPr lang="en-GB" dirty="0"/>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noProof="0" dirty="0"/>
              <a:t>Level </a:t>
            </a:r>
            <a:r>
              <a:rPr lang="en-GB" dirty="0"/>
              <a:t>8</a:t>
            </a:r>
          </a:p>
          <a:p>
            <a:pPr lvl="8"/>
            <a:r>
              <a:rPr lang="en-GB" dirty="0"/>
              <a:t>Level 9</a:t>
            </a:r>
          </a:p>
        </p:txBody>
      </p:sp>
    </p:spTree>
    <p:extLst>
      <p:ext uri="{BB962C8B-B14F-4D97-AF65-F5344CB8AC3E}">
        <p14:creationId xmlns:p14="http://schemas.microsoft.com/office/powerpoint/2010/main" val="3683299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25355" y="1341438"/>
            <a:ext cx="5502209" cy="4894975"/>
          </a:xfrm>
          <a:prstGeom prst="rect">
            <a:avLst/>
          </a:prstGeom>
          <a:solidFill>
            <a:schemeClr val="accent1">
              <a:lumMod val="20000"/>
              <a:lumOff val="80000"/>
            </a:schemeClr>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GB" sz="1200" b="0" i="0" u="none" strike="noStrike" kern="1200" cap="none" spc="0" normalizeH="0" baseline="0" noProof="0" dirty="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9</a:t>
            </a:r>
          </a:p>
        </p:txBody>
      </p:sp>
      <p:sp>
        <p:nvSpPr>
          <p:cNvPr id="9" name="Content Placeholder 4"/>
          <p:cNvSpPr>
            <a:spLocks noGrp="1"/>
          </p:cNvSpPr>
          <p:nvPr>
            <p:ph sz="quarter" idx="15" hasCustomPrompt="1"/>
          </p:nvPr>
        </p:nvSpPr>
        <p:spPr>
          <a:xfrm>
            <a:off x="6265808" y="1341438"/>
            <a:ext cx="5502209" cy="4894975"/>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GB" sz="1200" b="0" i="0" u="none" strike="noStrike" kern="1200" cap="none" spc="0" normalizeH="0" baseline="0" noProof="0" dirty="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GB" sz="1000" b="0" i="0" u="none" strike="noStrike" kern="1200" cap="none" spc="0" normalizeH="0" baseline="0" noProof="0" dirty="0">
                <a:ln>
                  <a:noFill/>
                </a:ln>
                <a:solidFill>
                  <a:srgbClr val="5F5F5F"/>
                </a:solidFill>
                <a:effectLst/>
                <a:uLnTx/>
                <a:uFillTx/>
                <a:latin typeface="+mn-lt"/>
                <a:ea typeface="+mn-ea"/>
                <a:cs typeface="+mn-cs"/>
              </a:rPr>
              <a:t>Level 9</a:t>
            </a:r>
          </a:p>
        </p:txBody>
      </p:sp>
      <p:sp>
        <p:nvSpPr>
          <p:cNvPr id="10" name="Title 1"/>
          <p:cNvSpPr>
            <a:spLocks noGrp="1"/>
          </p:cNvSpPr>
          <p:nvPr>
            <p:ph type="title" hasCustomPrompt="1"/>
          </p:nvPr>
        </p:nvSpPr>
        <p:spPr>
          <a:xfrm>
            <a:off x="425354" y="404665"/>
            <a:ext cx="11342769" cy="936772"/>
          </a:xfrm>
        </p:spPr>
        <p:txBody>
          <a:bodyPr lIns="108000" tIns="0" rIns="108000" bIns="0"/>
          <a:lstStyle>
            <a:lvl1pPr>
              <a:defRPr sz="2200" baseline="0">
                <a:solidFill>
                  <a:schemeClr val="bg2"/>
                </a:solidFill>
              </a:defRPr>
            </a:lvl1pPr>
          </a:lstStyle>
          <a:p>
            <a:r>
              <a:rPr lang="en-GB" dirty="0"/>
              <a:t>Complete with a title here that carries your message on two lines at most for more </a:t>
            </a:r>
            <a:r>
              <a:rPr lang="en-GB" noProof="0" dirty="0"/>
              <a:t>readability</a:t>
            </a:r>
          </a:p>
        </p:txBody>
      </p:sp>
      <p:sp>
        <p:nvSpPr>
          <p:cNvPr id="12"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dirty="0"/>
              <a:t>Insert a top title here - must not exceed 1 line</a:t>
            </a:r>
          </a:p>
        </p:txBody>
      </p:sp>
    </p:spTree>
    <p:extLst>
      <p:ext uri="{BB962C8B-B14F-4D97-AF65-F5344CB8AC3E}">
        <p14:creationId xmlns:p14="http://schemas.microsoft.com/office/powerpoint/2010/main" val="195978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 1 to 6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8" y="1351401"/>
            <a:ext cx="7810561"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en-GB" noProof="0" dirty="0"/>
              <a:t>Chapter 1</a:t>
            </a:r>
          </a:p>
        </p:txBody>
      </p:sp>
      <p:sp>
        <p:nvSpPr>
          <p:cNvPr id="8" name="Text Placeholder 8"/>
          <p:cNvSpPr>
            <a:spLocks noGrp="1"/>
          </p:cNvSpPr>
          <p:nvPr>
            <p:ph type="body" sz="quarter" idx="17" hasCustomPrompt="1"/>
          </p:nvPr>
        </p:nvSpPr>
        <p:spPr>
          <a:xfrm>
            <a:off x="2019239" y="2154024"/>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2</a:t>
            </a:r>
          </a:p>
        </p:txBody>
      </p:sp>
      <p:sp>
        <p:nvSpPr>
          <p:cNvPr id="11" name="Text Placeholder 8"/>
          <p:cNvSpPr>
            <a:spLocks noGrp="1"/>
          </p:cNvSpPr>
          <p:nvPr>
            <p:ph type="body" sz="quarter" idx="19" hasCustomPrompt="1"/>
          </p:nvPr>
        </p:nvSpPr>
        <p:spPr>
          <a:xfrm>
            <a:off x="2019239" y="2956647"/>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3</a:t>
            </a:r>
          </a:p>
        </p:txBody>
      </p:sp>
      <p:sp>
        <p:nvSpPr>
          <p:cNvPr id="14" name="Text Placeholder 8"/>
          <p:cNvSpPr>
            <a:spLocks noGrp="1"/>
          </p:cNvSpPr>
          <p:nvPr>
            <p:ph type="body" sz="quarter" idx="21" hasCustomPrompt="1"/>
          </p:nvPr>
        </p:nvSpPr>
        <p:spPr>
          <a:xfrm>
            <a:off x="2019239" y="3759270"/>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4</a:t>
            </a:r>
          </a:p>
        </p:txBody>
      </p:sp>
      <p:sp>
        <p:nvSpPr>
          <p:cNvPr id="17" name="Text Placeholder 8"/>
          <p:cNvSpPr>
            <a:spLocks noGrp="1"/>
          </p:cNvSpPr>
          <p:nvPr>
            <p:ph type="body" sz="quarter" idx="23" hasCustomPrompt="1"/>
          </p:nvPr>
        </p:nvSpPr>
        <p:spPr>
          <a:xfrm>
            <a:off x="2019239" y="4561893"/>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5</a:t>
            </a:r>
          </a:p>
        </p:txBody>
      </p:sp>
      <p:sp>
        <p:nvSpPr>
          <p:cNvPr id="30" name="Text Placeholder 8"/>
          <p:cNvSpPr>
            <a:spLocks noGrp="1"/>
          </p:cNvSpPr>
          <p:nvPr>
            <p:ph type="body" sz="quarter" idx="25" hasCustomPrompt="1"/>
          </p:nvPr>
        </p:nvSpPr>
        <p:spPr>
          <a:xfrm>
            <a:off x="10063445" y="1351399"/>
            <a:ext cx="1700834"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en-GB" noProof="0" dirty="0"/>
              <a:t>Page x</a:t>
            </a:r>
          </a:p>
        </p:txBody>
      </p:sp>
      <p:sp>
        <p:nvSpPr>
          <p:cNvPr id="32" name="Text Placeholder 8"/>
          <p:cNvSpPr>
            <a:spLocks noGrp="1"/>
          </p:cNvSpPr>
          <p:nvPr>
            <p:ph type="body" sz="quarter" idx="26" hasCustomPrompt="1"/>
          </p:nvPr>
        </p:nvSpPr>
        <p:spPr>
          <a:xfrm>
            <a:off x="10063445" y="4561893"/>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3" name="Text Placeholder 8"/>
          <p:cNvSpPr>
            <a:spLocks noGrp="1"/>
          </p:cNvSpPr>
          <p:nvPr>
            <p:ph type="body" sz="quarter" idx="27" hasCustomPrompt="1"/>
          </p:nvPr>
        </p:nvSpPr>
        <p:spPr>
          <a:xfrm>
            <a:off x="10063445" y="3759270"/>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4" name="Text Placeholder 8"/>
          <p:cNvSpPr>
            <a:spLocks noGrp="1"/>
          </p:cNvSpPr>
          <p:nvPr>
            <p:ph type="body" sz="quarter" idx="28" hasCustomPrompt="1"/>
          </p:nvPr>
        </p:nvSpPr>
        <p:spPr>
          <a:xfrm>
            <a:off x="10063445" y="2956647"/>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5" name="Text Placeholder 8"/>
          <p:cNvSpPr>
            <a:spLocks noGrp="1"/>
          </p:cNvSpPr>
          <p:nvPr>
            <p:ph type="body" sz="quarter" idx="29" hasCustomPrompt="1"/>
          </p:nvPr>
        </p:nvSpPr>
        <p:spPr>
          <a:xfrm>
            <a:off x="10063445" y="215402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4" name="Text Placeholder 8"/>
          <p:cNvSpPr>
            <a:spLocks noGrp="1"/>
          </p:cNvSpPr>
          <p:nvPr>
            <p:ph type="body" sz="quarter" idx="30" hasCustomPrompt="1"/>
          </p:nvPr>
        </p:nvSpPr>
        <p:spPr>
          <a:xfrm>
            <a:off x="2019239" y="5364518"/>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6</a:t>
            </a:r>
          </a:p>
        </p:txBody>
      </p:sp>
      <p:sp>
        <p:nvSpPr>
          <p:cNvPr id="26" name="Text Placeholder 8"/>
          <p:cNvSpPr>
            <a:spLocks noGrp="1"/>
          </p:cNvSpPr>
          <p:nvPr>
            <p:ph type="body" sz="quarter" idx="32" hasCustomPrompt="1"/>
          </p:nvPr>
        </p:nvSpPr>
        <p:spPr>
          <a:xfrm>
            <a:off x="10063445" y="5364518"/>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4" name="Text Placeholder 4"/>
          <p:cNvSpPr>
            <a:spLocks noGrp="1"/>
          </p:cNvSpPr>
          <p:nvPr>
            <p:ph type="body" sz="quarter" idx="38" hasCustomPrompt="1"/>
          </p:nvPr>
        </p:nvSpPr>
        <p:spPr>
          <a:xfrm>
            <a:off x="423863" y="1351401"/>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45" name="Text Placeholder 4"/>
          <p:cNvSpPr>
            <a:spLocks noGrp="1"/>
          </p:cNvSpPr>
          <p:nvPr>
            <p:ph type="body" sz="quarter" idx="39" hasCustomPrompt="1"/>
          </p:nvPr>
        </p:nvSpPr>
        <p:spPr>
          <a:xfrm>
            <a:off x="423863" y="2154024"/>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02</a:t>
            </a:r>
          </a:p>
        </p:txBody>
      </p:sp>
      <p:sp>
        <p:nvSpPr>
          <p:cNvPr id="46" name="Text Placeholder 4"/>
          <p:cNvSpPr>
            <a:spLocks noGrp="1"/>
          </p:cNvSpPr>
          <p:nvPr>
            <p:ph type="body" sz="quarter" idx="40" hasCustomPrompt="1"/>
          </p:nvPr>
        </p:nvSpPr>
        <p:spPr>
          <a:xfrm>
            <a:off x="423863" y="2956647"/>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03</a:t>
            </a:r>
          </a:p>
        </p:txBody>
      </p:sp>
      <p:sp>
        <p:nvSpPr>
          <p:cNvPr id="47" name="Text Placeholder 4"/>
          <p:cNvSpPr>
            <a:spLocks noGrp="1"/>
          </p:cNvSpPr>
          <p:nvPr>
            <p:ph type="body" sz="quarter" idx="41" hasCustomPrompt="1"/>
          </p:nvPr>
        </p:nvSpPr>
        <p:spPr>
          <a:xfrm>
            <a:off x="423863" y="3759270"/>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04</a:t>
            </a:r>
          </a:p>
        </p:txBody>
      </p:sp>
      <p:sp>
        <p:nvSpPr>
          <p:cNvPr id="48" name="Text Placeholder 4"/>
          <p:cNvSpPr>
            <a:spLocks noGrp="1"/>
          </p:cNvSpPr>
          <p:nvPr>
            <p:ph type="body" sz="quarter" idx="42" hasCustomPrompt="1"/>
          </p:nvPr>
        </p:nvSpPr>
        <p:spPr>
          <a:xfrm>
            <a:off x="423863" y="4561893"/>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05</a:t>
            </a:r>
          </a:p>
        </p:txBody>
      </p:sp>
      <p:sp>
        <p:nvSpPr>
          <p:cNvPr id="49" name="Text Placeholder 4"/>
          <p:cNvSpPr>
            <a:spLocks noGrp="1"/>
          </p:cNvSpPr>
          <p:nvPr>
            <p:ph type="body" sz="quarter" idx="43" hasCustomPrompt="1"/>
          </p:nvPr>
        </p:nvSpPr>
        <p:spPr>
          <a:xfrm>
            <a:off x="423863" y="5364518"/>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06</a:t>
            </a:r>
          </a:p>
        </p:txBody>
      </p:sp>
      <p:sp>
        <p:nvSpPr>
          <p:cNvPr id="23"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200" b="1" noProof="0" dirty="0"/>
              <a:t>AGENDA</a:t>
            </a:r>
          </a:p>
        </p:txBody>
      </p:sp>
    </p:spTree>
    <p:extLst>
      <p:ext uri="{BB962C8B-B14F-4D97-AF65-F5344CB8AC3E}">
        <p14:creationId xmlns:p14="http://schemas.microsoft.com/office/powerpoint/2010/main" val="954037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 1 to 6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8" y="1351401"/>
            <a:ext cx="7810561"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en-GB" noProof="0" dirty="0"/>
              <a:t>Chapter 1</a:t>
            </a:r>
          </a:p>
        </p:txBody>
      </p:sp>
      <p:sp>
        <p:nvSpPr>
          <p:cNvPr id="8" name="Text Placeholder 8"/>
          <p:cNvSpPr>
            <a:spLocks noGrp="1"/>
          </p:cNvSpPr>
          <p:nvPr>
            <p:ph type="body" sz="quarter" idx="17" hasCustomPrompt="1"/>
          </p:nvPr>
        </p:nvSpPr>
        <p:spPr>
          <a:xfrm>
            <a:off x="2019239" y="2154024"/>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2</a:t>
            </a:r>
          </a:p>
        </p:txBody>
      </p:sp>
      <p:sp>
        <p:nvSpPr>
          <p:cNvPr id="11" name="Text Placeholder 8"/>
          <p:cNvSpPr>
            <a:spLocks noGrp="1"/>
          </p:cNvSpPr>
          <p:nvPr>
            <p:ph type="body" sz="quarter" idx="19" hasCustomPrompt="1"/>
          </p:nvPr>
        </p:nvSpPr>
        <p:spPr>
          <a:xfrm>
            <a:off x="2019239" y="2956647"/>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3</a:t>
            </a:r>
          </a:p>
        </p:txBody>
      </p:sp>
      <p:sp>
        <p:nvSpPr>
          <p:cNvPr id="14" name="Text Placeholder 8"/>
          <p:cNvSpPr>
            <a:spLocks noGrp="1"/>
          </p:cNvSpPr>
          <p:nvPr>
            <p:ph type="body" sz="quarter" idx="21" hasCustomPrompt="1"/>
          </p:nvPr>
        </p:nvSpPr>
        <p:spPr>
          <a:xfrm>
            <a:off x="2019239" y="3759270"/>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4</a:t>
            </a:r>
          </a:p>
        </p:txBody>
      </p:sp>
      <p:sp>
        <p:nvSpPr>
          <p:cNvPr id="17" name="Text Placeholder 8"/>
          <p:cNvSpPr>
            <a:spLocks noGrp="1"/>
          </p:cNvSpPr>
          <p:nvPr>
            <p:ph type="body" sz="quarter" idx="23" hasCustomPrompt="1"/>
          </p:nvPr>
        </p:nvSpPr>
        <p:spPr>
          <a:xfrm>
            <a:off x="2019239" y="4561893"/>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5</a:t>
            </a:r>
          </a:p>
        </p:txBody>
      </p:sp>
      <p:sp>
        <p:nvSpPr>
          <p:cNvPr id="30" name="Text Placeholder 8"/>
          <p:cNvSpPr>
            <a:spLocks noGrp="1"/>
          </p:cNvSpPr>
          <p:nvPr>
            <p:ph type="body" sz="quarter" idx="25" hasCustomPrompt="1"/>
          </p:nvPr>
        </p:nvSpPr>
        <p:spPr>
          <a:xfrm>
            <a:off x="10063445" y="1351399"/>
            <a:ext cx="1700834"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en-GB" noProof="0" dirty="0"/>
              <a:t>Page x</a:t>
            </a:r>
          </a:p>
        </p:txBody>
      </p:sp>
      <p:sp>
        <p:nvSpPr>
          <p:cNvPr id="32" name="Text Placeholder 8"/>
          <p:cNvSpPr>
            <a:spLocks noGrp="1"/>
          </p:cNvSpPr>
          <p:nvPr>
            <p:ph type="body" sz="quarter" idx="26" hasCustomPrompt="1"/>
          </p:nvPr>
        </p:nvSpPr>
        <p:spPr>
          <a:xfrm>
            <a:off x="10063445" y="4561893"/>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3" name="Text Placeholder 8"/>
          <p:cNvSpPr>
            <a:spLocks noGrp="1"/>
          </p:cNvSpPr>
          <p:nvPr>
            <p:ph type="body" sz="quarter" idx="27" hasCustomPrompt="1"/>
          </p:nvPr>
        </p:nvSpPr>
        <p:spPr>
          <a:xfrm>
            <a:off x="10063445" y="3759270"/>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4" name="Text Placeholder 8"/>
          <p:cNvSpPr>
            <a:spLocks noGrp="1"/>
          </p:cNvSpPr>
          <p:nvPr>
            <p:ph type="body" sz="quarter" idx="28" hasCustomPrompt="1"/>
          </p:nvPr>
        </p:nvSpPr>
        <p:spPr>
          <a:xfrm>
            <a:off x="10063445" y="2956647"/>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5" name="Text Placeholder 8"/>
          <p:cNvSpPr>
            <a:spLocks noGrp="1"/>
          </p:cNvSpPr>
          <p:nvPr>
            <p:ph type="body" sz="quarter" idx="29" hasCustomPrompt="1"/>
          </p:nvPr>
        </p:nvSpPr>
        <p:spPr>
          <a:xfrm>
            <a:off x="10063445" y="215402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4" name="Text Placeholder 8"/>
          <p:cNvSpPr>
            <a:spLocks noGrp="1"/>
          </p:cNvSpPr>
          <p:nvPr>
            <p:ph type="body" sz="quarter" idx="30" hasCustomPrompt="1"/>
          </p:nvPr>
        </p:nvSpPr>
        <p:spPr>
          <a:xfrm>
            <a:off x="2019239" y="5364518"/>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GB" noProof="0" dirty="0"/>
              <a:t>Chapter 6</a:t>
            </a:r>
          </a:p>
        </p:txBody>
      </p:sp>
      <p:sp>
        <p:nvSpPr>
          <p:cNvPr id="26" name="Text Placeholder 8"/>
          <p:cNvSpPr>
            <a:spLocks noGrp="1"/>
          </p:cNvSpPr>
          <p:nvPr>
            <p:ph type="body" sz="quarter" idx="32" hasCustomPrompt="1"/>
          </p:nvPr>
        </p:nvSpPr>
        <p:spPr>
          <a:xfrm>
            <a:off x="10063445" y="5364518"/>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4" name="Text Placeholder 4"/>
          <p:cNvSpPr>
            <a:spLocks noGrp="1"/>
          </p:cNvSpPr>
          <p:nvPr>
            <p:ph type="body" sz="quarter" idx="38" hasCustomPrompt="1"/>
          </p:nvPr>
        </p:nvSpPr>
        <p:spPr>
          <a:xfrm>
            <a:off x="423863" y="1351401"/>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45" name="Text Placeholder 4"/>
          <p:cNvSpPr>
            <a:spLocks noGrp="1"/>
          </p:cNvSpPr>
          <p:nvPr>
            <p:ph type="body" sz="quarter" idx="39" hasCustomPrompt="1"/>
          </p:nvPr>
        </p:nvSpPr>
        <p:spPr>
          <a:xfrm>
            <a:off x="423863" y="2154024"/>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02</a:t>
            </a:r>
          </a:p>
        </p:txBody>
      </p:sp>
      <p:sp>
        <p:nvSpPr>
          <p:cNvPr id="46" name="Text Placeholder 4"/>
          <p:cNvSpPr>
            <a:spLocks noGrp="1"/>
          </p:cNvSpPr>
          <p:nvPr>
            <p:ph type="body" sz="quarter" idx="40" hasCustomPrompt="1"/>
          </p:nvPr>
        </p:nvSpPr>
        <p:spPr>
          <a:xfrm>
            <a:off x="423863" y="2956647"/>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03</a:t>
            </a:r>
          </a:p>
        </p:txBody>
      </p:sp>
      <p:sp>
        <p:nvSpPr>
          <p:cNvPr id="47" name="Text Placeholder 4"/>
          <p:cNvSpPr>
            <a:spLocks noGrp="1"/>
          </p:cNvSpPr>
          <p:nvPr>
            <p:ph type="body" sz="quarter" idx="41" hasCustomPrompt="1"/>
          </p:nvPr>
        </p:nvSpPr>
        <p:spPr>
          <a:xfrm>
            <a:off x="423863" y="3759270"/>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04</a:t>
            </a:r>
          </a:p>
        </p:txBody>
      </p:sp>
      <p:sp>
        <p:nvSpPr>
          <p:cNvPr id="48" name="Text Placeholder 4"/>
          <p:cNvSpPr>
            <a:spLocks noGrp="1"/>
          </p:cNvSpPr>
          <p:nvPr>
            <p:ph type="body" sz="quarter" idx="42" hasCustomPrompt="1"/>
          </p:nvPr>
        </p:nvSpPr>
        <p:spPr>
          <a:xfrm>
            <a:off x="423863" y="4561893"/>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05</a:t>
            </a:r>
          </a:p>
        </p:txBody>
      </p:sp>
      <p:sp>
        <p:nvSpPr>
          <p:cNvPr id="49" name="Text Placeholder 4"/>
          <p:cNvSpPr>
            <a:spLocks noGrp="1"/>
          </p:cNvSpPr>
          <p:nvPr>
            <p:ph type="body" sz="quarter" idx="43" hasCustomPrompt="1"/>
          </p:nvPr>
        </p:nvSpPr>
        <p:spPr>
          <a:xfrm>
            <a:off x="423863" y="5364518"/>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06</a:t>
            </a:r>
          </a:p>
        </p:txBody>
      </p:sp>
      <p:sp>
        <p:nvSpPr>
          <p:cNvPr id="23"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200" b="1" noProof="0" dirty="0"/>
              <a:t>AGENDA</a:t>
            </a:r>
          </a:p>
        </p:txBody>
      </p:sp>
    </p:spTree>
    <p:extLst>
      <p:ext uri="{BB962C8B-B14F-4D97-AF65-F5344CB8AC3E}">
        <p14:creationId xmlns:p14="http://schemas.microsoft.com/office/powerpoint/2010/main" val="39566493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 1 to 10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345515"/>
            <a:ext cx="7962961"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en-GB" noProof="0" dirty="0"/>
              <a:t>Chapter 1</a:t>
            </a:r>
          </a:p>
        </p:txBody>
      </p:sp>
      <p:sp>
        <p:nvSpPr>
          <p:cNvPr id="8" name="Text Placeholder 8"/>
          <p:cNvSpPr>
            <a:spLocks noGrp="1"/>
          </p:cNvSpPr>
          <p:nvPr>
            <p:ph type="body" sz="quarter" idx="17" hasCustomPrompt="1"/>
          </p:nvPr>
        </p:nvSpPr>
        <p:spPr>
          <a:xfrm>
            <a:off x="2019239" y="182936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2</a:t>
            </a:r>
          </a:p>
        </p:txBody>
      </p:sp>
      <p:sp>
        <p:nvSpPr>
          <p:cNvPr id="11" name="Text Placeholder 8"/>
          <p:cNvSpPr>
            <a:spLocks noGrp="1"/>
          </p:cNvSpPr>
          <p:nvPr>
            <p:ph type="body" sz="quarter" idx="19" hasCustomPrompt="1"/>
          </p:nvPr>
        </p:nvSpPr>
        <p:spPr>
          <a:xfrm>
            <a:off x="2019239" y="2304906"/>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3</a:t>
            </a:r>
          </a:p>
        </p:txBody>
      </p:sp>
      <p:sp>
        <p:nvSpPr>
          <p:cNvPr id="14" name="Text Placeholder 8"/>
          <p:cNvSpPr>
            <a:spLocks noGrp="1"/>
          </p:cNvSpPr>
          <p:nvPr>
            <p:ph type="body" sz="quarter" idx="21" hasCustomPrompt="1"/>
          </p:nvPr>
        </p:nvSpPr>
        <p:spPr>
          <a:xfrm>
            <a:off x="2019239" y="2780447"/>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4</a:t>
            </a:r>
          </a:p>
        </p:txBody>
      </p:sp>
      <p:sp>
        <p:nvSpPr>
          <p:cNvPr id="17" name="Text Placeholder 8"/>
          <p:cNvSpPr>
            <a:spLocks noGrp="1"/>
          </p:cNvSpPr>
          <p:nvPr>
            <p:ph type="body" sz="quarter" idx="23" hasCustomPrompt="1"/>
          </p:nvPr>
        </p:nvSpPr>
        <p:spPr>
          <a:xfrm>
            <a:off x="2019239" y="563369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10</a:t>
            </a:r>
          </a:p>
        </p:txBody>
      </p:sp>
      <p:sp>
        <p:nvSpPr>
          <p:cNvPr id="30" name="Text Placeholder 8"/>
          <p:cNvSpPr>
            <a:spLocks noGrp="1"/>
          </p:cNvSpPr>
          <p:nvPr>
            <p:ph type="body" sz="quarter" idx="25" hasCustomPrompt="1"/>
          </p:nvPr>
        </p:nvSpPr>
        <p:spPr>
          <a:xfrm>
            <a:off x="10213096" y="1345515"/>
            <a:ext cx="1546213" cy="414000"/>
          </a:xfrm>
          <a:prstGeom prst="rect">
            <a:avLst/>
          </a:prstGeom>
        </p:spPr>
        <p:txBody>
          <a:bodyPr wrap="square" tIns="0" bIns="0" anchor="ctr">
            <a:noAutofit/>
          </a:bodyPr>
          <a:lstStyle>
            <a:lvl1pPr algn="l">
              <a:defRPr sz="1000" b="0" i="0" cap="none" baseline="0">
                <a:solidFill>
                  <a:schemeClr val="bg2"/>
                </a:solidFill>
              </a:defRPr>
            </a:lvl1pPr>
            <a:lvl2pPr>
              <a:defRPr sz="1000"/>
            </a:lvl2pPr>
          </a:lstStyle>
          <a:p>
            <a:pPr lvl="0"/>
            <a:r>
              <a:rPr lang="en-GB" noProof="0" dirty="0"/>
              <a:t>Page x</a:t>
            </a:r>
          </a:p>
        </p:txBody>
      </p:sp>
      <p:sp>
        <p:nvSpPr>
          <p:cNvPr id="32" name="Text Placeholder 8"/>
          <p:cNvSpPr>
            <a:spLocks noGrp="1"/>
          </p:cNvSpPr>
          <p:nvPr>
            <p:ph type="body" sz="quarter" idx="26" hasCustomPrompt="1"/>
          </p:nvPr>
        </p:nvSpPr>
        <p:spPr>
          <a:xfrm>
            <a:off x="10213095" y="563369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3" name="Text Placeholder 8"/>
          <p:cNvSpPr>
            <a:spLocks noGrp="1"/>
          </p:cNvSpPr>
          <p:nvPr>
            <p:ph type="body" sz="quarter" idx="27" hasCustomPrompt="1"/>
          </p:nvPr>
        </p:nvSpPr>
        <p:spPr>
          <a:xfrm>
            <a:off x="10213095" y="2780447"/>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4" name="Text Placeholder 8"/>
          <p:cNvSpPr>
            <a:spLocks noGrp="1"/>
          </p:cNvSpPr>
          <p:nvPr>
            <p:ph type="body" sz="quarter" idx="28" hasCustomPrompt="1"/>
          </p:nvPr>
        </p:nvSpPr>
        <p:spPr>
          <a:xfrm>
            <a:off x="10213095" y="2304906"/>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5" name="Text Placeholder 8"/>
          <p:cNvSpPr>
            <a:spLocks noGrp="1"/>
          </p:cNvSpPr>
          <p:nvPr>
            <p:ph type="body" sz="quarter" idx="29" hasCustomPrompt="1"/>
          </p:nvPr>
        </p:nvSpPr>
        <p:spPr>
          <a:xfrm>
            <a:off x="10213095" y="182936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2" name="Text Placeholder 8"/>
          <p:cNvSpPr>
            <a:spLocks noGrp="1"/>
          </p:cNvSpPr>
          <p:nvPr>
            <p:ph type="body" sz="quarter" idx="30" hasCustomPrompt="1"/>
          </p:nvPr>
        </p:nvSpPr>
        <p:spPr>
          <a:xfrm>
            <a:off x="2019239" y="3255988"/>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5</a:t>
            </a:r>
          </a:p>
        </p:txBody>
      </p:sp>
      <p:sp>
        <p:nvSpPr>
          <p:cNvPr id="24" name="Text Placeholder 8"/>
          <p:cNvSpPr>
            <a:spLocks noGrp="1"/>
          </p:cNvSpPr>
          <p:nvPr>
            <p:ph type="body" sz="quarter" idx="32" hasCustomPrompt="1"/>
          </p:nvPr>
        </p:nvSpPr>
        <p:spPr>
          <a:xfrm>
            <a:off x="10213095" y="3255988"/>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5" name="Text Placeholder 8"/>
          <p:cNvSpPr>
            <a:spLocks noGrp="1"/>
          </p:cNvSpPr>
          <p:nvPr>
            <p:ph type="body" sz="quarter" idx="33" hasCustomPrompt="1"/>
          </p:nvPr>
        </p:nvSpPr>
        <p:spPr>
          <a:xfrm>
            <a:off x="2019239" y="3731529"/>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6</a:t>
            </a:r>
          </a:p>
        </p:txBody>
      </p:sp>
      <p:sp>
        <p:nvSpPr>
          <p:cNvPr id="27" name="Text Placeholder 8"/>
          <p:cNvSpPr>
            <a:spLocks noGrp="1"/>
          </p:cNvSpPr>
          <p:nvPr>
            <p:ph type="body" sz="quarter" idx="35" hasCustomPrompt="1"/>
          </p:nvPr>
        </p:nvSpPr>
        <p:spPr>
          <a:xfrm>
            <a:off x="2019239" y="4207070"/>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7</a:t>
            </a:r>
          </a:p>
        </p:txBody>
      </p:sp>
      <p:sp>
        <p:nvSpPr>
          <p:cNvPr id="29" name="Text Placeholder 8"/>
          <p:cNvSpPr>
            <a:spLocks noGrp="1"/>
          </p:cNvSpPr>
          <p:nvPr>
            <p:ph type="body" sz="quarter" idx="37" hasCustomPrompt="1"/>
          </p:nvPr>
        </p:nvSpPr>
        <p:spPr>
          <a:xfrm>
            <a:off x="10213095" y="4207070"/>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1" name="Text Placeholder 8"/>
          <p:cNvSpPr>
            <a:spLocks noGrp="1"/>
          </p:cNvSpPr>
          <p:nvPr>
            <p:ph type="body" sz="quarter" idx="38" hasCustomPrompt="1"/>
          </p:nvPr>
        </p:nvSpPr>
        <p:spPr>
          <a:xfrm>
            <a:off x="10213095" y="3731529"/>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9" name="Text Placeholder 8"/>
          <p:cNvSpPr>
            <a:spLocks noGrp="1"/>
          </p:cNvSpPr>
          <p:nvPr>
            <p:ph type="body" sz="quarter" idx="39" hasCustomPrompt="1"/>
          </p:nvPr>
        </p:nvSpPr>
        <p:spPr>
          <a:xfrm>
            <a:off x="2019239" y="4682611"/>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8</a:t>
            </a:r>
          </a:p>
        </p:txBody>
      </p:sp>
      <p:sp>
        <p:nvSpPr>
          <p:cNvPr id="41" name="Text Placeholder 8"/>
          <p:cNvSpPr>
            <a:spLocks noGrp="1"/>
          </p:cNvSpPr>
          <p:nvPr>
            <p:ph type="body" sz="quarter" idx="41" hasCustomPrompt="1"/>
          </p:nvPr>
        </p:nvSpPr>
        <p:spPr>
          <a:xfrm>
            <a:off x="10213095" y="468261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2" name="Text Placeholder 8"/>
          <p:cNvSpPr>
            <a:spLocks noGrp="1"/>
          </p:cNvSpPr>
          <p:nvPr>
            <p:ph type="body" sz="quarter" idx="42" hasCustomPrompt="1"/>
          </p:nvPr>
        </p:nvSpPr>
        <p:spPr>
          <a:xfrm>
            <a:off x="2019239" y="5158152"/>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9</a:t>
            </a:r>
          </a:p>
        </p:txBody>
      </p:sp>
      <p:sp>
        <p:nvSpPr>
          <p:cNvPr id="44" name="Text Placeholder 8"/>
          <p:cNvSpPr>
            <a:spLocks noGrp="1"/>
          </p:cNvSpPr>
          <p:nvPr>
            <p:ph type="body" sz="quarter" idx="44" hasCustomPrompt="1"/>
          </p:nvPr>
        </p:nvSpPr>
        <p:spPr>
          <a:xfrm>
            <a:off x="10213095" y="5158152"/>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0" name="Text Placeholder 4"/>
          <p:cNvSpPr>
            <a:spLocks noGrp="1"/>
          </p:cNvSpPr>
          <p:nvPr>
            <p:ph type="body" sz="quarter" idx="56" hasCustomPrompt="1"/>
          </p:nvPr>
        </p:nvSpPr>
        <p:spPr>
          <a:xfrm>
            <a:off x="423985" y="134551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43" name="Text Placeholder 4"/>
          <p:cNvSpPr>
            <a:spLocks noGrp="1"/>
          </p:cNvSpPr>
          <p:nvPr>
            <p:ph type="body" sz="quarter" idx="57" hasCustomPrompt="1"/>
          </p:nvPr>
        </p:nvSpPr>
        <p:spPr>
          <a:xfrm>
            <a:off x="423985" y="182936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02</a:t>
            </a:r>
          </a:p>
        </p:txBody>
      </p:sp>
      <p:sp>
        <p:nvSpPr>
          <p:cNvPr id="48" name="Text Placeholder 4"/>
          <p:cNvSpPr>
            <a:spLocks noGrp="1"/>
          </p:cNvSpPr>
          <p:nvPr>
            <p:ph type="body" sz="quarter" idx="58" hasCustomPrompt="1"/>
          </p:nvPr>
        </p:nvSpPr>
        <p:spPr>
          <a:xfrm>
            <a:off x="423985" y="2304906"/>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03</a:t>
            </a:r>
          </a:p>
        </p:txBody>
      </p:sp>
      <p:sp>
        <p:nvSpPr>
          <p:cNvPr id="59" name="Text Placeholder 4"/>
          <p:cNvSpPr>
            <a:spLocks noGrp="1"/>
          </p:cNvSpPr>
          <p:nvPr>
            <p:ph type="body" sz="quarter" idx="59" hasCustomPrompt="1"/>
          </p:nvPr>
        </p:nvSpPr>
        <p:spPr>
          <a:xfrm>
            <a:off x="423985" y="2780447"/>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04</a:t>
            </a:r>
          </a:p>
        </p:txBody>
      </p:sp>
      <p:sp>
        <p:nvSpPr>
          <p:cNvPr id="60" name="Text Placeholder 4"/>
          <p:cNvSpPr>
            <a:spLocks noGrp="1"/>
          </p:cNvSpPr>
          <p:nvPr>
            <p:ph type="body" sz="quarter" idx="60" hasCustomPrompt="1"/>
          </p:nvPr>
        </p:nvSpPr>
        <p:spPr>
          <a:xfrm>
            <a:off x="423985" y="3255988"/>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05</a:t>
            </a:r>
          </a:p>
        </p:txBody>
      </p:sp>
      <p:sp>
        <p:nvSpPr>
          <p:cNvPr id="61" name="Text Placeholder 4"/>
          <p:cNvSpPr>
            <a:spLocks noGrp="1"/>
          </p:cNvSpPr>
          <p:nvPr>
            <p:ph type="body" sz="quarter" idx="61" hasCustomPrompt="1"/>
          </p:nvPr>
        </p:nvSpPr>
        <p:spPr>
          <a:xfrm>
            <a:off x="423985" y="3731529"/>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06</a:t>
            </a:r>
          </a:p>
        </p:txBody>
      </p:sp>
      <p:sp>
        <p:nvSpPr>
          <p:cNvPr id="62" name="Text Placeholder 4"/>
          <p:cNvSpPr>
            <a:spLocks noGrp="1"/>
          </p:cNvSpPr>
          <p:nvPr>
            <p:ph type="body" sz="quarter" idx="62" hasCustomPrompt="1"/>
          </p:nvPr>
        </p:nvSpPr>
        <p:spPr>
          <a:xfrm>
            <a:off x="423985" y="4207070"/>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07</a:t>
            </a:r>
          </a:p>
        </p:txBody>
      </p:sp>
      <p:sp>
        <p:nvSpPr>
          <p:cNvPr id="63" name="Text Placeholder 4"/>
          <p:cNvSpPr>
            <a:spLocks noGrp="1"/>
          </p:cNvSpPr>
          <p:nvPr>
            <p:ph type="body" sz="quarter" idx="63" hasCustomPrompt="1"/>
          </p:nvPr>
        </p:nvSpPr>
        <p:spPr>
          <a:xfrm>
            <a:off x="423985" y="468261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08</a:t>
            </a:r>
          </a:p>
        </p:txBody>
      </p:sp>
      <p:sp>
        <p:nvSpPr>
          <p:cNvPr id="64" name="Text Placeholder 4"/>
          <p:cNvSpPr>
            <a:spLocks noGrp="1"/>
          </p:cNvSpPr>
          <p:nvPr>
            <p:ph type="body" sz="quarter" idx="64" hasCustomPrompt="1"/>
          </p:nvPr>
        </p:nvSpPr>
        <p:spPr>
          <a:xfrm>
            <a:off x="423985" y="5158152"/>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09</a:t>
            </a:r>
          </a:p>
        </p:txBody>
      </p:sp>
      <p:sp>
        <p:nvSpPr>
          <p:cNvPr id="65" name="Text Placeholder 4"/>
          <p:cNvSpPr>
            <a:spLocks noGrp="1"/>
          </p:cNvSpPr>
          <p:nvPr>
            <p:ph type="body" sz="quarter" idx="65" hasCustomPrompt="1"/>
          </p:nvPr>
        </p:nvSpPr>
        <p:spPr>
          <a:xfrm>
            <a:off x="423985" y="563369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10</a:t>
            </a:r>
          </a:p>
        </p:txBody>
      </p:sp>
      <p:sp>
        <p:nvSpPr>
          <p:cNvPr id="37" name="Title 1">
            <a:extLst>
              <a:ext uri="{FF2B5EF4-FFF2-40B4-BE49-F238E27FC236}">
                <a16:creationId xmlns:a16="http://schemas.microsoft.com/office/drawing/2014/main" id="{883273D8-FB08-4560-9BE5-210DA3B243CC}"/>
              </a:ext>
            </a:extLst>
          </p:cNvPr>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200" b="1" noProof="0" dirty="0"/>
              <a:t>AGENDA</a:t>
            </a:r>
          </a:p>
        </p:txBody>
      </p:sp>
    </p:spTree>
    <p:extLst>
      <p:ext uri="{BB962C8B-B14F-4D97-AF65-F5344CB8AC3E}">
        <p14:creationId xmlns:p14="http://schemas.microsoft.com/office/powerpoint/2010/main" val="3735498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7" name="Image 11">
            <a:extLst>
              <a:ext uri="{FF2B5EF4-FFF2-40B4-BE49-F238E27FC236}">
                <a16:creationId xmlns:a16="http://schemas.microsoft.com/office/drawing/2014/main" id="{9958CAEC-A3F3-48C9-B375-FDD78D365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9" name="Espace réservé pour une image  35">
            <a:extLst>
              <a:ext uri="{FF2B5EF4-FFF2-40B4-BE49-F238E27FC236}">
                <a16:creationId xmlns:a16="http://schemas.microsoft.com/office/drawing/2014/main" id="{7619CF03-338D-4AB0-A9F3-F670B4C169B0}"/>
              </a:ext>
            </a:extLst>
          </p:cNvPr>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10"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12"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GB" noProof="0" dirty="0"/>
              <a:t>Chapter slide headline</a:t>
            </a:r>
          </a:p>
        </p:txBody>
      </p:sp>
    </p:spTree>
    <p:extLst>
      <p:ext uri="{BB962C8B-B14F-4D97-AF65-F5344CB8AC3E}">
        <p14:creationId xmlns:p14="http://schemas.microsoft.com/office/powerpoint/2010/main" val="1585433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GB" noProof="0" dirty="0"/>
              <a:t>Chapter slide headline</a:t>
            </a:r>
          </a:p>
        </p:txBody>
      </p:sp>
      <p:pic>
        <p:nvPicPr>
          <p:cNvPr id="8" name="Image 11">
            <a:extLst>
              <a:ext uri="{FF2B5EF4-FFF2-40B4-BE49-F238E27FC236}">
                <a16:creationId xmlns:a16="http://schemas.microsoft.com/office/drawing/2014/main" id="{AE9F3C2F-0CEE-4874-9F02-8DAB9CAD4C5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3731953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hapter Blue Grey">
    <p:bg>
      <p:bgPr>
        <a:solidFill>
          <a:schemeClr val="accent1"/>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B0581D80-6DF0-46C1-B8B4-9AEB044D6A96}"/>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bIns="108000"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1"/>
                </a:solidFill>
                <a:latin typeface="+mj-lt"/>
              </a:defRPr>
            </a:lvl1pPr>
          </a:lstStyle>
          <a:p>
            <a:r>
              <a:rPr lang="en-GB" noProof="0" dirty="0"/>
              <a:t>Chapter slide headline</a:t>
            </a:r>
          </a:p>
        </p:txBody>
      </p:sp>
      <p:pic>
        <p:nvPicPr>
          <p:cNvPr id="8" name="Image 11">
            <a:extLst>
              <a:ext uri="{FF2B5EF4-FFF2-40B4-BE49-F238E27FC236}">
                <a16:creationId xmlns:a16="http://schemas.microsoft.com/office/drawing/2014/main" id="{F9E2EB1E-66A4-439E-A47B-447B4BE42333}"/>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1547578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39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2C657D6-2164-4712-A597-6CDCA7DCB9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0296" y="548680"/>
            <a:ext cx="3311294" cy="1087651"/>
          </a:xfrm>
          <a:prstGeom prst="rect">
            <a:avLst/>
          </a:prstGeom>
        </p:spPr>
      </p:pic>
      <p:pic>
        <p:nvPicPr>
          <p:cNvPr id="8" name="Image 11">
            <a:extLst>
              <a:ext uri="{FF2B5EF4-FFF2-40B4-BE49-F238E27FC236}">
                <a16:creationId xmlns:a16="http://schemas.microsoft.com/office/drawing/2014/main" id="{3040C4F5-4270-4DCF-9349-F2BE19215E1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443932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solidFill>
          <a:schemeClr val="bg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C7FC7F-CBFA-4C6C-B790-D76736E26389}"/>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4808981" y="2148536"/>
            <a:ext cx="2574038" cy="2560927"/>
          </a:xfrm>
          <a:prstGeom prst="rect">
            <a:avLst/>
          </a:prstGeom>
        </p:spPr>
      </p:pic>
    </p:spTree>
    <p:extLst>
      <p:ext uri="{BB962C8B-B14F-4D97-AF65-F5344CB8AC3E}">
        <p14:creationId xmlns:p14="http://schemas.microsoft.com/office/powerpoint/2010/main" val="4203657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GB" noProof="0"/>
              <a:t>Colour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088160776"/>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rgbClr val="333333"/>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Before Text </a:t>
                      </a:r>
                      <a:r>
                        <a:rPr lang="en-GB" sz="1000" kern="1200" baseline="0" noProof="0" dirty="0">
                          <a:solidFill>
                            <a:schemeClr val="tx1"/>
                          </a:solidFill>
                          <a:latin typeface="+mn-lt"/>
                          <a:ea typeface="+mn-ea"/>
                          <a:cs typeface="+mn-cs"/>
                        </a:rPr>
                        <a:t>= </a:t>
                      </a:r>
                      <a:r>
                        <a:rPr lang="en-GB"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3790243153"/>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GB"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GB"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V 255</a:t>
                      </a:r>
                      <a:br>
                        <a:rPr lang="en-GB" sz="1000" i="0" u="none" noProof="0" dirty="0">
                          <a:solidFill>
                            <a:srgbClr val="000000"/>
                          </a:solidFill>
                          <a:latin typeface="+mn-lt"/>
                          <a:cs typeface="Arial" pitchFamily="34" charset="0"/>
                        </a:rPr>
                      </a:br>
                      <a:r>
                        <a:rPr lang="en-GB"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GB"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3462908729"/>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GB" sz="900" b="1" noProof="0" dirty="0"/>
                        <a:t>Level</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GB" sz="900" b="1" kern="1200" noProof="0" dirty="0">
                          <a:solidFill>
                            <a:schemeClr val="tx1"/>
                          </a:solidFill>
                          <a:latin typeface="+mn-lt"/>
                          <a:ea typeface="+mn-ea"/>
                          <a:cs typeface="+mn-cs"/>
                        </a:rPr>
                        <a:t>Paragraph</a:t>
                      </a:r>
                    </a:p>
                    <a:p>
                      <a:r>
                        <a:rPr lang="en-GB"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GB"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GB"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Headings</a:t>
                      </a:r>
                    </a:p>
                    <a:p>
                      <a:pPr algn="ctr"/>
                      <a:endParaRPr lang="en-GB"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GB"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GB"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GB" sz="1000" b="0" i="0" u="none" strike="noStrike" kern="1200" cap="none" spc="0" normalizeH="0" baseline="0" noProof="0" dirty="0">
                          <a:ln>
                            <a:noFill/>
                          </a:ln>
                          <a:solidFill>
                            <a:schemeClr val="tx1"/>
                          </a:solidFill>
                          <a:effectLst/>
                          <a:uLnTx/>
                          <a:uFillTx/>
                          <a:latin typeface="+mn-lt"/>
                          <a:ea typeface="+mn-ea"/>
                          <a:cs typeface="+mn-cs"/>
                        </a:rPr>
                        <a:t>Normal</a:t>
                      </a:r>
                      <a:endParaRPr lang="en-GB"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0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GB"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cap="none" baseline="0" dirty="0">
                          <a:solidFill>
                            <a:schemeClr val="tx1"/>
                          </a:solidFill>
                          <a:latin typeface="+mn-lt"/>
                          <a:ea typeface="+mn-ea"/>
                          <a:cs typeface="+mn-cs"/>
                        </a:rPr>
                        <a:t>Font Tempus Sans ITC</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GB"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GB"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GB"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GB" sz="1000" kern="1200" cap="none" baseline="0" dirty="0">
                          <a:solidFill>
                            <a:schemeClr val="tx1"/>
                          </a:solidFill>
                          <a:latin typeface="+mn-lt"/>
                          <a:ea typeface="+mn-ea"/>
                          <a:cs typeface="+mn-cs"/>
                        </a:rPr>
                        <a:t>Font Tahoma </a:t>
                      </a:r>
                      <a:br>
                        <a:rPr lang="en-GB" sz="1000" kern="1200" cap="none" baseline="0" dirty="0">
                          <a:solidFill>
                            <a:schemeClr val="tx1"/>
                          </a:solidFill>
                          <a:latin typeface="+mn-lt"/>
                          <a:ea typeface="+mn-ea"/>
                          <a:cs typeface="+mn-cs"/>
                        </a:rPr>
                      </a:br>
                      <a:r>
                        <a:rPr lang="en-GB"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1,8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GB"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GB"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GB"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Font Tahoma</a:t>
                      </a:r>
                      <a:br>
                        <a:rPr lang="en-GB" sz="1000" kern="1200" dirty="0">
                          <a:solidFill>
                            <a:schemeClr val="tx1"/>
                          </a:solidFill>
                          <a:latin typeface="+mn-lt"/>
                          <a:ea typeface="+mn-ea"/>
                          <a:cs typeface="+mn-cs"/>
                        </a:rPr>
                      </a:br>
                      <a:r>
                        <a:rPr lang="en-GB" sz="1000" kern="1200" dirty="0">
                          <a:solidFill>
                            <a:schemeClr val="tx1"/>
                          </a:solidFill>
                          <a:latin typeface="+mn-lt"/>
                          <a:ea typeface="+mn-ea"/>
                          <a:cs typeface="+mn-cs"/>
                        </a:rPr>
                        <a:t>code 00BB</a:t>
                      </a:r>
                    </a:p>
                    <a:p>
                      <a:pPr algn="ct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dirty="0">
                          <a:solidFill>
                            <a:schemeClr val="tx1"/>
                          </a:solidFill>
                          <a:latin typeface="+mn-lt"/>
                          <a:ea typeface="+mn-ea"/>
                          <a:cs typeface="+mn-cs"/>
                        </a:rPr>
                        <a:t>Before text </a:t>
                      </a:r>
                      <a:r>
                        <a:rPr lang="en-GB" sz="1000" kern="1200" baseline="0" dirty="0">
                          <a:solidFill>
                            <a:schemeClr val="tx1"/>
                          </a:solidFill>
                          <a:latin typeface="+mn-lt"/>
                          <a:ea typeface="+mn-ea"/>
                          <a:cs typeface="+mn-cs"/>
                        </a:rPr>
                        <a:t>= 2,5 cm</a:t>
                      </a:r>
                      <a:endParaRPr lang="en-GB" sz="1000" kern="1200" dirty="0">
                        <a:solidFill>
                          <a:schemeClr val="tx1"/>
                        </a:solidFill>
                        <a:latin typeface="+mn-lt"/>
                        <a:ea typeface="+mn-ea"/>
                        <a:cs typeface="+mn-cs"/>
                      </a:endParaRPr>
                    </a:p>
                  </a:txBody>
                  <a:tcPr marL="112542" marR="112542" anchor="ctr">
                    <a:solidFill>
                      <a:schemeClr val="bg1"/>
                    </a:solidFill>
                  </a:tcPr>
                </a:tc>
                <a:tc>
                  <a:txBody>
                    <a:bodyPr/>
                    <a:lstStyle/>
                    <a:p>
                      <a:r>
                        <a:rPr lang="en-GB"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400" b="1" noProof="0" dirty="0">
                <a:solidFill>
                  <a:schemeClr val="bg2"/>
                </a:solidFill>
              </a:rPr>
              <a:t>Remaining bug</a:t>
            </a:r>
            <a:endParaRPr lang="en-GB" sz="1400" noProof="0" dirty="0">
              <a:solidFill>
                <a:schemeClr val="bg2"/>
              </a:solidFill>
            </a:endParaRPr>
          </a:p>
          <a:p>
            <a:pPr algn="r"/>
            <a:r>
              <a:rPr lang="en-GB" sz="1400" noProof="0" dirty="0">
                <a:solidFill>
                  <a:schemeClr val="bg2"/>
                </a:solidFill>
              </a:rPr>
              <a:t>Print issue is reported with Font </a:t>
            </a:r>
            <a:r>
              <a:rPr lang="en-GB" sz="1400" baseline="0" noProof="0" dirty="0">
                <a:solidFill>
                  <a:schemeClr val="bg2"/>
                </a:solidFill>
              </a:rPr>
              <a:t> Tahoma in italic when the document is save as a PDF with MS PPT. </a:t>
            </a:r>
          </a:p>
          <a:p>
            <a:pPr algn="r"/>
            <a:r>
              <a:rPr lang="en-GB" sz="1400" b="1" baseline="0" noProof="0" dirty="0">
                <a:solidFill>
                  <a:schemeClr val="bg2"/>
                </a:solidFill>
              </a:rPr>
              <a:t>Work around solution: generate with Pdf Creator.</a:t>
            </a:r>
            <a:endParaRPr lang="en-GB"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1600" b="1" noProof="0" dirty="0">
                <a:solidFill>
                  <a:schemeClr val="bg2"/>
                </a:solidFill>
              </a:rPr>
              <a:t>Shortcut to switch</a:t>
            </a:r>
            <a:r>
              <a:rPr lang="en-GB" sz="1600" b="1" baseline="0" noProof="0" dirty="0">
                <a:solidFill>
                  <a:schemeClr val="bg2"/>
                </a:solidFill>
              </a:rPr>
              <a:t> text level :</a:t>
            </a:r>
            <a:endParaRPr lang="en-GB" sz="1600" b="1" noProof="0" dirty="0">
              <a:solidFill>
                <a:schemeClr val="bg2"/>
              </a:solidFill>
            </a:endParaRPr>
          </a:p>
          <a:p>
            <a:pPr algn="r"/>
            <a:r>
              <a:rPr lang="en-GB" sz="1600" b="0" noProof="0" dirty="0">
                <a:solidFill>
                  <a:schemeClr val="bg2"/>
                </a:solidFill>
              </a:rPr>
              <a:t>Shift</a:t>
            </a:r>
            <a:r>
              <a:rPr lang="en-GB" sz="1600" b="0" baseline="0" noProof="0" dirty="0">
                <a:solidFill>
                  <a:schemeClr val="bg2"/>
                </a:solidFill>
              </a:rPr>
              <a:t> + Alt + Right/Left arrow</a:t>
            </a:r>
            <a:endParaRPr lang="en-GB"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5628778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1831513112"/>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 1 to 10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345515"/>
            <a:ext cx="7962961"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en-GB" noProof="0" dirty="0"/>
              <a:t>Chapter 1</a:t>
            </a:r>
          </a:p>
        </p:txBody>
      </p:sp>
      <p:sp>
        <p:nvSpPr>
          <p:cNvPr id="8" name="Text Placeholder 8"/>
          <p:cNvSpPr>
            <a:spLocks noGrp="1"/>
          </p:cNvSpPr>
          <p:nvPr>
            <p:ph type="body" sz="quarter" idx="17" hasCustomPrompt="1"/>
          </p:nvPr>
        </p:nvSpPr>
        <p:spPr>
          <a:xfrm>
            <a:off x="2019239" y="182936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2</a:t>
            </a:r>
          </a:p>
        </p:txBody>
      </p:sp>
      <p:sp>
        <p:nvSpPr>
          <p:cNvPr id="11" name="Text Placeholder 8"/>
          <p:cNvSpPr>
            <a:spLocks noGrp="1"/>
          </p:cNvSpPr>
          <p:nvPr>
            <p:ph type="body" sz="quarter" idx="19" hasCustomPrompt="1"/>
          </p:nvPr>
        </p:nvSpPr>
        <p:spPr>
          <a:xfrm>
            <a:off x="2019239" y="2304906"/>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3</a:t>
            </a:r>
          </a:p>
        </p:txBody>
      </p:sp>
      <p:sp>
        <p:nvSpPr>
          <p:cNvPr id="14" name="Text Placeholder 8"/>
          <p:cNvSpPr>
            <a:spLocks noGrp="1"/>
          </p:cNvSpPr>
          <p:nvPr>
            <p:ph type="body" sz="quarter" idx="21" hasCustomPrompt="1"/>
          </p:nvPr>
        </p:nvSpPr>
        <p:spPr>
          <a:xfrm>
            <a:off x="2019239" y="2780447"/>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4</a:t>
            </a:r>
          </a:p>
        </p:txBody>
      </p:sp>
      <p:sp>
        <p:nvSpPr>
          <p:cNvPr id="17" name="Text Placeholder 8"/>
          <p:cNvSpPr>
            <a:spLocks noGrp="1"/>
          </p:cNvSpPr>
          <p:nvPr>
            <p:ph type="body" sz="quarter" idx="23" hasCustomPrompt="1"/>
          </p:nvPr>
        </p:nvSpPr>
        <p:spPr>
          <a:xfrm>
            <a:off x="2019239" y="563369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10</a:t>
            </a:r>
          </a:p>
        </p:txBody>
      </p:sp>
      <p:sp>
        <p:nvSpPr>
          <p:cNvPr id="30" name="Text Placeholder 8"/>
          <p:cNvSpPr>
            <a:spLocks noGrp="1"/>
          </p:cNvSpPr>
          <p:nvPr>
            <p:ph type="body" sz="quarter" idx="25" hasCustomPrompt="1"/>
          </p:nvPr>
        </p:nvSpPr>
        <p:spPr>
          <a:xfrm>
            <a:off x="10213096" y="1345515"/>
            <a:ext cx="1546213" cy="414000"/>
          </a:xfrm>
          <a:prstGeom prst="rect">
            <a:avLst/>
          </a:prstGeom>
        </p:spPr>
        <p:txBody>
          <a:bodyPr wrap="square" tIns="0" bIns="0" anchor="ctr">
            <a:noAutofit/>
          </a:bodyPr>
          <a:lstStyle>
            <a:lvl1pPr algn="l">
              <a:defRPr sz="1000" b="0" i="0" cap="none" baseline="0">
                <a:solidFill>
                  <a:schemeClr val="bg2"/>
                </a:solidFill>
              </a:defRPr>
            </a:lvl1pPr>
            <a:lvl2pPr>
              <a:defRPr sz="1000"/>
            </a:lvl2pPr>
          </a:lstStyle>
          <a:p>
            <a:pPr lvl="0"/>
            <a:r>
              <a:rPr lang="en-GB" noProof="0" dirty="0"/>
              <a:t>Page x</a:t>
            </a:r>
          </a:p>
        </p:txBody>
      </p:sp>
      <p:sp>
        <p:nvSpPr>
          <p:cNvPr id="32" name="Text Placeholder 8"/>
          <p:cNvSpPr>
            <a:spLocks noGrp="1"/>
          </p:cNvSpPr>
          <p:nvPr>
            <p:ph type="body" sz="quarter" idx="26" hasCustomPrompt="1"/>
          </p:nvPr>
        </p:nvSpPr>
        <p:spPr>
          <a:xfrm>
            <a:off x="10213095" y="563369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3" name="Text Placeholder 8"/>
          <p:cNvSpPr>
            <a:spLocks noGrp="1"/>
          </p:cNvSpPr>
          <p:nvPr>
            <p:ph type="body" sz="quarter" idx="27" hasCustomPrompt="1"/>
          </p:nvPr>
        </p:nvSpPr>
        <p:spPr>
          <a:xfrm>
            <a:off x="10213095" y="2780447"/>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4" name="Text Placeholder 8"/>
          <p:cNvSpPr>
            <a:spLocks noGrp="1"/>
          </p:cNvSpPr>
          <p:nvPr>
            <p:ph type="body" sz="quarter" idx="28" hasCustomPrompt="1"/>
          </p:nvPr>
        </p:nvSpPr>
        <p:spPr>
          <a:xfrm>
            <a:off x="10213095" y="2304906"/>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5" name="Text Placeholder 8"/>
          <p:cNvSpPr>
            <a:spLocks noGrp="1"/>
          </p:cNvSpPr>
          <p:nvPr>
            <p:ph type="body" sz="quarter" idx="29" hasCustomPrompt="1"/>
          </p:nvPr>
        </p:nvSpPr>
        <p:spPr>
          <a:xfrm>
            <a:off x="10213095" y="182936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2" name="Text Placeholder 8"/>
          <p:cNvSpPr>
            <a:spLocks noGrp="1"/>
          </p:cNvSpPr>
          <p:nvPr>
            <p:ph type="body" sz="quarter" idx="30" hasCustomPrompt="1"/>
          </p:nvPr>
        </p:nvSpPr>
        <p:spPr>
          <a:xfrm>
            <a:off x="2019239" y="3255988"/>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5</a:t>
            </a:r>
          </a:p>
        </p:txBody>
      </p:sp>
      <p:sp>
        <p:nvSpPr>
          <p:cNvPr id="24" name="Text Placeholder 8"/>
          <p:cNvSpPr>
            <a:spLocks noGrp="1"/>
          </p:cNvSpPr>
          <p:nvPr>
            <p:ph type="body" sz="quarter" idx="32" hasCustomPrompt="1"/>
          </p:nvPr>
        </p:nvSpPr>
        <p:spPr>
          <a:xfrm>
            <a:off x="10213095" y="3255988"/>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25" name="Text Placeholder 8"/>
          <p:cNvSpPr>
            <a:spLocks noGrp="1"/>
          </p:cNvSpPr>
          <p:nvPr>
            <p:ph type="body" sz="quarter" idx="33" hasCustomPrompt="1"/>
          </p:nvPr>
        </p:nvSpPr>
        <p:spPr>
          <a:xfrm>
            <a:off x="2019239" y="3731529"/>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6</a:t>
            </a:r>
          </a:p>
        </p:txBody>
      </p:sp>
      <p:sp>
        <p:nvSpPr>
          <p:cNvPr id="27" name="Text Placeholder 8"/>
          <p:cNvSpPr>
            <a:spLocks noGrp="1"/>
          </p:cNvSpPr>
          <p:nvPr>
            <p:ph type="body" sz="quarter" idx="35" hasCustomPrompt="1"/>
          </p:nvPr>
        </p:nvSpPr>
        <p:spPr>
          <a:xfrm>
            <a:off x="2019239" y="4207070"/>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7</a:t>
            </a:r>
          </a:p>
        </p:txBody>
      </p:sp>
      <p:sp>
        <p:nvSpPr>
          <p:cNvPr id="29" name="Text Placeholder 8"/>
          <p:cNvSpPr>
            <a:spLocks noGrp="1"/>
          </p:cNvSpPr>
          <p:nvPr>
            <p:ph type="body" sz="quarter" idx="37" hasCustomPrompt="1"/>
          </p:nvPr>
        </p:nvSpPr>
        <p:spPr>
          <a:xfrm>
            <a:off x="10213095" y="4207070"/>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1" name="Text Placeholder 8"/>
          <p:cNvSpPr>
            <a:spLocks noGrp="1"/>
          </p:cNvSpPr>
          <p:nvPr>
            <p:ph type="body" sz="quarter" idx="38" hasCustomPrompt="1"/>
          </p:nvPr>
        </p:nvSpPr>
        <p:spPr>
          <a:xfrm>
            <a:off x="10213095" y="3731529"/>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39" name="Text Placeholder 8"/>
          <p:cNvSpPr>
            <a:spLocks noGrp="1"/>
          </p:cNvSpPr>
          <p:nvPr>
            <p:ph type="body" sz="quarter" idx="39" hasCustomPrompt="1"/>
          </p:nvPr>
        </p:nvSpPr>
        <p:spPr>
          <a:xfrm>
            <a:off x="2019239" y="4682611"/>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8</a:t>
            </a:r>
          </a:p>
        </p:txBody>
      </p:sp>
      <p:sp>
        <p:nvSpPr>
          <p:cNvPr id="41" name="Text Placeholder 8"/>
          <p:cNvSpPr>
            <a:spLocks noGrp="1"/>
          </p:cNvSpPr>
          <p:nvPr>
            <p:ph type="body" sz="quarter" idx="41" hasCustomPrompt="1"/>
          </p:nvPr>
        </p:nvSpPr>
        <p:spPr>
          <a:xfrm>
            <a:off x="10213095" y="468261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2" name="Text Placeholder 8"/>
          <p:cNvSpPr>
            <a:spLocks noGrp="1"/>
          </p:cNvSpPr>
          <p:nvPr>
            <p:ph type="body" sz="quarter" idx="42" hasCustomPrompt="1"/>
          </p:nvPr>
        </p:nvSpPr>
        <p:spPr>
          <a:xfrm>
            <a:off x="2019239" y="5158152"/>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GB" noProof="0" dirty="0"/>
              <a:t>Chapter 9</a:t>
            </a:r>
          </a:p>
        </p:txBody>
      </p:sp>
      <p:sp>
        <p:nvSpPr>
          <p:cNvPr id="44" name="Text Placeholder 8"/>
          <p:cNvSpPr>
            <a:spLocks noGrp="1"/>
          </p:cNvSpPr>
          <p:nvPr>
            <p:ph type="body" sz="quarter" idx="44" hasCustomPrompt="1"/>
          </p:nvPr>
        </p:nvSpPr>
        <p:spPr>
          <a:xfrm>
            <a:off x="10213095" y="5158152"/>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GB" noProof="0" dirty="0"/>
              <a:t>Page x</a:t>
            </a:r>
          </a:p>
        </p:txBody>
      </p:sp>
      <p:sp>
        <p:nvSpPr>
          <p:cNvPr id="40" name="Text Placeholder 4"/>
          <p:cNvSpPr>
            <a:spLocks noGrp="1"/>
          </p:cNvSpPr>
          <p:nvPr>
            <p:ph type="body" sz="quarter" idx="56" hasCustomPrompt="1"/>
          </p:nvPr>
        </p:nvSpPr>
        <p:spPr>
          <a:xfrm>
            <a:off x="423985" y="134551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43" name="Text Placeholder 4"/>
          <p:cNvSpPr>
            <a:spLocks noGrp="1"/>
          </p:cNvSpPr>
          <p:nvPr>
            <p:ph type="body" sz="quarter" idx="57" hasCustomPrompt="1"/>
          </p:nvPr>
        </p:nvSpPr>
        <p:spPr>
          <a:xfrm>
            <a:off x="423985" y="182936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02</a:t>
            </a:r>
          </a:p>
        </p:txBody>
      </p:sp>
      <p:sp>
        <p:nvSpPr>
          <p:cNvPr id="48" name="Text Placeholder 4"/>
          <p:cNvSpPr>
            <a:spLocks noGrp="1"/>
          </p:cNvSpPr>
          <p:nvPr>
            <p:ph type="body" sz="quarter" idx="58" hasCustomPrompt="1"/>
          </p:nvPr>
        </p:nvSpPr>
        <p:spPr>
          <a:xfrm>
            <a:off x="423985" y="2304906"/>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03</a:t>
            </a:r>
          </a:p>
        </p:txBody>
      </p:sp>
      <p:sp>
        <p:nvSpPr>
          <p:cNvPr id="59" name="Text Placeholder 4"/>
          <p:cNvSpPr>
            <a:spLocks noGrp="1"/>
          </p:cNvSpPr>
          <p:nvPr>
            <p:ph type="body" sz="quarter" idx="59" hasCustomPrompt="1"/>
          </p:nvPr>
        </p:nvSpPr>
        <p:spPr>
          <a:xfrm>
            <a:off x="423985" y="2780447"/>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04</a:t>
            </a:r>
          </a:p>
        </p:txBody>
      </p:sp>
      <p:sp>
        <p:nvSpPr>
          <p:cNvPr id="60" name="Text Placeholder 4"/>
          <p:cNvSpPr>
            <a:spLocks noGrp="1"/>
          </p:cNvSpPr>
          <p:nvPr>
            <p:ph type="body" sz="quarter" idx="60" hasCustomPrompt="1"/>
          </p:nvPr>
        </p:nvSpPr>
        <p:spPr>
          <a:xfrm>
            <a:off x="423985" y="3255988"/>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05</a:t>
            </a:r>
          </a:p>
        </p:txBody>
      </p:sp>
      <p:sp>
        <p:nvSpPr>
          <p:cNvPr id="61" name="Text Placeholder 4"/>
          <p:cNvSpPr>
            <a:spLocks noGrp="1"/>
          </p:cNvSpPr>
          <p:nvPr>
            <p:ph type="body" sz="quarter" idx="61" hasCustomPrompt="1"/>
          </p:nvPr>
        </p:nvSpPr>
        <p:spPr>
          <a:xfrm>
            <a:off x="423985" y="3731529"/>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06</a:t>
            </a:r>
          </a:p>
        </p:txBody>
      </p:sp>
      <p:sp>
        <p:nvSpPr>
          <p:cNvPr id="62" name="Text Placeholder 4"/>
          <p:cNvSpPr>
            <a:spLocks noGrp="1"/>
          </p:cNvSpPr>
          <p:nvPr>
            <p:ph type="body" sz="quarter" idx="62" hasCustomPrompt="1"/>
          </p:nvPr>
        </p:nvSpPr>
        <p:spPr>
          <a:xfrm>
            <a:off x="423985" y="4207070"/>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07</a:t>
            </a:r>
          </a:p>
        </p:txBody>
      </p:sp>
      <p:sp>
        <p:nvSpPr>
          <p:cNvPr id="63" name="Text Placeholder 4"/>
          <p:cNvSpPr>
            <a:spLocks noGrp="1"/>
          </p:cNvSpPr>
          <p:nvPr>
            <p:ph type="body" sz="quarter" idx="63" hasCustomPrompt="1"/>
          </p:nvPr>
        </p:nvSpPr>
        <p:spPr>
          <a:xfrm>
            <a:off x="423985" y="468261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08</a:t>
            </a:r>
          </a:p>
        </p:txBody>
      </p:sp>
      <p:sp>
        <p:nvSpPr>
          <p:cNvPr id="64" name="Text Placeholder 4"/>
          <p:cNvSpPr>
            <a:spLocks noGrp="1"/>
          </p:cNvSpPr>
          <p:nvPr>
            <p:ph type="body" sz="quarter" idx="64" hasCustomPrompt="1"/>
          </p:nvPr>
        </p:nvSpPr>
        <p:spPr>
          <a:xfrm>
            <a:off x="423985" y="5158152"/>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09</a:t>
            </a:r>
          </a:p>
        </p:txBody>
      </p:sp>
      <p:sp>
        <p:nvSpPr>
          <p:cNvPr id="65" name="Text Placeholder 4"/>
          <p:cNvSpPr>
            <a:spLocks noGrp="1"/>
          </p:cNvSpPr>
          <p:nvPr>
            <p:ph type="body" sz="quarter" idx="65" hasCustomPrompt="1"/>
          </p:nvPr>
        </p:nvSpPr>
        <p:spPr>
          <a:xfrm>
            <a:off x="423985" y="563369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10</a:t>
            </a:r>
          </a:p>
        </p:txBody>
      </p:sp>
      <p:sp>
        <p:nvSpPr>
          <p:cNvPr id="37" name="Title 1">
            <a:extLst>
              <a:ext uri="{FF2B5EF4-FFF2-40B4-BE49-F238E27FC236}">
                <a16:creationId xmlns:a16="http://schemas.microsoft.com/office/drawing/2014/main" id="{883273D8-FB08-4560-9BE5-210DA3B243CC}"/>
              </a:ext>
            </a:extLst>
          </p:cNvPr>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200" b="1" noProof="0" dirty="0"/>
              <a:t>AGENDA</a:t>
            </a:r>
          </a:p>
        </p:txBody>
      </p:sp>
    </p:spTree>
    <p:extLst>
      <p:ext uri="{BB962C8B-B14F-4D97-AF65-F5344CB8AC3E}">
        <p14:creationId xmlns:p14="http://schemas.microsoft.com/office/powerpoint/2010/main" val="31560342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 Divider">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GB"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GB"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GB"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3345976444"/>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7BD5816-EC71-4FEA-AA51-144C2F67B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1"/>
          </a:solidFill>
          <a:ln>
            <a:noFill/>
          </a:ln>
          <a:effectLst/>
        </p:spPr>
      </p:pic>
      <p:sp>
        <p:nvSpPr>
          <p:cNvPr id="11" name="Espace réservé pour une image  35">
            <a:extLst>
              <a:ext uri="{FF2B5EF4-FFF2-40B4-BE49-F238E27FC236}">
                <a16:creationId xmlns:a16="http://schemas.microsoft.com/office/drawing/2014/main" id="{50CFFB3C-D539-430E-9E1E-E65D867C5EA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8" name="Bildplatzhalter 3"/>
          <p:cNvSpPr>
            <a:spLocks noGrp="1"/>
          </p:cNvSpPr>
          <p:nvPr>
            <p:ph type="pic" sz="quarter" idx="14" hasCustomPrompt="1"/>
          </p:nvPr>
        </p:nvSpPr>
        <p:spPr bwMode="gray">
          <a:xfrm>
            <a:off x="9863834"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baseline="0" dirty="0">
                <a:solidFill>
                  <a:schemeClr val="bg2"/>
                </a:solidFill>
                <a:latin typeface="+mn-lt"/>
                <a:cs typeface="+mn-cs"/>
              </a:defRPr>
            </a:lvl1pPr>
          </a:lstStyle>
          <a:p>
            <a:pPr lvl="0"/>
            <a:r>
              <a:rPr lang="en-US" noProof="0" dirty="0"/>
              <a:t>Insert client logo</a:t>
            </a:r>
          </a:p>
        </p:txBody>
      </p:sp>
      <p:sp>
        <p:nvSpPr>
          <p:cNvPr id="10" name="Titel 1"/>
          <p:cNvSpPr>
            <a:spLocks noGrp="1"/>
          </p:cNvSpPr>
          <p:nvPr>
            <p:ph type="title" hasCustomPrompt="1"/>
          </p:nvPr>
        </p:nvSpPr>
        <p:spPr bwMode="gray">
          <a:xfrm>
            <a:off x="4017988" y="3334423"/>
            <a:ext cx="7753846" cy="964800"/>
          </a:xfrm>
        </p:spPr>
        <p:txBody>
          <a:bodyPr lIns="0" rIns="0" anchor="b">
            <a:noAutofit/>
          </a:bodyPr>
          <a:lstStyle>
            <a:lvl1pPr algn="r">
              <a:defRPr sz="2800" cap="none" baseline="0">
                <a:solidFill>
                  <a:schemeClr val="bg2"/>
                </a:solidFill>
                <a:latin typeface="+mj-lt"/>
              </a:defRPr>
            </a:lvl1pPr>
          </a:lstStyle>
          <a:p>
            <a:r>
              <a:rPr lang="en-US" noProof="0"/>
              <a:t>Placeholder for your title</a:t>
            </a:r>
          </a:p>
        </p:txBody>
      </p:sp>
      <p:sp>
        <p:nvSpPr>
          <p:cNvPr id="14" name="Textplatzhalter 25"/>
          <p:cNvSpPr>
            <a:spLocks noGrp="1"/>
          </p:cNvSpPr>
          <p:nvPr>
            <p:ph type="body" sz="quarter" idx="15" hasCustomPrompt="1"/>
          </p:nvPr>
        </p:nvSpPr>
        <p:spPr bwMode="gray">
          <a:xfrm>
            <a:off x="4017988" y="4425489"/>
            <a:ext cx="7753846"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en-US" noProof="0"/>
              <a:t>Placeholder for your sub headline</a:t>
            </a:r>
          </a:p>
        </p:txBody>
      </p:sp>
      <p:sp>
        <p:nvSpPr>
          <p:cNvPr id="15" name="Textplatzhalter 25"/>
          <p:cNvSpPr>
            <a:spLocks noGrp="1"/>
          </p:cNvSpPr>
          <p:nvPr>
            <p:ph type="body" sz="quarter" idx="17" hasCustomPrompt="1"/>
          </p:nvPr>
        </p:nvSpPr>
        <p:spPr bwMode="gray">
          <a:xfrm>
            <a:off x="4017988" y="5034155"/>
            <a:ext cx="7753846"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en-US" noProof="0"/>
              <a:t>Date | Author | Internal</a:t>
            </a:r>
          </a:p>
        </p:txBody>
      </p:sp>
      <p:pic>
        <p:nvPicPr>
          <p:cNvPr id="12" name="Picture 2">
            <a:extLst>
              <a:ext uri="{FF2B5EF4-FFF2-40B4-BE49-F238E27FC236}">
                <a16:creationId xmlns:a16="http://schemas.microsoft.com/office/drawing/2014/main" id="{8E1363F4-2568-4B5D-B365-0C93AC011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5874" y="802405"/>
            <a:ext cx="3311928" cy="820622"/>
          </a:xfrm>
          <a:prstGeom prst="rect">
            <a:avLst/>
          </a:prstGeom>
        </p:spPr>
      </p:pic>
    </p:spTree>
    <p:extLst>
      <p:ext uri="{BB962C8B-B14F-4D97-AF65-F5344CB8AC3E}">
        <p14:creationId xmlns:p14="http://schemas.microsoft.com/office/powerpoint/2010/main" val="3033535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Purple + Image">
    <p:bg>
      <p:bgPr>
        <a:solidFill>
          <a:schemeClr val="bg2"/>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F986FF8-0FAB-4411-868C-A190BFBE611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13" name="Espace réservé pour une image  35">
            <a:extLst>
              <a:ext uri="{FF2B5EF4-FFF2-40B4-BE49-F238E27FC236}">
                <a16:creationId xmlns:a16="http://schemas.microsoft.com/office/drawing/2014/main" id="{E05E0E5B-E3D1-4D83-9E73-74096393ECB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10" name="Bildplatzhalter 3"/>
          <p:cNvSpPr>
            <a:spLocks noGrp="1"/>
          </p:cNvSpPr>
          <p:nvPr>
            <p:ph type="pic" sz="quarter" idx="14" hasCustomPrompt="1"/>
          </p:nvPr>
        </p:nvSpPr>
        <p:spPr bwMode="gray">
          <a:xfrm>
            <a:off x="9860138"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en-US" noProof="0" dirty="0"/>
              <a:t>Insert client logo</a:t>
            </a:r>
          </a:p>
        </p:txBody>
      </p:sp>
      <p:sp>
        <p:nvSpPr>
          <p:cNvPr id="11" name="Titel 1"/>
          <p:cNvSpPr>
            <a:spLocks noGrp="1"/>
          </p:cNvSpPr>
          <p:nvPr>
            <p:ph type="title" hasCustomPrompt="1"/>
          </p:nvPr>
        </p:nvSpPr>
        <p:spPr bwMode="gray">
          <a:xfrm>
            <a:off x="4501418" y="3334423"/>
            <a:ext cx="7266720" cy="964800"/>
          </a:xfrm>
        </p:spPr>
        <p:txBody>
          <a:bodyPr lIns="0" rIns="0" anchor="b">
            <a:noAutofit/>
          </a:bodyPr>
          <a:lstStyle>
            <a:lvl1pPr algn="r">
              <a:defRPr sz="2800" cap="none" baseline="0">
                <a:solidFill>
                  <a:schemeClr val="bg1"/>
                </a:solidFill>
                <a:latin typeface="+mj-lt"/>
              </a:defRPr>
            </a:lvl1pPr>
          </a:lstStyle>
          <a:p>
            <a:r>
              <a:rPr lang="en-US" noProof="0"/>
              <a:t>Placeholder for your title</a:t>
            </a:r>
          </a:p>
        </p:txBody>
      </p:sp>
      <p:sp>
        <p:nvSpPr>
          <p:cNvPr id="15" name="Textplatzhalter 25"/>
          <p:cNvSpPr>
            <a:spLocks noGrp="1"/>
          </p:cNvSpPr>
          <p:nvPr>
            <p:ph type="body" sz="quarter" idx="15" hasCustomPrompt="1"/>
          </p:nvPr>
        </p:nvSpPr>
        <p:spPr bwMode="gray">
          <a:xfrm>
            <a:off x="4501418" y="4425489"/>
            <a:ext cx="7266720"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en-US" noProof="0"/>
              <a:t>Placeholder for your sub headline</a:t>
            </a:r>
          </a:p>
        </p:txBody>
      </p:sp>
      <p:sp>
        <p:nvSpPr>
          <p:cNvPr id="16" name="Textplatzhalter 25"/>
          <p:cNvSpPr>
            <a:spLocks noGrp="1"/>
          </p:cNvSpPr>
          <p:nvPr>
            <p:ph type="body" sz="quarter" idx="17" hasCustomPrompt="1"/>
          </p:nvPr>
        </p:nvSpPr>
        <p:spPr bwMode="gray">
          <a:xfrm>
            <a:off x="4501418" y="5034155"/>
            <a:ext cx="7266720"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en-US" noProof="0"/>
              <a:t>Date | Author | Internal</a:t>
            </a:r>
          </a:p>
        </p:txBody>
      </p:sp>
      <p:pic>
        <p:nvPicPr>
          <p:cNvPr id="9" name="Picture 2">
            <a:extLst>
              <a:ext uri="{FF2B5EF4-FFF2-40B4-BE49-F238E27FC236}">
                <a16:creationId xmlns:a16="http://schemas.microsoft.com/office/drawing/2014/main" id="{1BEBF8C1-FF3B-4672-819A-FF374A0FC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321" y="799414"/>
            <a:ext cx="3311928" cy="820622"/>
          </a:xfrm>
          <a:prstGeom prst="rect">
            <a:avLst/>
          </a:prstGeom>
        </p:spPr>
      </p:pic>
    </p:spTree>
    <p:extLst>
      <p:ext uri="{BB962C8B-B14F-4D97-AF65-F5344CB8AC3E}">
        <p14:creationId xmlns:p14="http://schemas.microsoft.com/office/powerpoint/2010/main" val="18876256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5" y="404666"/>
            <a:ext cx="8490046" cy="681038"/>
          </a:xfrm>
        </p:spPr>
        <p:txBody>
          <a:bodyPr lIns="108000" tIns="0" rIns="108000" bIns="0"/>
          <a:lstStyle>
            <a:lvl1pPr>
              <a:defRPr sz="2200" baseline="0">
                <a:solidFill>
                  <a:schemeClr val="bg2"/>
                </a:solidFill>
                <a:latin typeface="Gotham Bold" pitchFamily="50" charset="0"/>
                <a:cs typeface="Gotham Bold" pitchFamily="50" charset="0"/>
              </a:defRPr>
            </a:lvl1pPr>
          </a:lstStyle>
          <a:p>
            <a:r>
              <a:rPr lang="en-US" noProof="0"/>
              <a:t>Complete with a title here that carries your message on two lines at most for more readability</a:t>
            </a:r>
          </a:p>
        </p:txBody>
      </p:sp>
      <p:sp>
        <p:nvSpPr>
          <p:cNvPr id="7" name="Content Placeholder 6">
            <a:extLst>
              <a:ext uri="{FF2B5EF4-FFF2-40B4-BE49-F238E27FC236}">
                <a16:creationId xmlns:a16="http://schemas.microsoft.com/office/drawing/2014/main" id="{12BEC98A-1B3F-4EB0-93F8-D21A2F4D90BB}"/>
              </a:ext>
            </a:extLst>
          </p:cNvPr>
          <p:cNvSpPr>
            <a:spLocks noGrp="1"/>
          </p:cNvSpPr>
          <p:nvPr>
            <p:ph sz="quarter" idx="14" hasCustomPrompt="1"/>
          </p:nvPr>
        </p:nvSpPr>
        <p:spPr>
          <a:xfrm>
            <a:off x="423877" y="955230"/>
            <a:ext cx="8358616" cy="750290"/>
          </a:xfrm>
        </p:spPr>
        <p:txBody>
          <a:bodyPr/>
          <a:lstStyle>
            <a:lvl1pPr algn="l">
              <a:defRPr sz="1200"/>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fr-FR" noProof="0"/>
              <a:t>Description de l’utilité de la solution Description de l’utilité de la solution Description de l’utilité de la solution Description de l’utilité de la solution Description de l’utilité de la solution Description de l’utilité de la solution Description de l’utilité de la solution Description de l’utilité de la solution Description de l’utilité de la solution Description de l’utilité de la sol</a:t>
            </a:r>
          </a:p>
        </p:txBody>
      </p:sp>
      <p:sp>
        <p:nvSpPr>
          <p:cNvPr id="17" name="Rectangle 16">
            <a:extLst>
              <a:ext uri="{FF2B5EF4-FFF2-40B4-BE49-F238E27FC236}">
                <a16:creationId xmlns:a16="http://schemas.microsoft.com/office/drawing/2014/main" id="{C9279D60-6A58-408A-B5A4-6E7629FB8F69}"/>
              </a:ext>
            </a:extLst>
          </p:cNvPr>
          <p:cNvSpPr>
            <a:spLocks/>
          </p:cNvSpPr>
          <p:nvPr userDrawn="1"/>
        </p:nvSpPr>
        <p:spPr>
          <a:xfrm>
            <a:off x="760507" y="5979614"/>
            <a:ext cx="8785097" cy="662275"/>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noProof="0" dirty="0">
              <a:solidFill>
                <a:schemeClr val="bg2"/>
              </a:solidFill>
              <a:ea typeface="+mj-ea"/>
              <a:cs typeface="+mj-cs"/>
            </a:endParaRPr>
          </a:p>
        </p:txBody>
      </p:sp>
      <p:sp>
        <p:nvSpPr>
          <p:cNvPr id="18" name="Rectangle : coins arrondis 90">
            <a:extLst>
              <a:ext uri="{FF2B5EF4-FFF2-40B4-BE49-F238E27FC236}">
                <a16:creationId xmlns:a16="http://schemas.microsoft.com/office/drawing/2014/main" id="{0972AD9E-17A9-43D8-8182-8DD6256D55E9}"/>
              </a:ext>
            </a:extLst>
          </p:cNvPr>
          <p:cNvSpPr>
            <a:spLocks/>
          </p:cNvSpPr>
          <p:nvPr userDrawn="1"/>
        </p:nvSpPr>
        <p:spPr>
          <a:xfrm>
            <a:off x="6994125" y="1847648"/>
            <a:ext cx="3359372" cy="2183899"/>
          </a:xfrm>
          <a:prstGeom prst="roundRect">
            <a:avLst>
              <a:gd name="adj" fmla="val 6370"/>
            </a:avLst>
          </a:pr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4" name="Forme libre : forme 322">
            <a:extLst>
              <a:ext uri="{FF2B5EF4-FFF2-40B4-BE49-F238E27FC236}">
                <a16:creationId xmlns:a16="http://schemas.microsoft.com/office/drawing/2014/main" id="{3BE7CF0D-BFBB-4DF8-9D43-A0E02383693E}"/>
              </a:ext>
            </a:extLst>
          </p:cNvPr>
          <p:cNvSpPr>
            <a:spLocks/>
          </p:cNvSpPr>
          <p:nvPr userDrawn="1"/>
        </p:nvSpPr>
        <p:spPr>
          <a:xfrm>
            <a:off x="0" y="5920687"/>
            <a:ext cx="1158241" cy="780128"/>
          </a:xfrm>
          <a:custGeom>
            <a:avLst/>
            <a:gdLst>
              <a:gd name="connsiteX0" fmla="*/ 0 w 1158241"/>
              <a:gd name="connsiteY0" fmla="*/ 0 h 780128"/>
              <a:gd name="connsiteX1" fmla="*/ 768177 w 1158241"/>
              <a:gd name="connsiteY1" fmla="*/ 0 h 780128"/>
              <a:gd name="connsiteX2" fmla="*/ 1158241 w 1158241"/>
              <a:gd name="connsiteY2" fmla="*/ 390064 h 780128"/>
              <a:gd name="connsiteX3" fmla="*/ 1158240 w 1158241"/>
              <a:gd name="connsiteY3" fmla="*/ 390064 h 780128"/>
              <a:gd name="connsiteX4" fmla="*/ 768176 w 1158241"/>
              <a:gd name="connsiteY4" fmla="*/ 780128 h 780128"/>
              <a:gd name="connsiteX5" fmla="*/ 0 w 1158241"/>
              <a:gd name="connsiteY5" fmla="*/ 780127 h 780128"/>
              <a:gd name="connsiteX6" fmla="*/ 0 w 1158241"/>
              <a:gd name="connsiteY6" fmla="*/ 0 h 78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241" h="780128">
                <a:moveTo>
                  <a:pt x="0" y="0"/>
                </a:moveTo>
                <a:lnTo>
                  <a:pt x="768177" y="0"/>
                </a:lnTo>
                <a:cubicBezTo>
                  <a:pt x="983603" y="0"/>
                  <a:pt x="1158241" y="174638"/>
                  <a:pt x="1158241" y="390064"/>
                </a:cubicBezTo>
                <a:lnTo>
                  <a:pt x="1158240" y="390064"/>
                </a:lnTo>
                <a:cubicBezTo>
                  <a:pt x="1158240" y="605490"/>
                  <a:pt x="983602" y="780128"/>
                  <a:pt x="768176" y="780128"/>
                </a:cubicBezTo>
                <a:lnTo>
                  <a:pt x="0" y="780127"/>
                </a:lnTo>
                <a:lnTo>
                  <a:pt x="0" y="0"/>
                </a:lnTo>
                <a:close/>
              </a:path>
            </a:pathLst>
          </a:cu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5" name="Image 1051">
            <a:extLst>
              <a:ext uri="{FF2B5EF4-FFF2-40B4-BE49-F238E27FC236}">
                <a16:creationId xmlns:a16="http://schemas.microsoft.com/office/drawing/2014/main" id="{B9DE3A02-819E-4B73-BC8D-691ACE6F670C}"/>
              </a:ext>
            </a:extLst>
          </p:cNvPr>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274847" y="5873562"/>
            <a:ext cx="878853" cy="874378"/>
          </a:xfrm>
          <a:prstGeom prst="rect">
            <a:avLst/>
          </a:prstGeom>
        </p:spPr>
      </p:pic>
      <p:sp>
        <p:nvSpPr>
          <p:cNvPr id="26" name="Text Placeholder 153">
            <a:extLst>
              <a:ext uri="{FF2B5EF4-FFF2-40B4-BE49-F238E27FC236}">
                <a16:creationId xmlns:a16="http://schemas.microsoft.com/office/drawing/2014/main" id="{4E899F19-39FC-4701-89CD-6772F70E46E6}"/>
              </a:ext>
            </a:extLst>
          </p:cNvPr>
          <p:cNvSpPr>
            <a:spLocks noGrp="1"/>
          </p:cNvSpPr>
          <p:nvPr>
            <p:ph type="body" sz="quarter" idx="41" hasCustomPrompt="1"/>
          </p:nvPr>
        </p:nvSpPr>
        <p:spPr>
          <a:xfrm>
            <a:off x="7053948" y="3277891"/>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fr-FR" noProof="0"/>
              <a:t>Insérer le ou les secteurs des entreprises adressées insérer </a:t>
            </a:r>
          </a:p>
        </p:txBody>
      </p:sp>
      <p:grpSp>
        <p:nvGrpSpPr>
          <p:cNvPr id="27" name="Group 26">
            <a:extLst>
              <a:ext uri="{FF2B5EF4-FFF2-40B4-BE49-F238E27FC236}">
                <a16:creationId xmlns:a16="http://schemas.microsoft.com/office/drawing/2014/main" id="{5EA46F68-9D09-4925-9D29-3596F879B362}"/>
              </a:ext>
            </a:extLst>
          </p:cNvPr>
          <p:cNvGrpSpPr>
            <a:grpSpLocks/>
          </p:cNvGrpSpPr>
          <p:nvPr userDrawn="1"/>
        </p:nvGrpSpPr>
        <p:grpSpPr>
          <a:xfrm>
            <a:off x="7095717" y="2722377"/>
            <a:ext cx="1681056" cy="325976"/>
            <a:chOff x="446347" y="1588595"/>
            <a:chExt cx="2416656" cy="468618"/>
          </a:xfrm>
        </p:grpSpPr>
        <p:grpSp>
          <p:nvGrpSpPr>
            <p:cNvPr id="28" name="Group 27">
              <a:extLst>
                <a:ext uri="{FF2B5EF4-FFF2-40B4-BE49-F238E27FC236}">
                  <a16:creationId xmlns:a16="http://schemas.microsoft.com/office/drawing/2014/main" id="{449262EA-C8EF-4547-A79A-37F56CE86B6C}"/>
                </a:ext>
              </a:extLst>
            </p:cNvPr>
            <p:cNvGrpSpPr>
              <a:grpSpLocks/>
            </p:cNvGrpSpPr>
            <p:nvPr userDrawn="1"/>
          </p:nvGrpSpPr>
          <p:grpSpPr>
            <a:xfrm>
              <a:off x="446347" y="1630039"/>
              <a:ext cx="588632" cy="427174"/>
              <a:chOff x="446347" y="1630039"/>
              <a:chExt cx="588632" cy="427174"/>
            </a:xfrm>
          </p:grpSpPr>
          <p:pic>
            <p:nvPicPr>
              <p:cNvPr id="40" name="Graphic 39" descr="Store with solid fill">
                <a:extLst>
                  <a:ext uri="{FF2B5EF4-FFF2-40B4-BE49-F238E27FC236}">
                    <a16:creationId xmlns:a16="http://schemas.microsoft.com/office/drawing/2014/main" id="{8B0B65D5-67E8-4DEE-8C35-8F163514CB5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487" y="1630039"/>
                <a:ext cx="330352" cy="330352"/>
              </a:xfrm>
              <a:prstGeom prst="rect">
                <a:avLst/>
              </a:prstGeom>
            </p:spPr>
          </p:pic>
          <p:sp>
            <p:nvSpPr>
              <p:cNvPr id="41" name="Rectangle 40">
                <a:extLst>
                  <a:ext uri="{FF2B5EF4-FFF2-40B4-BE49-F238E27FC236}">
                    <a16:creationId xmlns:a16="http://schemas.microsoft.com/office/drawing/2014/main" id="{6EC93B47-E156-4C55-B522-3CD1DFA7FD9A}"/>
                  </a:ext>
                </a:extLst>
              </p:cNvPr>
              <p:cNvSpPr>
                <a:spLocks/>
              </p:cNvSpPr>
              <p:nvPr userDrawn="1"/>
            </p:nvSpPr>
            <p:spPr>
              <a:xfrm>
                <a:off x="446347"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TPE</a:t>
                </a:r>
              </a:p>
            </p:txBody>
          </p:sp>
        </p:grpSp>
        <p:grpSp>
          <p:nvGrpSpPr>
            <p:cNvPr id="29" name="Group 28">
              <a:extLst>
                <a:ext uri="{FF2B5EF4-FFF2-40B4-BE49-F238E27FC236}">
                  <a16:creationId xmlns:a16="http://schemas.microsoft.com/office/drawing/2014/main" id="{984375F2-7DB5-49AF-91AC-B5A4256F1770}"/>
                </a:ext>
              </a:extLst>
            </p:cNvPr>
            <p:cNvGrpSpPr>
              <a:grpSpLocks/>
            </p:cNvGrpSpPr>
            <p:nvPr userDrawn="1"/>
          </p:nvGrpSpPr>
          <p:grpSpPr>
            <a:xfrm>
              <a:off x="906108" y="1619188"/>
              <a:ext cx="588631" cy="438025"/>
              <a:chOff x="924162" y="1619188"/>
              <a:chExt cx="588631" cy="438025"/>
            </a:xfrm>
          </p:grpSpPr>
          <p:pic>
            <p:nvPicPr>
              <p:cNvPr id="38" name="Graphic 37" descr="Building with solid fill">
                <a:extLst>
                  <a:ext uri="{FF2B5EF4-FFF2-40B4-BE49-F238E27FC236}">
                    <a16:creationId xmlns:a16="http://schemas.microsoft.com/office/drawing/2014/main" id="{2A1F5710-A23B-4121-8BCB-B537ECC5FF2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187" y="1619188"/>
                <a:ext cx="332582" cy="332582"/>
              </a:xfrm>
              <a:prstGeom prst="rect">
                <a:avLst/>
              </a:prstGeom>
            </p:spPr>
          </p:pic>
          <p:sp>
            <p:nvSpPr>
              <p:cNvPr id="39" name="Rectangle 38">
                <a:extLst>
                  <a:ext uri="{FF2B5EF4-FFF2-40B4-BE49-F238E27FC236}">
                    <a16:creationId xmlns:a16="http://schemas.microsoft.com/office/drawing/2014/main" id="{BAB18B17-B171-4321-BBD7-B05A36C1798E}"/>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PME</a:t>
                </a:r>
                <a:endParaRPr lang="fr-FR" sz="800" b="0" dirty="0">
                  <a:solidFill>
                    <a:schemeClr val="tx1">
                      <a:lumMod val="40000"/>
                      <a:lumOff val="60000"/>
                    </a:schemeClr>
                  </a:solidFill>
                </a:endParaRPr>
              </a:p>
            </p:txBody>
          </p:sp>
        </p:grpSp>
        <p:grpSp>
          <p:nvGrpSpPr>
            <p:cNvPr id="30" name="Group 29">
              <a:extLst>
                <a:ext uri="{FF2B5EF4-FFF2-40B4-BE49-F238E27FC236}">
                  <a16:creationId xmlns:a16="http://schemas.microsoft.com/office/drawing/2014/main" id="{D66105AA-732B-47DD-A322-92536D689AF9}"/>
                </a:ext>
              </a:extLst>
            </p:cNvPr>
            <p:cNvGrpSpPr>
              <a:grpSpLocks/>
            </p:cNvGrpSpPr>
            <p:nvPr userDrawn="1"/>
          </p:nvGrpSpPr>
          <p:grpSpPr>
            <a:xfrm>
              <a:off x="1365868" y="1634398"/>
              <a:ext cx="588632" cy="422815"/>
              <a:chOff x="1422334" y="1634398"/>
              <a:chExt cx="588632" cy="422815"/>
            </a:xfrm>
          </p:grpSpPr>
          <p:grpSp>
            <p:nvGrpSpPr>
              <p:cNvPr id="34" name="Group 33">
                <a:extLst>
                  <a:ext uri="{FF2B5EF4-FFF2-40B4-BE49-F238E27FC236}">
                    <a16:creationId xmlns:a16="http://schemas.microsoft.com/office/drawing/2014/main" id="{6DE08BFE-363B-4243-93CE-BE404742EAA7}"/>
                  </a:ext>
                </a:extLst>
              </p:cNvPr>
              <p:cNvGrpSpPr>
                <a:grpSpLocks/>
              </p:cNvGrpSpPr>
              <p:nvPr userDrawn="1"/>
            </p:nvGrpSpPr>
            <p:grpSpPr>
              <a:xfrm>
                <a:off x="1531621" y="1634398"/>
                <a:ext cx="370056" cy="323244"/>
                <a:chOff x="6301394" y="5135738"/>
                <a:chExt cx="642777" cy="407435"/>
              </a:xfrm>
              <a:solidFill>
                <a:schemeClr val="tx1"/>
              </a:solidFill>
            </p:grpSpPr>
            <p:pic>
              <p:nvPicPr>
                <p:cNvPr id="36" name="Graphic 35" descr="Building with solid fill">
                  <a:extLst>
                    <a:ext uri="{FF2B5EF4-FFF2-40B4-BE49-F238E27FC236}">
                      <a16:creationId xmlns:a16="http://schemas.microsoft.com/office/drawing/2014/main" id="{7A49EA40-942A-4EBB-AE8E-67B6B77CA51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1394" y="5135738"/>
                  <a:ext cx="407434" cy="407435"/>
                </a:xfrm>
                <a:prstGeom prst="rect">
                  <a:avLst/>
                </a:prstGeom>
              </p:spPr>
            </p:pic>
            <p:pic>
              <p:nvPicPr>
                <p:cNvPr id="37" name="Graphic 36" descr="Building with solid fill">
                  <a:extLst>
                    <a:ext uri="{FF2B5EF4-FFF2-40B4-BE49-F238E27FC236}">
                      <a16:creationId xmlns:a16="http://schemas.microsoft.com/office/drawing/2014/main" id="{F2C094B3-D925-4719-B843-1F384BB90F9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6737" y="5135739"/>
                  <a:ext cx="407434" cy="407434"/>
                </a:xfrm>
                <a:prstGeom prst="rect">
                  <a:avLst/>
                </a:prstGeom>
              </p:spPr>
            </p:pic>
          </p:grpSp>
          <p:sp>
            <p:nvSpPr>
              <p:cNvPr id="35" name="Rectangle 34">
                <a:extLst>
                  <a:ext uri="{FF2B5EF4-FFF2-40B4-BE49-F238E27FC236}">
                    <a16:creationId xmlns:a16="http://schemas.microsoft.com/office/drawing/2014/main" id="{1C482C86-AA43-4140-83AE-80019D247753}"/>
                  </a:ext>
                </a:extLst>
              </p:cNvPr>
              <p:cNvSpPr>
                <a:spLocks/>
              </p:cNvSpPr>
              <p:nvPr userDrawn="1"/>
            </p:nvSpPr>
            <p:spPr>
              <a:xfrm>
                <a:off x="1422334"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ETI</a:t>
                </a:r>
              </a:p>
            </p:txBody>
          </p:sp>
        </p:grpSp>
        <p:grpSp>
          <p:nvGrpSpPr>
            <p:cNvPr id="31" name="Group 30">
              <a:extLst>
                <a:ext uri="{FF2B5EF4-FFF2-40B4-BE49-F238E27FC236}">
                  <a16:creationId xmlns:a16="http://schemas.microsoft.com/office/drawing/2014/main" id="{52A58FE2-68BC-4A47-AA51-A20F396C9D1B}"/>
                </a:ext>
              </a:extLst>
            </p:cNvPr>
            <p:cNvGrpSpPr/>
            <p:nvPr userDrawn="1"/>
          </p:nvGrpSpPr>
          <p:grpSpPr>
            <a:xfrm>
              <a:off x="1648935" y="1588595"/>
              <a:ext cx="1214068" cy="462753"/>
              <a:chOff x="1648935" y="1588595"/>
              <a:chExt cx="1214068" cy="462753"/>
            </a:xfrm>
          </p:grpSpPr>
          <p:pic>
            <p:nvPicPr>
              <p:cNvPr id="32" name="Graphic 31" descr="City with solid fill">
                <a:extLst>
                  <a:ext uri="{FF2B5EF4-FFF2-40B4-BE49-F238E27FC236}">
                    <a16:creationId xmlns:a16="http://schemas.microsoft.com/office/drawing/2014/main" id="{38886403-8295-440E-8B25-19BD708AC4F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6963" y="1588595"/>
                <a:ext cx="398011" cy="398011"/>
              </a:xfrm>
              <a:prstGeom prst="rect">
                <a:avLst/>
              </a:prstGeom>
            </p:spPr>
          </p:pic>
          <p:sp>
            <p:nvSpPr>
              <p:cNvPr id="33" name="Rectangle 32">
                <a:extLst>
                  <a:ext uri="{FF2B5EF4-FFF2-40B4-BE49-F238E27FC236}">
                    <a16:creationId xmlns:a16="http://schemas.microsoft.com/office/drawing/2014/main" id="{BA20911D-F879-4658-B5A2-7F8FBDFC2200}"/>
                  </a:ext>
                </a:extLst>
              </p:cNvPr>
              <p:cNvSpPr>
                <a:spLocks/>
              </p:cNvSpPr>
              <p:nvPr userDrawn="1"/>
            </p:nvSpPr>
            <p:spPr>
              <a:xfrm>
                <a:off x="1648935" y="1951771"/>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Corporates</a:t>
                </a:r>
              </a:p>
            </p:txBody>
          </p:sp>
        </p:grpSp>
      </p:grpSp>
      <p:sp>
        <p:nvSpPr>
          <p:cNvPr id="42" name="Rectangle 41">
            <a:extLst>
              <a:ext uri="{FF2B5EF4-FFF2-40B4-BE49-F238E27FC236}">
                <a16:creationId xmlns:a16="http://schemas.microsoft.com/office/drawing/2014/main" id="{4E60DA83-E3E8-4350-96AF-F56F82D12951}"/>
              </a:ext>
            </a:extLst>
          </p:cNvPr>
          <p:cNvSpPr>
            <a:spLocks/>
          </p:cNvSpPr>
          <p:nvPr userDrawn="1"/>
        </p:nvSpPr>
        <p:spPr>
          <a:xfrm>
            <a:off x="7189402" y="30422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Secteur(s) d’activité :</a:t>
            </a:r>
          </a:p>
        </p:txBody>
      </p:sp>
      <p:sp>
        <p:nvSpPr>
          <p:cNvPr id="43" name="Rectangle 42">
            <a:extLst>
              <a:ext uri="{FF2B5EF4-FFF2-40B4-BE49-F238E27FC236}">
                <a16:creationId xmlns:a16="http://schemas.microsoft.com/office/drawing/2014/main" id="{24C49E2A-9E6E-4F47-AACD-00BDE0377640}"/>
              </a:ext>
            </a:extLst>
          </p:cNvPr>
          <p:cNvSpPr>
            <a:spLocks/>
          </p:cNvSpPr>
          <p:nvPr userDrawn="1"/>
        </p:nvSpPr>
        <p:spPr>
          <a:xfrm>
            <a:off x="7189402" y="2497837"/>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Taille(s) d’entreprise :</a:t>
            </a:r>
          </a:p>
        </p:txBody>
      </p:sp>
      <p:sp>
        <p:nvSpPr>
          <p:cNvPr id="44" name="Rectangle 43">
            <a:extLst>
              <a:ext uri="{FF2B5EF4-FFF2-40B4-BE49-F238E27FC236}">
                <a16:creationId xmlns:a16="http://schemas.microsoft.com/office/drawing/2014/main" id="{C3962CD2-1798-45BE-A494-E4889C3950E1}"/>
              </a:ext>
            </a:extLst>
          </p:cNvPr>
          <p:cNvSpPr>
            <a:spLocks/>
          </p:cNvSpPr>
          <p:nvPr userDrawn="1"/>
        </p:nvSpPr>
        <p:spPr>
          <a:xfrm>
            <a:off x="7095717" y="2179243"/>
            <a:ext cx="1681056" cy="18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 géographique :</a:t>
            </a:r>
          </a:p>
        </p:txBody>
      </p:sp>
      <p:sp>
        <p:nvSpPr>
          <p:cNvPr id="45" name="Rectangle 44">
            <a:extLst>
              <a:ext uri="{FF2B5EF4-FFF2-40B4-BE49-F238E27FC236}">
                <a16:creationId xmlns:a16="http://schemas.microsoft.com/office/drawing/2014/main" id="{88C17326-D558-40D5-B137-CB9869F07859}"/>
              </a:ext>
            </a:extLst>
          </p:cNvPr>
          <p:cNvSpPr>
            <a:spLocks/>
          </p:cNvSpPr>
          <p:nvPr userDrawn="1"/>
        </p:nvSpPr>
        <p:spPr>
          <a:xfrm>
            <a:off x="7189402" y="3549162"/>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Quelques références : </a:t>
            </a:r>
          </a:p>
        </p:txBody>
      </p:sp>
      <p:sp>
        <p:nvSpPr>
          <p:cNvPr id="48" name="Content Placeholder 47">
            <a:extLst>
              <a:ext uri="{FF2B5EF4-FFF2-40B4-BE49-F238E27FC236}">
                <a16:creationId xmlns:a16="http://schemas.microsoft.com/office/drawing/2014/main" id="{1A5B957C-55D3-45F5-8852-7D85F3A5C48E}"/>
              </a:ext>
            </a:extLst>
          </p:cNvPr>
          <p:cNvSpPr>
            <a:spLocks noGrp="1"/>
          </p:cNvSpPr>
          <p:nvPr>
            <p:ph sz="quarter" idx="42" hasCustomPrompt="1"/>
          </p:nvPr>
        </p:nvSpPr>
        <p:spPr>
          <a:xfrm>
            <a:off x="1408172" y="5979614"/>
            <a:ext cx="7350538" cy="662274"/>
          </a:xfrm>
        </p:spPr>
        <p:txBody>
          <a:bodyPr anchor="ctr"/>
          <a:lstStyle>
            <a:lvl1pPr>
              <a:defRPr sz="900"/>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fr-FR" noProof="0"/>
              <a:t>L’avis de Wavestone et marché L’avis de Wavestone et marché L’avis de Wavestone et marché L’avis de Wavestone et marché L’avis de Wavestone et marché L’avis de Wavestone et marché L’avis de Wavestone et marché L’avis de Wavestone et marché L’avis de Wavestone et marché L’avis de Wavestone et marché L’avis de Wavestone et marché L’avis de Wavestone et marché L’avis de Wavestone et marché L’avis de Wavestone et marché</a:t>
            </a:r>
          </a:p>
        </p:txBody>
      </p:sp>
      <p:sp>
        <p:nvSpPr>
          <p:cNvPr id="49" name="Text Placeholder 8">
            <a:extLst>
              <a:ext uri="{FF2B5EF4-FFF2-40B4-BE49-F238E27FC236}">
                <a16:creationId xmlns:a16="http://schemas.microsoft.com/office/drawing/2014/main" id="{375CE042-F096-4FEE-AA89-6BDC6EE4322F}"/>
              </a:ext>
            </a:extLst>
          </p:cNvPr>
          <p:cNvSpPr txBox="1">
            <a:spLocks/>
          </p:cNvSpPr>
          <p:nvPr userDrawn="1"/>
        </p:nvSpPr>
        <p:spPr>
          <a:xfrm>
            <a:off x="425355" y="4045844"/>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200" b="1" dirty="0"/>
              <a:t>IMPACT CLIENT</a:t>
            </a:r>
          </a:p>
        </p:txBody>
      </p:sp>
      <p:sp>
        <p:nvSpPr>
          <p:cNvPr id="50" name="Arc 49">
            <a:extLst>
              <a:ext uri="{FF2B5EF4-FFF2-40B4-BE49-F238E27FC236}">
                <a16:creationId xmlns:a16="http://schemas.microsoft.com/office/drawing/2014/main" id="{22201E7D-112B-4FF3-828A-507BD3D67B5E}"/>
              </a:ext>
            </a:extLst>
          </p:cNvPr>
          <p:cNvSpPr>
            <a:spLocks/>
          </p:cNvSpPr>
          <p:nvPr userDrawn="1"/>
        </p:nvSpPr>
        <p:spPr>
          <a:xfrm flipH="1" flipV="1">
            <a:off x="541179"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1" name="Straight Connector 1044">
            <a:extLst>
              <a:ext uri="{FF2B5EF4-FFF2-40B4-BE49-F238E27FC236}">
                <a16:creationId xmlns:a16="http://schemas.microsoft.com/office/drawing/2014/main" id="{504BB7C9-3DB4-4FD4-9448-6F58E56BE830}"/>
              </a:ext>
            </a:extLst>
          </p:cNvPr>
          <p:cNvCxnSpPr>
            <a:cxnSpLocks/>
          </p:cNvCxnSpPr>
          <p:nvPr userDrawn="1"/>
        </p:nvCxnSpPr>
        <p:spPr>
          <a:xfrm>
            <a:off x="760507" y="5745860"/>
            <a:ext cx="4216738"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1044">
            <a:extLst>
              <a:ext uri="{FF2B5EF4-FFF2-40B4-BE49-F238E27FC236}">
                <a16:creationId xmlns:a16="http://schemas.microsoft.com/office/drawing/2014/main" id="{F3AB9035-A099-4501-8657-9842ABA02389}"/>
              </a:ext>
            </a:extLst>
          </p:cNvPr>
          <p:cNvCxnSpPr>
            <a:cxnSpLocks/>
          </p:cNvCxnSpPr>
          <p:nvPr userDrawn="1"/>
        </p:nvCxnSpPr>
        <p:spPr>
          <a:xfrm flipV="1">
            <a:off x="541179"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TextBox 163">
            <a:extLst>
              <a:ext uri="{FF2B5EF4-FFF2-40B4-BE49-F238E27FC236}">
                <a16:creationId xmlns:a16="http://schemas.microsoft.com/office/drawing/2014/main" id="{86F542D5-3BB2-410D-9C8B-B393CE0F2629}"/>
              </a:ext>
            </a:extLst>
          </p:cNvPr>
          <p:cNvSpPr txBox="1">
            <a:spLocks/>
          </p:cNvSpPr>
          <p:nvPr userDrawn="1"/>
        </p:nvSpPr>
        <p:spPr>
          <a:xfrm>
            <a:off x="489862" y="4343547"/>
            <a:ext cx="2154066" cy="230832"/>
          </a:xfrm>
          <a:prstGeom prst="rect">
            <a:avLst/>
          </a:prstGeom>
          <a:noFill/>
        </p:spPr>
        <p:txBody>
          <a:bodyPr wrap="square" lIns="36000" rIns="36000" rtlCol="0">
            <a:spAutoFit/>
          </a:bodyPr>
          <a:lstStyle/>
          <a:p>
            <a:pPr algn="ctr"/>
            <a:r>
              <a:rPr lang="fr-FR" sz="900" b="1" dirty="0">
                <a:solidFill>
                  <a:schemeClr val="bg2"/>
                </a:solidFill>
              </a:rPr>
              <a:t>Intégration de la solution</a:t>
            </a:r>
          </a:p>
        </p:txBody>
      </p:sp>
      <p:sp>
        <p:nvSpPr>
          <p:cNvPr id="60" name="TextBox 163">
            <a:extLst>
              <a:ext uri="{FF2B5EF4-FFF2-40B4-BE49-F238E27FC236}">
                <a16:creationId xmlns:a16="http://schemas.microsoft.com/office/drawing/2014/main" id="{8150ECD4-4FAB-47D5-854C-62F8C36099D4}"/>
              </a:ext>
            </a:extLst>
          </p:cNvPr>
          <p:cNvSpPr txBox="1">
            <a:spLocks/>
          </p:cNvSpPr>
          <p:nvPr userDrawn="1"/>
        </p:nvSpPr>
        <p:spPr>
          <a:xfrm>
            <a:off x="1733011" y="4740515"/>
            <a:ext cx="718877" cy="200055"/>
          </a:xfrm>
          <a:prstGeom prst="rect">
            <a:avLst/>
          </a:prstGeom>
          <a:noFill/>
        </p:spPr>
        <p:txBody>
          <a:bodyPr wrap="square" lIns="36000" rIns="36000" rtlCol="0">
            <a:spAutoFit/>
          </a:bodyPr>
          <a:lstStyle/>
          <a:p>
            <a:pPr algn="ctr"/>
            <a:r>
              <a:rPr lang="fr-FR" sz="700" dirty="0">
                <a:solidFill>
                  <a:schemeClr val="accent1"/>
                </a:solidFill>
              </a:rPr>
              <a:t>Sans intégration</a:t>
            </a:r>
          </a:p>
        </p:txBody>
      </p:sp>
      <p:sp>
        <p:nvSpPr>
          <p:cNvPr id="63" name="TextBox 163">
            <a:extLst>
              <a:ext uri="{FF2B5EF4-FFF2-40B4-BE49-F238E27FC236}">
                <a16:creationId xmlns:a16="http://schemas.microsoft.com/office/drawing/2014/main" id="{4FC4E0A0-7EFF-4489-AFD8-0C28F48C8444}"/>
              </a:ext>
            </a:extLst>
          </p:cNvPr>
          <p:cNvSpPr txBox="1">
            <a:spLocks/>
          </p:cNvSpPr>
          <p:nvPr/>
        </p:nvSpPr>
        <p:spPr>
          <a:xfrm>
            <a:off x="2653431" y="4343547"/>
            <a:ext cx="1780384" cy="230832"/>
          </a:xfrm>
          <a:prstGeom prst="rect">
            <a:avLst/>
          </a:prstGeom>
          <a:noFill/>
        </p:spPr>
        <p:txBody>
          <a:bodyPr wrap="square" lIns="36000" rIns="36000" rtlCol="0">
            <a:spAutoFit/>
          </a:bodyPr>
          <a:lstStyle/>
          <a:p>
            <a:pPr algn="ctr"/>
            <a:r>
              <a:rPr lang="fr-FR" sz="900" b="1" dirty="0">
                <a:solidFill>
                  <a:schemeClr val="bg2"/>
                </a:solidFill>
              </a:rPr>
              <a:t>Méthode de transition</a:t>
            </a:r>
          </a:p>
        </p:txBody>
      </p:sp>
      <p:pic>
        <p:nvPicPr>
          <p:cNvPr id="66" name="Graphic 40" descr="Sustainability with solid fill">
            <a:extLst>
              <a:ext uri="{FF2B5EF4-FFF2-40B4-BE49-F238E27FC236}">
                <a16:creationId xmlns:a16="http://schemas.microsoft.com/office/drawing/2014/main" id="{926C9A88-8B78-4B09-920D-AE59C1189BB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9346" y="4575482"/>
            <a:ext cx="207425" cy="207425"/>
          </a:xfrm>
          <a:prstGeom prst="rect">
            <a:avLst/>
          </a:prstGeom>
        </p:spPr>
      </p:pic>
      <p:pic>
        <p:nvPicPr>
          <p:cNvPr id="67" name="Graphic 40" descr="Sustainability with solid fill">
            <a:extLst>
              <a:ext uri="{FF2B5EF4-FFF2-40B4-BE49-F238E27FC236}">
                <a16:creationId xmlns:a16="http://schemas.microsoft.com/office/drawing/2014/main" id="{286174F6-32F6-450B-8927-F9D15609D7F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39910" y="4575482"/>
            <a:ext cx="207425" cy="207425"/>
          </a:xfrm>
          <a:prstGeom prst="rect">
            <a:avLst/>
          </a:prstGeom>
        </p:spPr>
      </p:pic>
      <p:pic>
        <p:nvPicPr>
          <p:cNvPr id="68" name="Graphic 40" descr="Sustainability with solid fill">
            <a:extLst>
              <a:ext uri="{FF2B5EF4-FFF2-40B4-BE49-F238E27FC236}">
                <a16:creationId xmlns:a16="http://schemas.microsoft.com/office/drawing/2014/main" id="{FE8C9D1A-C289-4EA2-976C-8B966CA994D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20474" y="4575482"/>
            <a:ext cx="207425" cy="207425"/>
          </a:xfrm>
          <a:prstGeom prst="rect">
            <a:avLst/>
          </a:prstGeom>
        </p:spPr>
      </p:pic>
      <p:sp>
        <p:nvSpPr>
          <p:cNvPr id="69" name="TextBox 163">
            <a:extLst>
              <a:ext uri="{FF2B5EF4-FFF2-40B4-BE49-F238E27FC236}">
                <a16:creationId xmlns:a16="http://schemas.microsoft.com/office/drawing/2014/main" id="{EF414E03-60C6-4295-8695-97B488A082C1}"/>
              </a:ext>
            </a:extLst>
          </p:cNvPr>
          <p:cNvSpPr txBox="1">
            <a:spLocks/>
          </p:cNvSpPr>
          <p:nvPr/>
        </p:nvSpPr>
        <p:spPr>
          <a:xfrm>
            <a:off x="2603620" y="4740515"/>
            <a:ext cx="718877" cy="200055"/>
          </a:xfrm>
          <a:prstGeom prst="rect">
            <a:avLst/>
          </a:prstGeom>
          <a:noFill/>
        </p:spPr>
        <p:txBody>
          <a:bodyPr wrap="square" lIns="36000" rIns="36000" rtlCol="0">
            <a:spAutoFit/>
          </a:bodyPr>
          <a:lstStyle/>
          <a:p>
            <a:pPr algn="ctr"/>
            <a:r>
              <a:rPr lang="fr-FR" sz="700" dirty="0">
                <a:solidFill>
                  <a:schemeClr val="accent1"/>
                </a:solidFill>
              </a:rPr>
              <a:t>Acculturation</a:t>
            </a:r>
          </a:p>
        </p:txBody>
      </p:sp>
      <p:sp>
        <p:nvSpPr>
          <p:cNvPr id="70" name="TextBox 163">
            <a:extLst>
              <a:ext uri="{FF2B5EF4-FFF2-40B4-BE49-F238E27FC236}">
                <a16:creationId xmlns:a16="http://schemas.microsoft.com/office/drawing/2014/main" id="{1F73D85B-5DBE-47A5-90B4-679A9D1A177C}"/>
              </a:ext>
            </a:extLst>
          </p:cNvPr>
          <p:cNvSpPr txBox="1">
            <a:spLocks/>
          </p:cNvSpPr>
          <p:nvPr/>
        </p:nvSpPr>
        <p:spPr>
          <a:xfrm>
            <a:off x="3184184" y="4740515"/>
            <a:ext cx="718877" cy="200055"/>
          </a:xfrm>
          <a:prstGeom prst="rect">
            <a:avLst/>
          </a:prstGeom>
          <a:noFill/>
        </p:spPr>
        <p:txBody>
          <a:bodyPr wrap="square" lIns="36000" rIns="36000" rtlCol="0">
            <a:spAutoFit/>
          </a:bodyPr>
          <a:lstStyle/>
          <a:p>
            <a:pPr algn="ctr"/>
            <a:r>
              <a:rPr lang="fr-FR" sz="700" dirty="0">
                <a:solidFill>
                  <a:schemeClr val="accent1"/>
                </a:solidFill>
              </a:rPr>
              <a:t>Mesure</a:t>
            </a:r>
          </a:p>
        </p:txBody>
      </p:sp>
      <p:sp>
        <p:nvSpPr>
          <p:cNvPr id="71" name="TextBox 163">
            <a:extLst>
              <a:ext uri="{FF2B5EF4-FFF2-40B4-BE49-F238E27FC236}">
                <a16:creationId xmlns:a16="http://schemas.microsoft.com/office/drawing/2014/main" id="{EAF49831-82C2-473B-A8AB-13118B0C2771}"/>
              </a:ext>
            </a:extLst>
          </p:cNvPr>
          <p:cNvSpPr txBox="1">
            <a:spLocks/>
          </p:cNvSpPr>
          <p:nvPr/>
        </p:nvSpPr>
        <p:spPr>
          <a:xfrm>
            <a:off x="3764749" y="4740515"/>
            <a:ext cx="718877" cy="200055"/>
          </a:xfrm>
          <a:prstGeom prst="rect">
            <a:avLst/>
          </a:prstGeom>
          <a:noFill/>
        </p:spPr>
        <p:txBody>
          <a:bodyPr wrap="square" lIns="36000" rIns="36000" rtlCol="0">
            <a:spAutoFit/>
          </a:bodyPr>
          <a:lstStyle/>
          <a:p>
            <a:pPr algn="ctr"/>
            <a:r>
              <a:rPr lang="fr-FR" sz="700" dirty="0">
                <a:solidFill>
                  <a:srgbClr val="8C9B9C"/>
                </a:solidFill>
              </a:rPr>
              <a:t>Réduction</a:t>
            </a:r>
          </a:p>
        </p:txBody>
      </p:sp>
      <p:sp>
        <p:nvSpPr>
          <p:cNvPr id="72" name="Arc 71">
            <a:extLst>
              <a:ext uri="{FF2B5EF4-FFF2-40B4-BE49-F238E27FC236}">
                <a16:creationId xmlns:a16="http://schemas.microsoft.com/office/drawing/2014/main" id="{F1AAF3C3-2596-4AC2-BD92-3592CFEB72D7}"/>
              </a:ext>
            </a:extLst>
          </p:cNvPr>
          <p:cNvSpPr>
            <a:spLocks/>
          </p:cNvSpPr>
          <p:nvPr/>
        </p:nvSpPr>
        <p:spPr>
          <a:xfrm flipH="1" flipV="1">
            <a:off x="4593585"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3" name="Straight Connector 1044">
            <a:extLst>
              <a:ext uri="{FF2B5EF4-FFF2-40B4-BE49-F238E27FC236}">
                <a16:creationId xmlns:a16="http://schemas.microsoft.com/office/drawing/2014/main" id="{25483739-F076-4A92-8CE3-C40CB7A0DB56}"/>
              </a:ext>
            </a:extLst>
          </p:cNvPr>
          <p:cNvCxnSpPr>
            <a:cxnSpLocks/>
          </p:cNvCxnSpPr>
          <p:nvPr/>
        </p:nvCxnSpPr>
        <p:spPr>
          <a:xfrm>
            <a:off x="4812913" y="5745860"/>
            <a:ext cx="3128741"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Rectangle: Rounded Corners 7">
            <a:extLst>
              <a:ext uri="{FF2B5EF4-FFF2-40B4-BE49-F238E27FC236}">
                <a16:creationId xmlns:a16="http://schemas.microsoft.com/office/drawing/2014/main" id="{A41175EA-97D6-4B3D-ABE8-29F4518B92B9}"/>
              </a:ext>
            </a:extLst>
          </p:cNvPr>
          <p:cNvSpPr>
            <a:spLocks/>
          </p:cNvSpPr>
          <p:nvPr/>
        </p:nvSpPr>
        <p:spPr>
          <a:xfrm>
            <a:off x="7806216" y="5723001"/>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e 1044">
            <a:extLst>
              <a:ext uri="{FF2B5EF4-FFF2-40B4-BE49-F238E27FC236}">
                <a16:creationId xmlns:a16="http://schemas.microsoft.com/office/drawing/2014/main" id="{CCE6390C-FE8F-4479-9805-7E4CE2F2D7BE}"/>
              </a:ext>
            </a:extLst>
          </p:cNvPr>
          <p:cNvGrpSpPr>
            <a:grpSpLocks/>
          </p:cNvGrpSpPr>
          <p:nvPr/>
        </p:nvGrpSpPr>
        <p:grpSpPr>
          <a:xfrm>
            <a:off x="5469460" y="4414932"/>
            <a:ext cx="2447492" cy="363813"/>
            <a:chOff x="5810208" y="4313457"/>
            <a:chExt cx="2447492" cy="363813"/>
          </a:xfrm>
        </p:grpSpPr>
        <p:pic>
          <p:nvPicPr>
            <p:cNvPr id="76" name="Graphic 36" descr="Touchscreen with solid fill">
              <a:extLst>
                <a:ext uri="{FF2B5EF4-FFF2-40B4-BE49-F238E27FC236}">
                  <a16:creationId xmlns:a16="http://schemas.microsoft.com/office/drawing/2014/main" id="{CD7B6305-0057-4EE0-9F25-FCBEC4F6CE2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83615" y="4313457"/>
              <a:ext cx="217953" cy="204875"/>
            </a:xfrm>
            <a:prstGeom prst="rect">
              <a:avLst/>
            </a:prstGeom>
          </p:spPr>
        </p:pic>
        <p:pic>
          <p:nvPicPr>
            <p:cNvPr id="77" name="Graphic 37" descr="Touchscreen with solid fill">
              <a:extLst>
                <a:ext uri="{FF2B5EF4-FFF2-40B4-BE49-F238E27FC236}">
                  <a16:creationId xmlns:a16="http://schemas.microsoft.com/office/drawing/2014/main" id="{58740A14-1B75-4218-8104-D7F463A5AFF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24978" y="4313457"/>
              <a:ext cx="217953" cy="204875"/>
            </a:xfrm>
            <a:prstGeom prst="rect">
              <a:avLst/>
            </a:prstGeom>
          </p:spPr>
        </p:pic>
        <p:pic>
          <p:nvPicPr>
            <p:cNvPr id="78" name="Graphic 38" descr="Touchscreen with solid fill">
              <a:extLst>
                <a:ext uri="{FF2B5EF4-FFF2-40B4-BE49-F238E27FC236}">
                  <a16:creationId xmlns:a16="http://schemas.microsoft.com/office/drawing/2014/main" id="{43E5CB66-5968-4281-8C9E-06D30ACF0BE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340" y="4313457"/>
              <a:ext cx="217953" cy="204875"/>
            </a:xfrm>
            <a:prstGeom prst="rect">
              <a:avLst/>
            </a:prstGeom>
          </p:spPr>
        </p:pic>
        <p:sp>
          <p:nvSpPr>
            <p:cNvPr id="79" name="TextBox 163">
              <a:extLst>
                <a:ext uri="{FF2B5EF4-FFF2-40B4-BE49-F238E27FC236}">
                  <a16:creationId xmlns:a16="http://schemas.microsoft.com/office/drawing/2014/main" id="{F4A7ECA8-8147-484B-B9DB-E4689CDA689D}"/>
                </a:ext>
              </a:extLst>
            </p:cNvPr>
            <p:cNvSpPr txBox="1">
              <a:spLocks/>
            </p:cNvSpPr>
            <p:nvPr/>
          </p:nvSpPr>
          <p:spPr>
            <a:xfrm>
              <a:off x="5810208" y="4477215"/>
              <a:ext cx="764767" cy="200055"/>
            </a:xfrm>
            <a:prstGeom prst="rect">
              <a:avLst/>
            </a:prstGeom>
            <a:noFill/>
          </p:spPr>
          <p:txBody>
            <a:bodyPr wrap="square" lIns="36000" rIns="36000" rtlCol="0">
              <a:spAutoFit/>
            </a:bodyPr>
            <a:lstStyle/>
            <a:p>
              <a:pPr algn="ctr"/>
              <a:r>
                <a:rPr lang="fr-FR" sz="700" dirty="0">
                  <a:solidFill>
                    <a:srgbClr val="8C9B9C"/>
                  </a:solidFill>
                </a:rPr>
                <a:t>Peu fluide</a:t>
              </a:r>
            </a:p>
          </p:txBody>
        </p:sp>
        <p:sp>
          <p:nvSpPr>
            <p:cNvPr id="80" name="TextBox 163">
              <a:extLst>
                <a:ext uri="{FF2B5EF4-FFF2-40B4-BE49-F238E27FC236}">
                  <a16:creationId xmlns:a16="http://schemas.microsoft.com/office/drawing/2014/main" id="{4387E851-DDA3-4347-8077-0443313C31DD}"/>
                </a:ext>
              </a:extLst>
            </p:cNvPr>
            <p:cNvSpPr txBox="1">
              <a:spLocks/>
            </p:cNvSpPr>
            <p:nvPr/>
          </p:nvSpPr>
          <p:spPr>
            <a:xfrm>
              <a:off x="6651571" y="4477215"/>
              <a:ext cx="764767" cy="200055"/>
            </a:xfrm>
            <a:prstGeom prst="rect">
              <a:avLst/>
            </a:prstGeom>
            <a:noFill/>
          </p:spPr>
          <p:txBody>
            <a:bodyPr wrap="square" lIns="36000" rIns="36000" rtlCol="0">
              <a:spAutoFit/>
            </a:bodyPr>
            <a:lstStyle/>
            <a:p>
              <a:pPr algn="ctr"/>
              <a:r>
                <a:rPr lang="fr-FR" sz="700" dirty="0">
                  <a:solidFill>
                    <a:srgbClr val="8C9B9C"/>
                  </a:solidFill>
                </a:rPr>
                <a:t>Fluide</a:t>
              </a:r>
            </a:p>
          </p:txBody>
        </p:sp>
        <p:sp>
          <p:nvSpPr>
            <p:cNvPr id="81" name="TextBox 163">
              <a:extLst>
                <a:ext uri="{FF2B5EF4-FFF2-40B4-BE49-F238E27FC236}">
                  <a16:creationId xmlns:a16="http://schemas.microsoft.com/office/drawing/2014/main" id="{8E9D8106-A5EA-4E75-85F5-EE1512F85BEB}"/>
                </a:ext>
              </a:extLst>
            </p:cNvPr>
            <p:cNvSpPr txBox="1">
              <a:spLocks/>
            </p:cNvSpPr>
            <p:nvPr/>
          </p:nvSpPr>
          <p:spPr>
            <a:xfrm>
              <a:off x="7492933" y="4477215"/>
              <a:ext cx="764767" cy="200055"/>
            </a:xfrm>
            <a:prstGeom prst="rect">
              <a:avLst/>
            </a:prstGeom>
            <a:noFill/>
          </p:spPr>
          <p:txBody>
            <a:bodyPr wrap="square" lIns="36000" rIns="36000" rtlCol="0">
              <a:spAutoFit/>
            </a:bodyPr>
            <a:lstStyle>
              <a:defPPr>
                <a:defRPr lang="en-US"/>
              </a:defPPr>
              <a:lvl1pPr algn="ctr">
                <a:defRPr sz="700">
                  <a:solidFill>
                    <a:srgbClr val="8C9B9C"/>
                  </a:solidFill>
                </a:defRPr>
              </a:lvl1pPr>
            </a:lstStyle>
            <a:p>
              <a:pPr lvl="0"/>
              <a:r>
                <a:rPr lang="fr-FR" dirty="0"/>
                <a:t>Très fluide</a:t>
              </a:r>
            </a:p>
          </p:txBody>
        </p:sp>
      </p:grpSp>
      <p:cxnSp>
        <p:nvCxnSpPr>
          <p:cNvPr id="184" name="Straight Connector 1044">
            <a:extLst>
              <a:ext uri="{FF2B5EF4-FFF2-40B4-BE49-F238E27FC236}">
                <a16:creationId xmlns:a16="http://schemas.microsoft.com/office/drawing/2014/main" id="{19E8E3C9-3B9B-405A-9204-838E74F900C2}"/>
              </a:ext>
            </a:extLst>
          </p:cNvPr>
          <p:cNvCxnSpPr>
            <a:cxnSpLocks/>
          </p:cNvCxnSpPr>
          <p:nvPr/>
        </p:nvCxnSpPr>
        <p:spPr>
          <a:xfrm flipV="1">
            <a:off x="4593585"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85" name="Text Placeholder 8">
            <a:extLst>
              <a:ext uri="{FF2B5EF4-FFF2-40B4-BE49-F238E27FC236}">
                <a16:creationId xmlns:a16="http://schemas.microsoft.com/office/drawing/2014/main" id="{C8D6ADCC-582F-4CCA-8AE1-881F04329736}"/>
              </a:ext>
            </a:extLst>
          </p:cNvPr>
          <p:cNvSpPr txBox="1">
            <a:spLocks/>
          </p:cNvSpPr>
          <p:nvPr/>
        </p:nvSpPr>
        <p:spPr>
          <a:xfrm>
            <a:off x="4506001" y="4043006"/>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200" b="1" dirty="0"/>
              <a:t>PARCOURS UTILISATEUR.RICE</a:t>
            </a:r>
          </a:p>
        </p:txBody>
      </p:sp>
      <p:sp>
        <p:nvSpPr>
          <p:cNvPr id="326" name="Text Placeholder 325">
            <a:extLst>
              <a:ext uri="{FF2B5EF4-FFF2-40B4-BE49-F238E27FC236}">
                <a16:creationId xmlns:a16="http://schemas.microsoft.com/office/drawing/2014/main" id="{B732E160-30EB-4917-86E8-7FD0B1B08309}"/>
              </a:ext>
            </a:extLst>
          </p:cNvPr>
          <p:cNvSpPr>
            <a:spLocks noGrp="1"/>
          </p:cNvSpPr>
          <p:nvPr>
            <p:ph type="body" sz="quarter" idx="43" hasCustomPrompt="1"/>
          </p:nvPr>
        </p:nvSpPr>
        <p:spPr>
          <a:xfrm>
            <a:off x="654083" y="4904165"/>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fr-FR"/>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endParaRPr lang="fr-FR"/>
          </a:p>
          <a:p>
            <a:pPr lvl="0"/>
            <a:endParaRPr lang="fr-FR"/>
          </a:p>
        </p:txBody>
      </p:sp>
      <p:sp>
        <p:nvSpPr>
          <p:cNvPr id="327" name="Text Placeholder 325">
            <a:extLst>
              <a:ext uri="{FF2B5EF4-FFF2-40B4-BE49-F238E27FC236}">
                <a16:creationId xmlns:a16="http://schemas.microsoft.com/office/drawing/2014/main" id="{EA205AF6-807A-4A90-9B57-13C2BBBD0125}"/>
              </a:ext>
            </a:extLst>
          </p:cNvPr>
          <p:cNvSpPr>
            <a:spLocks noGrp="1"/>
          </p:cNvSpPr>
          <p:nvPr>
            <p:ph type="body" sz="quarter" idx="44" hasCustomPrompt="1"/>
          </p:nvPr>
        </p:nvSpPr>
        <p:spPr>
          <a:xfrm>
            <a:off x="2630811" y="4900836"/>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fr-FR"/>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endParaRPr lang="fr-FR"/>
          </a:p>
          <a:p>
            <a:pPr lvl="0"/>
            <a:endParaRPr lang="fr-FR"/>
          </a:p>
        </p:txBody>
      </p:sp>
      <p:sp>
        <p:nvSpPr>
          <p:cNvPr id="331" name="Forme libre : forme 314">
            <a:extLst>
              <a:ext uri="{FF2B5EF4-FFF2-40B4-BE49-F238E27FC236}">
                <a16:creationId xmlns:a16="http://schemas.microsoft.com/office/drawing/2014/main" id="{93DBD7DC-4A9A-4389-B576-3EF4D7BAAC7A}"/>
              </a:ext>
            </a:extLst>
          </p:cNvPr>
          <p:cNvSpPr>
            <a:spLocks/>
          </p:cNvSpPr>
          <p:nvPr/>
        </p:nvSpPr>
        <p:spPr>
          <a:xfrm>
            <a:off x="6989693" y="1841563"/>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lgn="l"/>
            <a:r>
              <a:rPr lang="fr-FR" sz="1200" b="1" dirty="0">
                <a:solidFill>
                  <a:schemeClr val="bg2"/>
                </a:solidFill>
                <a:ea typeface="+mj-ea"/>
                <a:cs typeface="+mj-cs"/>
              </a:rPr>
              <a:t>MARCHÉ ADRESSÉ</a:t>
            </a:r>
          </a:p>
        </p:txBody>
      </p:sp>
      <p:sp>
        <p:nvSpPr>
          <p:cNvPr id="19" name="Rectangle 18">
            <a:extLst>
              <a:ext uri="{FF2B5EF4-FFF2-40B4-BE49-F238E27FC236}">
                <a16:creationId xmlns:a16="http://schemas.microsoft.com/office/drawing/2014/main" id="{3DE802C3-F0AF-4CD9-ADE8-256C88747195}"/>
              </a:ext>
            </a:extLst>
          </p:cNvPr>
          <p:cNvSpPr>
            <a:spLocks/>
          </p:cNvSpPr>
          <p:nvPr/>
        </p:nvSpPr>
        <p:spPr>
          <a:xfrm>
            <a:off x="8915400" y="0"/>
            <a:ext cx="3276600" cy="6858000"/>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0" name="Forme libre : forme 314">
            <a:extLst>
              <a:ext uri="{FF2B5EF4-FFF2-40B4-BE49-F238E27FC236}">
                <a16:creationId xmlns:a16="http://schemas.microsoft.com/office/drawing/2014/main" id="{7121C820-70A4-470C-9C04-2683B8ED0B75}"/>
              </a:ext>
            </a:extLst>
          </p:cNvPr>
          <p:cNvSpPr>
            <a:spLocks/>
          </p:cNvSpPr>
          <p:nvPr/>
        </p:nvSpPr>
        <p:spPr>
          <a:xfrm>
            <a:off x="8985029" y="1837710"/>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2"/>
                </a:solidFill>
                <a:ea typeface="+mj-ea"/>
                <a:cs typeface="+mj-cs"/>
              </a:rPr>
              <a:t>CARTE D’IDENTITÉ</a:t>
            </a:r>
          </a:p>
        </p:txBody>
      </p:sp>
      <p:sp>
        <p:nvSpPr>
          <p:cNvPr id="22" name="Rectangle : coins arrondis 72">
            <a:extLst>
              <a:ext uri="{FF2B5EF4-FFF2-40B4-BE49-F238E27FC236}">
                <a16:creationId xmlns:a16="http://schemas.microsoft.com/office/drawing/2014/main" id="{2656CA21-4A4A-4373-B497-82CEBABEE920}"/>
              </a:ext>
            </a:extLst>
          </p:cNvPr>
          <p:cNvSpPr>
            <a:spLocks/>
          </p:cNvSpPr>
          <p:nvPr/>
        </p:nvSpPr>
        <p:spPr>
          <a:xfrm>
            <a:off x="9106948" y="5815857"/>
            <a:ext cx="2893504" cy="826031"/>
          </a:xfrm>
          <a:prstGeom prst="roundRect">
            <a:avLst>
              <a:gd name="adj" fmla="val 18106"/>
            </a:avLst>
          </a:prstGeom>
          <a:noFill/>
          <a:ln w="31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3" name="Text Placeholder 8">
            <a:extLst>
              <a:ext uri="{FF2B5EF4-FFF2-40B4-BE49-F238E27FC236}">
                <a16:creationId xmlns:a16="http://schemas.microsoft.com/office/drawing/2014/main" id="{E8FE8E8F-6F0A-4B1A-BA07-97A6F18F9F51}"/>
              </a:ext>
            </a:extLst>
          </p:cNvPr>
          <p:cNvSpPr txBox="1">
            <a:spLocks/>
          </p:cNvSpPr>
          <p:nvPr/>
        </p:nvSpPr>
        <p:spPr>
          <a:xfrm>
            <a:off x="9414161" y="5611475"/>
            <a:ext cx="2279078" cy="415498"/>
          </a:xfrm>
          <a:prstGeom prst="rect">
            <a:avLst/>
          </a:prstGeom>
          <a:solidFill>
            <a:srgbClr val="E8EBEB"/>
          </a:solidFill>
        </p:spPr>
        <p:txBody>
          <a:bodyPr wrap="square">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r>
              <a:rPr lang="fr-FR" sz="1050" b="1" dirty="0"/>
              <a:t>COLLABORATION AVEC DES ACTEURS FINANCIERS</a:t>
            </a:r>
          </a:p>
        </p:txBody>
      </p:sp>
      <p:sp>
        <p:nvSpPr>
          <p:cNvPr id="83" name="Arc 82">
            <a:extLst>
              <a:ext uri="{FF2B5EF4-FFF2-40B4-BE49-F238E27FC236}">
                <a16:creationId xmlns:a16="http://schemas.microsoft.com/office/drawing/2014/main" id="{B2A622E3-1C78-4AFE-A025-642AB2D30A2E}"/>
              </a:ext>
            </a:extLst>
          </p:cNvPr>
          <p:cNvSpPr/>
          <p:nvPr/>
        </p:nvSpPr>
        <p:spPr>
          <a:xfrm flipH="1" flipV="1">
            <a:off x="9106948" y="5162584"/>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4" name="Straight Connector 1044">
            <a:extLst>
              <a:ext uri="{FF2B5EF4-FFF2-40B4-BE49-F238E27FC236}">
                <a16:creationId xmlns:a16="http://schemas.microsoft.com/office/drawing/2014/main" id="{5244FB1B-E42A-4B7D-A1CC-8BA3C00723E1}"/>
              </a:ext>
            </a:extLst>
          </p:cNvPr>
          <p:cNvCxnSpPr>
            <a:cxnSpLocks/>
            <a:stCxn id="83" idx="0"/>
            <a:endCxn id="85" idx="1"/>
          </p:cNvCxnSpPr>
          <p:nvPr/>
        </p:nvCxnSpPr>
        <p:spPr>
          <a:xfrm>
            <a:off x="9326276" y="5589307"/>
            <a:ext cx="193867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Rectangle: Rounded Corners 7">
            <a:extLst>
              <a:ext uri="{FF2B5EF4-FFF2-40B4-BE49-F238E27FC236}">
                <a16:creationId xmlns:a16="http://schemas.microsoft.com/office/drawing/2014/main" id="{56C3129D-4B7A-400F-9D21-43A19E0949B9}"/>
              </a:ext>
            </a:extLst>
          </p:cNvPr>
          <p:cNvSpPr>
            <a:spLocks/>
          </p:cNvSpPr>
          <p:nvPr/>
        </p:nvSpPr>
        <p:spPr>
          <a:xfrm>
            <a:off x="11264950" y="5566447"/>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1044">
            <a:extLst>
              <a:ext uri="{FF2B5EF4-FFF2-40B4-BE49-F238E27FC236}">
                <a16:creationId xmlns:a16="http://schemas.microsoft.com/office/drawing/2014/main" id="{C9A2D1D8-F568-4B2C-BA40-71D281FEC6B4}"/>
              </a:ext>
            </a:extLst>
          </p:cNvPr>
          <p:cNvCxnSpPr>
            <a:cxnSpLocks/>
            <a:stCxn id="83" idx="2"/>
          </p:cNvCxnSpPr>
          <p:nvPr/>
        </p:nvCxnSpPr>
        <p:spPr>
          <a:xfrm flipV="1">
            <a:off x="9106948" y="4019344"/>
            <a:ext cx="0" cy="135660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7" name="TextBox 162">
            <a:extLst>
              <a:ext uri="{FF2B5EF4-FFF2-40B4-BE49-F238E27FC236}">
                <a16:creationId xmlns:a16="http://schemas.microsoft.com/office/drawing/2014/main" id="{2C04D620-ED58-43C8-A58F-9FC1DAD7AC9C}"/>
              </a:ext>
            </a:extLst>
          </p:cNvPr>
          <p:cNvSpPr txBox="1">
            <a:spLocks/>
          </p:cNvSpPr>
          <p:nvPr/>
        </p:nvSpPr>
        <p:spPr>
          <a:xfrm>
            <a:off x="9385257" y="3082233"/>
            <a:ext cx="1757249" cy="230832"/>
          </a:xfrm>
          <a:prstGeom prst="rect">
            <a:avLst/>
          </a:prstGeom>
          <a:noFill/>
        </p:spPr>
        <p:txBody>
          <a:bodyPr wrap="square" lIns="36000" rIns="36000" rtlCol="0">
            <a:spAutoFit/>
          </a:bodyPr>
          <a:lstStyle/>
          <a:p>
            <a:r>
              <a:rPr lang="fr-FR" sz="900" b="0" dirty="0">
                <a:solidFill>
                  <a:schemeClr val="bg2"/>
                </a:solidFill>
              </a:rPr>
              <a:t>employé.e.s :</a:t>
            </a:r>
            <a:endParaRPr lang="fr-FR" sz="900" b="0" dirty="0"/>
          </a:p>
        </p:txBody>
      </p:sp>
      <p:sp>
        <p:nvSpPr>
          <p:cNvPr id="88" name="TextBox 163">
            <a:extLst>
              <a:ext uri="{FF2B5EF4-FFF2-40B4-BE49-F238E27FC236}">
                <a16:creationId xmlns:a16="http://schemas.microsoft.com/office/drawing/2014/main" id="{4D9E90FE-697B-478E-924F-354362D4152C}"/>
              </a:ext>
            </a:extLst>
          </p:cNvPr>
          <p:cNvSpPr txBox="1">
            <a:spLocks/>
          </p:cNvSpPr>
          <p:nvPr/>
        </p:nvSpPr>
        <p:spPr>
          <a:xfrm>
            <a:off x="9385256" y="2210658"/>
            <a:ext cx="2745753" cy="230832"/>
          </a:xfrm>
          <a:prstGeom prst="rect">
            <a:avLst/>
          </a:prstGeom>
          <a:noFill/>
        </p:spPr>
        <p:txBody>
          <a:bodyPr wrap="square" lIns="36000" rIns="36000" rtlCol="0">
            <a:spAutoFit/>
          </a:bodyPr>
          <a:lstStyle/>
          <a:p>
            <a:r>
              <a:rPr lang="fr-FR" sz="900" b="0" dirty="0">
                <a:solidFill>
                  <a:schemeClr val="bg2"/>
                </a:solidFill>
              </a:rPr>
              <a:t>Lancé en :</a:t>
            </a:r>
          </a:p>
        </p:txBody>
      </p:sp>
      <p:sp>
        <p:nvSpPr>
          <p:cNvPr id="89" name="TextBox 164">
            <a:extLst>
              <a:ext uri="{FF2B5EF4-FFF2-40B4-BE49-F238E27FC236}">
                <a16:creationId xmlns:a16="http://schemas.microsoft.com/office/drawing/2014/main" id="{FA8265EB-23E7-49C7-99C3-5063B5E035D1}"/>
              </a:ext>
            </a:extLst>
          </p:cNvPr>
          <p:cNvSpPr txBox="1">
            <a:spLocks/>
          </p:cNvSpPr>
          <p:nvPr/>
        </p:nvSpPr>
        <p:spPr>
          <a:xfrm>
            <a:off x="9385257" y="3367152"/>
            <a:ext cx="2178333" cy="230832"/>
          </a:xfrm>
          <a:prstGeom prst="rect">
            <a:avLst/>
          </a:prstGeom>
          <a:noFill/>
        </p:spPr>
        <p:txBody>
          <a:bodyPr wrap="square" lIns="36000" rIns="36000" rtlCol="0">
            <a:spAutoFit/>
          </a:bodyPr>
          <a:lstStyle/>
          <a:p>
            <a:r>
              <a:rPr lang="fr-FR" sz="900" b="0" dirty="0">
                <a:solidFill>
                  <a:schemeClr val="bg2"/>
                </a:solidFill>
              </a:rPr>
              <a:t>Dernière levée de fond : </a:t>
            </a:r>
            <a:endParaRPr lang="fr-FR" sz="900" b="0" dirty="0"/>
          </a:p>
        </p:txBody>
      </p:sp>
      <p:sp>
        <p:nvSpPr>
          <p:cNvPr id="90" name="Text Placeholder 10">
            <a:extLst>
              <a:ext uri="{FF2B5EF4-FFF2-40B4-BE49-F238E27FC236}">
                <a16:creationId xmlns:a16="http://schemas.microsoft.com/office/drawing/2014/main" id="{F65A1E8D-E951-4CF0-A2AD-5384E14CCBDA}"/>
              </a:ext>
            </a:extLst>
          </p:cNvPr>
          <p:cNvSpPr txBox="1">
            <a:spLocks/>
          </p:cNvSpPr>
          <p:nvPr/>
        </p:nvSpPr>
        <p:spPr>
          <a:xfrm>
            <a:off x="9385257" y="2454263"/>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US" dirty="0">
              <a:solidFill>
                <a:schemeClr val="tx1"/>
              </a:solidFill>
            </a:endParaRPr>
          </a:p>
        </p:txBody>
      </p:sp>
      <p:pic>
        <p:nvPicPr>
          <p:cNvPr id="91" name="Graphic 57" descr="Daily calendar with solid fill">
            <a:extLst>
              <a:ext uri="{FF2B5EF4-FFF2-40B4-BE49-F238E27FC236}">
                <a16:creationId xmlns:a16="http://schemas.microsoft.com/office/drawing/2014/main" id="{37A56312-0B2E-4F8E-AB2A-8E12CA762DB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47588" y="2209086"/>
            <a:ext cx="233976" cy="233976"/>
          </a:xfrm>
          <a:prstGeom prst="rect">
            <a:avLst/>
          </a:prstGeom>
        </p:spPr>
      </p:pic>
      <p:pic>
        <p:nvPicPr>
          <p:cNvPr id="92" name="Graphic 59" descr="Marker with solid fill">
            <a:extLst>
              <a:ext uri="{FF2B5EF4-FFF2-40B4-BE49-F238E27FC236}">
                <a16:creationId xmlns:a16="http://schemas.microsoft.com/office/drawing/2014/main" id="{EDDC500B-7BF0-4C5B-B601-7E6574624CE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147588" y="2499099"/>
            <a:ext cx="233976" cy="233976"/>
          </a:xfrm>
          <a:prstGeom prst="rect">
            <a:avLst/>
          </a:prstGeom>
        </p:spPr>
      </p:pic>
      <p:pic>
        <p:nvPicPr>
          <p:cNvPr id="93" name="Graphic 61" descr="Users with solid fill">
            <a:extLst>
              <a:ext uri="{FF2B5EF4-FFF2-40B4-BE49-F238E27FC236}">
                <a16:creationId xmlns:a16="http://schemas.microsoft.com/office/drawing/2014/main" id="{A50F521E-09C4-4769-AD35-9E4BD56BA5E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47588" y="3079125"/>
            <a:ext cx="233976" cy="233976"/>
          </a:xfrm>
          <a:prstGeom prst="rect">
            <a:avLst/>
          </a:prstGeom>
        </p:spPr>
      </p:pic>
      <p:sp>
        <p:nvSpPr>
          <p:cNvPr id="94" name="Text Placeholder 10">
            <a:extLst>
              <a:ext uri="{FF2B5EF4-FFF2-40B4-BE49-F238E27FC236}">
                <a16:creationId xmlns:a16="http://schemas.microsoft.com/office/drawing/2014/main" id="{1259815D-39AB-416A-A943-84C7BC90E090}"/>
              </a:ext>
            </a:extLst>
          </p:cNvPr>
          <p:cNvSpPr txBox="1">
            <a:spLocks/>
          </p:cNvSpPr>
          <p:nvPr/>
        </p:nvSpPr>
        <p:spPr>
          <a:xfrm>
            <a:off x="9385257" y="2698684"/>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US" dirty="0">
              <a:solidFill>
                <a:schemeClr val="bg2"/>
              </a:solidFill>
            </a:endParaRPr>
          </a:p>
        </p:txBody>
      </p:sp>
      <p:sp>
        <p:nvSpPr>
          <p:cNvPr id="95" name="Arc 94">
            <a:extLst>
              <a:ext uri="{FF2B5EF4-FFF2-40B4-BE49-F238E27FC236}">
                <a16:creationId xmlns:a16="http://schemas.microsoft.com/office/drawing/2014/main" id="{6584F518-FC05-4622-97F3-8D52D8913F66}"/>
              </a:ext>
            </a:extLst>
          </p:cNvPr>
          <p:cNvSpPr>
            <a:spLocks/>
          </p:cNvSpPr>
          <p:nvPr/>
        </p:nvSpPr>
        <p:spPr>
          <a:xfrm flipH="1" flipV="1">
            <a:off x="9106948" y="3271521"/>
            <a:ext cx="480677"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6" name="Straight Connector 1044">
            <a:extLst>
              <a:ext uri="{FF2B5EF4-FFF2-40B4-BE49-F238E27FC236}">
                <a16:creationId xmlns:a16="http://schemas.microsoft.com/office/drawing/2014/main" id="{9CB8ADC7-F7B4-464C-9381-4989D397D050}"/>
              </a:ext>
            </a:extLst>
          </p:cNvPr>
          <p:cNvCxnSpPr>
            <a:cxnSpLocks/>
          </p:cNvCxnSpPr>
          <p:nvPr/>
        </p:nvCxnSpPr>
        <p:spPr>
          <a:xfrm>
            <a:off x="9347287" y="3698562"/>
            <a:ext cx="19176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7" name="Rectangle: Rounded Corners 7">
            <a:extLst>
              <a:ext uri="{FF2B5EF4-FFF2-40B4-BE49-F238E27FC236}">
                <a16:creationId xmlns:a16="http://schemas.microsoft.com/office/drawing/2014/main" id="{0BAFE204-0071-4E27-8C38-B70554A93086}"/>
              </a:ext>
            </a:extLst>
          </p:cNvPr>
          <p:cNvSpPr>
            <a:spLocks/>
          </p:cNvSpPr>
          <p:nvPr/>
        </p:nvSpPr>
        <p:spPr>
          <a:xfrm>
            <a:off x="11264950" y="3675702"/>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1044">
            <a:extLst>
              <a:ext uri="{FF2B5EF4-FFF2-40B4-BE49-F238E27FC236}">
                <a16:creationId xmlns:a16="http://schemas.microsoft.com/office/drawing/2014/main" id="{ADB2F6E2-CED8-4BC1-964A-9BA0724AA4B7}"/>
              </a:ext>
            </a:extLst>
          </p:cNvPr>
          <p:cNvCxnSpPr>
            <a:cxnSpLocks/>
            <a:stCxn id="95" idx="2"/>
          </p:cNvCxnSpPr>
          <p:nvPr/>
        </p:nvCxnSpPr>
        <p:spPr>
          <a:xfrm flipV="1">
            <a:off x="9106948" y="2182770"/>
            <a:ext cx="0" cy="13021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99" name="Graphique 62" descr="Lien avec un remplissage uni">
            <a:extLst>
              <a:ext uri="{FF2B5EF4-FFF2-40B4-BE49-F238E27FC236}">
                <a16:creationId xmlns:a16="http://schemas.microsoft.com/office/drawing/2014/main" id="{A0FE84D6-09FB-49B9-A9F7-62B780D8EFF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47588" y="2789112"/>
            <a:ext cx="233976" cy="233976"/>
          </a:xfrm>
          <a:prstGeom prst="rect">
            <a:avLst/>
          </a:prstGeom>
        </p:spPr>
      </p:pic>
      <p:pic>
        <p:nvPicPr>
          <p:cNvPr id="100" name="Graphique 65" descr="Transfert1 avec un remplissage uni">
            <a:extLst>
              <a:ext uri="{FF2B5EF4-FFF2-40B4-BE49-F238E27FC236}">
                <a16:creationId xmlns:a16="http://schemas.microsoft.com/office/drawing/2014/main" id="{709F841F-5646-43B9-AFEC-2932E7DD92E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7588" y="3369136"/>
            <a:ext cx="233976" cy="233976"/>
          </a:xfrm>
          <a:prstGeom prst="rect">
            <a:avLst/>
          </a:prstGeom>
        </p:spPr>
      </p:pic>
      <p:sp>
        <p:nvSpPr>
          <p:cNvPr id="21" name="Forme libre : forme 313">
            <a:extLst>
              <a:ext uri="{FF2B5EF4-FFF2-40B4-BE49-F238E27FC236}">
                <a16:creationId xmlns:a16="http://schemas.microsoft.com/office/drawing/2014/main" id="{D0D8BB8F-372E-4BD0-AA0F-5997CC27A8F2}"/>
              </a:ext>
            </a:extLst>
          </p:cNvPr>
          <p:cNvSpPr>
            <a:spLocks/>
          </p:cNvSpPr>
          <p:nvPr/>
        </p:nvSpPr>
        <p:spPr>
          <a:xfrm>
            <a:off x="8985029" y="3846197"/>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2"/>
                </a:solidFill>
                <a:ea typeface="+mj-ea"/>
                <a:cs typeface="+mj-cs"/>
              </a:rPr>
              <a:t>ORIGINE ET ENGAGEMENT</a:t>
            </a:r>
          </a:p>
        </p:txBody>
      </p:sp>
      <p:sp>
        <p:nvSpPr>
          <p:cNvPr id="3" name="Text Placeholder 2">
            <a:extLst>
              <a:ext uri="{FF2B5EF4-FFF2-40B4-BE49-F238E27FC236}">
                <a16:creationId xmlns:a16="http://schemas.microsoft.com/office/drawing/2014/main" id="{91363D68-FE41-4572-A526-86DB7E08B65C}"/>
              </a:ext>
            </a:extLst>
          </p:cNvPr>
          <p:cNvSpPr>
            <a:spLocks noGrp="1"/>
          </p:cNvSpPr>
          <p:nvPr>
            <p:ph type="body" sz="quarter" idx="45" hasCustomPrompt="1"/>
          </p:nvPr>
        </p:nvSpPr>
        <p:spPr>
          <a:xfrm>
            <a:off x="9942517" y="2210030"/>
            <a:ext cx="1666875" cy="229363"/>
          </a:xfrm>
        </p:spPr>
        <p:txBody>
          <a:bodyPr anchor="ctr"/>
          <a:lstStyle>
            <a:lvl1pPr>
              <a:defRPr sz="900">
                <a:solidFill>
                  <a:schemeClr val="tx1"/>
                </a:solidFill>
              </a:defRPr>
            </a:lvl1pPr>
            <a:lvl2pPr marL="0" indent="0">
              <a:buNone/>
              <a:defRPr/>
            </a:lvl2pPr>
          </a:lstStyle>
          <a:p>
            <a:pPr lvl="0"/>
            <a:r>
              <a:rPr lang="en-US" err="1"/>
              <a:t>Année</a:t>
            </a:r>
            <a:endParaRPr lang="en-US"/>
          </a:p>
        </p:txBody>
      </p:sp>
      <p:sp>
        <p:nvSpPr>
          <p:cNvPr id="101" name="Text Placeholder 2">
            <a:extLst>
              <a:ext uri="{FF2B5EF4-FFF2-40B4-BE49-F238E27FC236}">
                <a16:creationId xmlns:a16="http://schemas.microsoft.com/office/drawing/2014/main" id="{1398EECA-F506-419F-98E2-48BF0F9C0CF4}"/>
              </a:ext>
            </a:extLst>
          </p:cNvPr>
          <p:cNvSpPr>
            <a:spLocks noGrp="1"/>
          </p:cNvSpPr>
          <p:nvPr>
            <p:ph type="body" sz="quarter" idx="46" hasCustomPrompt="1"/>
          </p:nvPr>
        </p:nvSpPr>
        <p:spPr>
          <a:xfrm>
            <a:off x="9321954" y="2503508"/>
            <a:ext cx="1666874" cy="229363"/>
          </a:xfrm>
        </p:spPr>
        <p:txBody>
          <a:bodyPr anchor="ctr"/>
          <a:lstStyle>
            <a:lvl1pPr>
              <a:defRPr sz="900">
                <a:solidFill>
                  <a:schemeClr val="tx1"/>
                </a:solidFill>
              </a:defRPr>
            </a:lvl1pPr>
            <a:lvl2pPr marL="0" indent="0">
              <a:buNone/>
              <a:defRPr/>
            </a:lvl2pPr>
          </a:lstStyle>
          <a:p>
            <a:pPr lvl="0"/>
            <a:r>
              <a:rPr lang="en-US" err="1"/>
              <a:t>Localisation</a:t>
            </a:r>
            <a:endParaRPr lang="en-US"/>
          </a:p>
        </p:txBody>
      </p:sp>
      <p:sp>
        <p:nvSpPr>
          <p:cNvPr id="102" name="Text Placeholder 2">
            <a:extLst>
              <a:ext uri="{FF2B5EF4-FFF2-40B4-BE49-F238E27FC236}">
                <a16:creationId xmlns:a16="http://schemas.microsoft.com/office/drawing/2014/main" id="{BB960734-613F-496F-8B2B-DDB6C7B9B1E8}"/>
              </a:ext>
            </a:extLst>
          </p:cNvPr>
          <p:cNvSpPr>
            <a:spLocks noGrp="1"/>
          </p:cNvSpPr>
          <p:nvPr>
            <p:ph type="body" sz="quarter" idx="47" hasCustomPrompt="1"/>
          </p:nvPr>
        </p:nvSpPr>
        <p:spPr>
          <a:xfrm>
            <a:off x="9321952" y="2788628"/>
            <a:ext cx="1666875" cy="229363"/>
          </a:xfrm>
        </p:spPr>
        <p:txBody>
          <a:bodyPr anchor="ctr"/>
          <a:lstStyle>
            <a:lvl1pPr>
              <a:defRPr sz="900">
                <a:solidFill>
                  <a:schemeClr val="tx1"/>
                </a:solidFill>
              </a:defRPr>
            </a:lvl1pPr>
            <a:lvl2pPr marL="0" indent="0">
              <a:buNone/>
              <a:defRPr/>
            </a:lvl2pPr>
          </a:lstStyle>
          <a:p>
            <a:pPr lvl="0"/>
            <a:r>
              <a:rPr lang="en-US"/>
              <a:t>Lien</a:t>
            </a:r>
          </a:p>
        </p:txBody>
      </p:sp>
      <p:sp>
        <p:nvSpPr>
          <p:cNvPr id="103" name="Text Placeholder 2">
            <a:extLst>
              <a:ext uri="{FF2B5EF4-FFF2-40B4-BE49-F238E27FC236}">
                <a16:creationId xmlns:a16="http://schemas.microsoft.com/office/drawing/2014/main" id="{5DBF821B-7809-42D7-802D-62DFBD7B38FE}"/>
              </a:ext>
            </a:extLst>
          </p:cNvPr>
          <p:cNvSpPr>
            <a:spLocks noGrp="1"/>
          </p:cNvSpPr>
          <p:nvPr>
            <p:ph type="body" sz="quarter" idx="48" hasCustomPrompt="1"/>
          </p:nvPr>
        </p:nvSpPr>
        <p:spPr>
          <a:xfrm>
            <a:off x="10000204" y="3091146"/>
            <a:ext cx="1666875" cy="229363"/>
          </a:xfrm>
        </p:spPr>
        <p:txBody>
          <a:bodyPr anchor="ctr"/>
          <a:lstStyle>
            <a:lvl1pPr>
              <a:defRPr sz="900">
                <a:solidFill>
                  <a:schemeClr val="tx1"/>
                </a:solidFill>
              </a:defRPr>
            </a:lvl1pPr>
            <a:lvl2pPr marL="0" indent="0">
              <a:buNone/>
              <a:defRPr/>
            </a:lvl2pPr>
          </a:lstStyle>
          <a:p>
            <a:pPr lvl="0"/>
            <a:r>
              <a:rPr lang="en-US"/>
              <a:t>XX</a:t>
            </a:r>
          </a:p>
        </p:txBody>
      </p:sp>
      <p:sp>
        <p:nvSpPr>
          <p:cNvPr id="104" name="Text Placeholder 2">
            <a:extLst>
              <a:ext uri="{FF2B5EF4-FFF2-40B4-BE49-F238E27FC236}">
                <a16:creationId xmlns:a16="http://schemas.microsoft.com/office/drawing/2014/main" id="{74193C7C-3DC3-4AC5-900A-48DCDDF86226}"/>
              </a:ext>
            </a:extLst>
          </p:cNvPr>
          <p:cNvSpPr>
            <a:spLocks noGrp="1"/>
          </p:cNvSpPr>
          <p:nvPr>
            <p:ph type="body" sz="quarter" idx="49" hasCustomPrompt="1"/>
          </p:nvPr>
        </p:nvSpPr>
        <p:spPr>
          <a:xfrm>
            <a:off x="10585809" y="3366274"/>
            <a:ext cx="1475915" cy="229363"/>
          </a:xfrm>
        </p:spPr>
        <p:txBody>
          <a:bodyPr anchor="ctr"/>
          <a:lstStyle>
            <a:lvl1pPr>
              <a:defRPr sz="900">
                <a:solidFill>
                  <a:schemeClr val="tx1"/>
                </a:solidFill>
              </a:defRPr>
            </a:lvl1pPr>
            <a:lvl2pPr marL="0" indent="0">
              <a:buNone/>
              <a:defRPr/>
            </a:lvl2pPr>
          </a:lstStyle>
          <a:p>
            <a:pPr lvl="0"/>
            <a:r>
              <a:rPr lang="en-US"/>
              <a:t>XX€ (XX)</a:t>
            </a:r>
          </a:p>
        </p:txBody>
      </p:sp>
      <p:sp>
        <p:nvSpPr>
          <p:cNvPr id="105" name="Text Placeholder 2">
            <a:extLst>
              <a:ext uri="{FF2B5EF4-FFF2-40B4-BE49-F238E27FC236}">
                <a16:creationId xmlns:a16="http://schemas.microsoft.com/office/drawing/2014/main" id="{D13E3D09-CCCF-4185-ACC4-E2970B71CACF}"/>
              </a:ext>
            </a:extLst>
          </p:cNvPr>
          <p:cNvSpPr>
            <a:spLocks noGrp="1"/>
          </p:cNvSpPr>
          <p:nvPr>
            <p:ph type="body" sz="quarter" idx="50" hasCustomPrompt="1"/>
          </p:nvPr>
        </p:nvSpPr>
        <p:spPr>
          <a:xfrm>
            <a:off x="9239856" y="4135925"/>
            <a:ext cx="2702193" cy="1369628"/>
          </a:xfrm>
        </p:spPr>
        <p:txBody>
          <a:bodyPr anchor="t"/>
          <a:lstStyle>
            <a:lvl1pPr>
              <a:defRPr sz="900">
                <a:solidFill>
                  <a:schemeClr val="tx1"/>
                </a:solidFill>
              </a:defRPr>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fr-FR" noProof="0"/>
              <a:t>Origine et engagement Origine et engagement Origine et engagement Origine et engagement Origine et engagement Origine et engagement Origine et engagement Origine et engagement Origine et engagement Origine et engagement Origine et engagement Origine et engagement Origine et engagement Origine et engagement Origine et engagement Origine et engagement Origine et engagement </a:t>
            </a:r>
          </a:p>
        </p:txBody>
      </p:sp>
      <p:grpSp>
        <p:nvGrpSpPr>
          <p:cNvPr id="122" name="Groupe 121">
            <a:extLst>
              <a:ext uri="{FF2B5EF4-FFF2-40B4-BE49-F238E27FC236}">
                <a16:creationId xmlns:a16="http://schemas.microsoft.com/office/drawing/2014/main" id="{20CFBF01-45AD-3C44-BD89-A17BBD72157D}"/>
              </a:ext>
            </a:extLst>
          </p:cNvPr>
          <p:cNvGrpSpPr>
            <a:grpSpLocks/>
          </p:cNvGrpSpPr>
          <p:nvPr userDrawn="1"/>
        </p:nvGrpSpPr>
        <p:grpSpPr>
          <a:xfrm>
            <a:off x="8915400" y="1205957"/>
            <a:ext cx="3239999" cy="499563"/>
            <a:chOff x="8945213" y="1206097"/>
            <a:chExt cx="3239999" cy="499563"/>
          </a:xfrm>
        </p:grpSpPr>
        <p:grpSp>
          <p:nvGrpSpPr>
            <p:cNvPr id="47" name="Groupe 46">
              <a:extLst>
                <a:ext uri="{FF2B5EF4-FFF2-40B4-BE49-F238E27FC236}">
                  <a16:creationId xmlns:a16="http://schemas.microsoft.com/office/drawing/2014/main" id="{026CA15C-C4CE-75DD-B46B-E07934860CAB}"/>
                </a:ext>
              </a:extLst>
            </p:cNvPr>
            <p:cNvGrpSpPr>
              <a:grpSpLocks/>
            </p:cNvGrpSpPr>
            <p:nvPr userDrawn="1"/>
          </p:nvGrpSpPr>
          <p:grpSpPr>
            <a:xfrm>
              <a:off x="9485213" y="1206327"/>
              <a:ext cx="540000" cy="489757"/>
              <a:chOff x="9607312" y="1206327"/>
              <a:chExt cx="540000" cy="489757"/>
            </a:xfrm>
          </p:grpSpPr>
          <p:pic>
            <p:nvPicPr>
              <p:cNvPr id="108" name="Graphic 72" descr="Group of people with solid fill">
                <a:extLst>
                  <a:ext uri="{FF2B5EF4-FFF2-40B4-BE49-F238E27FC236}">
                    <a16:creationId xmlns:a16="http://schemas.microsoft.com/office/drawing/2014/main" id="{477ECBAA-8640-4206-9E62-444AB30F2C3C}"/>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42027" y="1206327"/>
                <a:ext cx="270570" cy="270570"/>
              </a:xfrm>
              <a:prstGeom prst="rect">
                <a:avLst/>
              </a:prstGeom>
            </p:spPr>
          </p:pic>
          <p:sp>
            <p:nvSpPr>
              <p:cNvPr id="112" name="TextBox 79">
                <a:extLst>
                  <a:ext uri="{FF2B5EF4-FFF2-40B4-BE49-F238E27FC236}">
                    <a16:creationId xmlns:a16="http://schemas.microsoft.com/office/drawing/2014/main" id="{DE0B1943-DB3C-407A-81FA-133CC6E8F573}"/>
                  </a:ext>
                </a:extLst>
              </p:cNvPr>
              <p:cNvSpPr txBox="1">
                <a:spLocks/>
              </p:cNvSpPr>
              <p:nvPr userDrawn="1"/>
            </p:nvSpPr>
            <p:spPr>
              <a:xfrm>
                <a:off x="9607312" y="1511418"/>
                <a:ext cx="540000" cy="184666"/>
              </a:xfrm>
              <a:prstGeom prst="rect">
                <a:avLst/>
              </a:prstGeom>
              <a:noFill/>
            </p:spPr>
            <p:txBody>
              <a:bodyPr wrap="square" lIns="0" tIns="0" rIns="0" bIns="0" rtlCol="0" anchor="ctr">
                <a:spAutoFit/>
              </a:bodyPr>
              <a:lstStyle/>
              <a:p>
                <a:pPr algn="ctr"/>
                <a:r>
                  <a:rPr lang="fr-FR" sz="600" dirty="0">
                    <a:solidFill>
                      <a:schemeClr val="accent1"/>
                    </a:solidFill>
                  </a:rPr>
                  <a:t>Politique RH</a:t>
                </a:r>
              </a:p>
              <a:p>
                <a:pPr algn="ctr"/>
                <a:r>
                  <a:rPr lang="fr-FR" sz="600" dirty="0">
                    <a:solidFill>
                      <a:schemeClr val="accent1"/>
                    </a:solidFill>
                  </a:rPr>
                  <a:t>engagée</a:t>
                </a:r>
              </a:p>
            </p:txBody>
          </p:sp>
        </p:grpSp>
        <p:grpSp>
          <p:nvGrpSpPr>
            <p:cNvPr id="46" name="Groupe 45">
              <a:extLst>
                <a:ext uri="{FF2B5EF4-FFF2-40B4-BE49-F238E27FC236}">
                  <a16:creationId xmlns:a16="http://schemas.microsoft.com/office/drawing/2014/main" id="{D51E46D0-5438-B5D2-F2AB-7268399EE942}"/>
                </a:ext>
              </a:extLst>
            </p:cNvPr>
            <p:cNvGrpSpPr/>
            <p:nvPr userDrawn="1"/>
          </p:nvGrpSpPr>
          <p:grpSpPr>
            <a:xfrm>
              <a:off x="8945213" y="1206097"/>
              <a:ext cx="540000" cy="486153"/>
              <a:chOff x="8906301" y="1206097"/>
              <a:chExt cx="540000" cy="486153"/>
            </a:xfrm>
          </p:grpSpPr>
          <p:sp>
            <p:nvSpPr>
              <p:cNvPr id="116" name="TextBox 79">
                <a:extLst>
                  <a:ext uri="{FF2B5EF4-FFF2-40B4-BE49-F238E27FC236}">
                    <a16:creationId xmlns:a16="http://schemas.microsoft.com/office/drawing/2014/main" id="{B0FB8CFB-71E3-492B-8E39-AD313F4F65D0}"/>
                  </a:ext>
                </a:extLst>
              </p:cNvPr>
              <p:cNvSpPr txBox="1">
                <a:spLocks/>
              </p:cNvSpPr>
              <p:nvPr/>
            </p:nvSpPr>
            <p:spPr>
              <a:xfrm>
                <a:off x="8906301" y="1507584"/>
                <a:ext cx="540000" cy="184666"/>
              </a:xfrm>
              <a:prstGeom prst="rect">
                <a:avLst/>
              </a:prstGeom>
              <a:noFill/>
            </p:spPr>
            <p:txBody>
              <a:bodyPr wrap="square" lIns="0" tIns="0" rIns="0" bIns="0" rtlCol="0" anchor="ctr">
                <a:spAutoFit/>
              </a:bodyPr>
              <a:lstStyle/>
              <a:p>
                <a:pPr algn="ctr"/>
                <a:r>
                  <a:rPr lang="fr-FR" sz="600" dirty="0">
                    <a:solidFill>
                      <a:schemeClr val="accent1"/>
                    </a:solidFill>
                  </a:rPr>
                  <a:t>Optimisation des flux</a:t>
                </a:r>
              </a:p>
            </p:txBody>
          </p:sp>
          <p:pic>
            <p:nvPicPr>
              <p:cNvPr id="13" name="Graphic 110" descr="Shopping basket with solid fill">
                <a:extLst>
                  <a:ext uri="{FF2B5EF4-FFF2-40B4-BE49-F238E27FC236}">
                    <a16:creationId xmlns:a16="http://schemas.microsoft.com/office/drawing/2014/main" id="{B082626E-B86E-152E-73A4-9DC2231E549C}"/>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040787" y="1206097"/>
                <a:ext cx="271029" cy="271029"/>
              </a:xfrm>
              <a:prstGeom prst="rect">
                <a:avLst/>
              </a:prstGeom>
            </p:spPr>
          </p:pic>
        </p:grpSp>
        <p:grpSp>
          <p:nvGrpSpPr>
            <p:cNvPr id="61" name="Groupe 60">
              <a:extLst>
                <a:ext uri="{FF2B5EF4-FFF2-40B4-BE49-F238E27FC236}">
                  <a16:creationId xmlns:a16="http://schemas.microsoft.com/office/drawing/2014/main" id="{29D87511-23C9-1A74-79F2-9F3F49A58870}"/>
                </a:ext>
              </a:extLst>
            </p:cNvPr>
            <p:cNvGrpSpPr>
              <a:grpSpLocks/>
            </p:cNvGrpSpPr>
            <p:nvPr userDrawn="1"/>
          </p:nvGrpSpPr>
          <p:grpSpPr>
            <a:xfrm>
              <a:off x="10565212" y="1206326"/>
              <a:ext cx="540000" cy="499334"/>
              <a:chOff x="10869162" y="1206326"/>
              <a:chExt cx="540000" cy="499334"/>
            </a:xfrm>
          </p:grpSpPr>
          <p:sp>
            <p:nvSpPr>
              <p:cNvPr id="114" name="TextBox 81">
                <a:extLst>
                  <a:ext uri="{FF2B5EF4-FFF2-40B4-BE49-F238E27FC236}">
                    <a16:creationId xmlns:a16="http://schemas.microsoft.com/office/drawing/2014/main" id="{BAC0AF10-84D4-4DD9-964E-33E0F934F774}"/>
                  </a:ext>
                </a:extLst>
              </p:cNvPr>
              <p:cNvSpPr txBox="1">
                <a:spLocks/>
              </p:cNvSpPr>
              <p:nvPr userDrawn="1"/>
            </p:nvSpPr>
            <p:spPr>
              <a:xfrm>
                <a:off x="10869162" y="1520994"/>
                <a:ext cx="540000" cy="184666"/>
              </a:xfrm>
              <a:prstGeom prst="rect">
                <a:avLst/>
              </a:prstGeom>
              <a:noFill/>
            </p:spPr>
            <p:txBody>
              <a:bodyPr wrap="square" lIns="0" tIns="0" rIns="0" bIns="0" rtlCol="0" anchor="ctr">
                <a:spAutoFit/>
              </a:bodyPr>
              <a:lstStyle/>
              <a:p>
                <a:pPr algn="ctr"/>
                <a:r>
                  <a:rPr lang="fr-FR" sz="600" dirty="0">
                    <a:solidFill>
                      <a:schemeClr val="accent1">
                        <a:lumMod val="100000"/>
                      </a:schemeClr>
                    </a:solidFill>
                  </a:rPr>
                  <a:t>Mesure</a:t>
                </a:r>
              </a:p>
              <a:p>
                <a:pPr algn="ctr"/>
                <a:r>
                  <a:rPr lang="fr-FR" sz="600" dirty="0">
                    <a:solidFill>
                      <a:schemeClr val="accent1">
                        <a:lumMod val="100000"/>
                      </a:schemeClr>
                    </a:solidFill>
                  </a:rPr>
                  <a:t>carbone</a:t>
                </a:r>
              </a:p>
            </p:txBody>
          </p:sp>
          <p:pic>
            <p:nvPicPr>
              <p:cNvPr id="14" name="Graphique 13" descr="Bulles avec un remplissage uni">
                <a:extLst>
                  <a:ext uri="{FF2B5EF4-FFF2-40B4-BE49-F238E27FC236}">
                    <a16:creationId xmlns:a16="http://schemas.microsoft.com/office/drawing/2014/main" id="{16541343-A734-EC73-8376-90185FEA0E18}"/>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003876" y="1206326"/>
                <a:ext cx="270571" cy="270571"/>
              </a:xfrm>
              <a:prstGeom prst="rect">
                <a:avLst/>
              </a:prstGeom>
            </p:spPr>
          </p:pic>
        </p:grpSp>
        <p:grpSp>
          <p:nvGrpSpPr>
            <p:cNvPr id="62" name="Groupe 61">
              <a:extLst>
                <a:ext uri="{FF2B5EF4-FFF2-40B4-BE49-F238E27FC236}">
                  <a16:creationId xmlns:a16="http://schemas.microsoft.com/office/drawing/2014/main" id="{B33E2F08-5069-2ECA-1D1D-31742948B1FB}"/>
                </a:ext>
              </a:extLst>
            </p:cNvPr>
            <p:cNvGrpSpPr>
              <a:grpSpLocks/>
            </p:cNvGrpSpPr>
            <p:nvPr userDrawn="1"/>
          </p:nvGrpSpPr>
          <p:grpSpPr>
            <a:xfrm>
              <a:off x="11105212" y="1206327"/>
              <a:ext cx="540000" cy="485923"/>
              <a:chOff x="11500086" y="1206327"/>
              <a:chExt cx="540000" cy="485923"/>
            </a:xfrm>
          </p:grpSpPr>
          <p:sp>
            <p:nvSpPr>
              <p:cNvPr id="115" name="TextBox 82">
                <a:extLst>
                  <a:ext uri="{FF2B5EF4-FFF2-40B4-BE49-F238E27FC236}">
                    <a16:creationId xmlns:a16="http://schemas.microsoft.com/office/drawing/2014/main" id="{9F1EF647-D858-46BF-8429-CA4DD5573C23}"/>
                  </a:ext>
                </a:extLst>
              </p:cNvPr>
              <p:cNvSpPr txBox="1">
                <a:spLocks/>
              </p:cNvSpPr>
              <p:nvPr userDrawn="1"/>
            </p:nvSpPr>
            <p:spPr>
              <a:xfrm>
                <a:off x="11500086" y="1507584"/>
                <a:ext cx="540000" cy="184666"/>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tIns="0" rIns="0" bIns="0" rtlCol="0" anchor="ctr">
                <a:spAutoFit/>
              </a:bodyPr>
              <a:lstStyle/>
              <a:p>
                <a:pPr algn="ctr"/>
                <a:r>
                  <a:rPr lang="fr-FR" sz="600" dirty="0">
                    <a:solidFill>
                      <a:schemeClr val="accent1">
                        <a:lumMod val="100000"/>
                      </a:schemeClr>
                    </a:solidFill>
                  </a:rPr>
                  <a:t>Green</a:t>
                </a:r>
              </a:p>
              <a:p>
                <a:pPr algn="ctr"/>
                <a:r>
                  <a:rPr lang="fr-FR" sz="600" dirty="0">
                    <a:solidFill>
                      <a:schemeClr val="accent1">
                        <a:lumMod val="100000"/>
                      </a:schemeClr>
                    </a:solidFill>
                  </a:rPr>
                  <a:t>IT</a:t>
                </a:r>
              </a:p>
            </p:txBody>
          </p:sp>
          <p:pic>
            <p:nvPicPr>
              <p:cNvPr id="15" name="Graphic 112" descr="Database with solid fill">
                <a:extLst>
                  <a:ext uri="{FF2B5EF4-FFF2-40B4-BE49-F238E27FC236}">
                    <a16:creationId xmlns:a16="http://schemas.microsoft.com/office/drawing/2014/main" id="{F76DF140-735F-D1F0-A0C9-982A4CB3D73F}"/>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1634801" y="1206327"/>
                <a:ext cx="270570" cy="270570"/>
              </a:xfrm>
              <a:prstGeom prst="rect">
                <a:avLst/>
              </a:prstGeom>
            </p:spPr>
          </p:pic>
        </p:grpSp>
        <p:grpSp>
          <p:nvGrpSpPr>
            <p:cNvPr id="52" name="Groupe 51">
              <a:extLst>
                <a:ext uri="{FF2B5EF4-FFF2-40B4-BE49-F238E27FC236}">
                  <a16:creationId xmlns:a16="http://schemas.microsoft.com/office/drawing/2014/main" id="{3B1A563C-87A6-908A-83A6-008358AEB755}"/>
                </a:ext>
              </a:extLst>
            </p:cNvPr>
            <p:cNvGrpSpPr>
              <a:grpSpLocks/>
            </p:cNvGrpSpPr>
            <p:nvPr userDrawn="1"/>
          </p:nvGrpSpPr>
          <p:grpSpPr>
            <a:xfrm>
              <a:off x="10025213" y="1206799"/>
              <a:ext cx="540000" cy="495162"/>
              <a:chOff x="10238237" y="1206799"/>
              <a:chExt cx="540000" cy="495162"/>
            </a:xfrm>
          </p:grpSpPr>
          <p:sp>
            <p:nvSpPr>
              <p:cNvPr id="113" name="TextBox 80">
                <a:extLst>
                  <a:ext uri="{FF2B5EF4-FFF2-40B4-BE49-F238E27FC236}">
                    <a16:creationId xmlns:a16="http://schemas.microsoft.com/office/drawing/2014/main" id="{1E3781B3-E8D3-4517-9C10-B4EC5B9E4BC6}"/>
                  </a:ext>
                </a:extLst>
              </p:cNvPr>
              <p:cNvSpPr txBox="1">
                <a:spLocks/>
              </p:cNvSpPr>
              <p:nvPr userDrawn="1"/>
            </p:nvSpPr>
            <p:spPr>
              <a:xfrm>
                <a:off x="10238237" y="1517295"/>
                <a:ext cx="540000" cy="184666"/>
              </a:xfrm>
              <a:prstGeom prst="rect">
                <a:avLst/>
              </a:prstGeom>
              <a:noFill/>
            </p:spPr>
            <p:txBody>
              <a:bodyPr wrap="square" lIns="0" tIns="0" rIns="0" bIns="0" rtlCol="0" anchor="ctr">
                <a:spAutoFit/>
              </a:bodyPr>
              <a:lstStyle/>
              <a:p>
                <a:pPr algn="ctr"/>
                <a:r>
                  <a:rPr lang="fr-FR" sz="600" dirty="0">
                    <a:solidFill>
                      <a:schemeClr val="accent1"/>
                    </a:solidFill>
                  </a:rPr>
                  <a:t>Locaux durables</a:t>
                </a:r>
              </a:p>
            </p:txBody>
          </p:sp>
          <p:pic>
            <p:nvPicPr>
              <p:cNvPr id="16" name="Graphic 108" descr="Office Chair with solid fill">
                <a:extLst>
                  <a:ext uri="{FF2B5EF4-FFF2-40B4-BE49-F238E27FC236}">
                    <a16:creationId xmlns:a16="http://schemas.microsoft.com/office/drawing/2014/main" id="{E7D21236-E30F-A7B4-8D40-509B04C67A28}"/>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373424" y="1206799"/>
                <a:ext cx="269626" cy="269626"/>
              </a:xfrm>
              <a:prstGeom prst="rect">
                <a:avLst/>
              </a:prstGeom>
            </p:spPr>
          </p:pic>
        </p:grpSp>
        <p:grpSp>
          <p:nvGrpSpPr>
            <p:cNvPr id="121" name="Groupe 120">
              <a:extLst>
                <a:ext uri="{FF2B5EF4-FFF2-40B4-BE49-F238E27FC236}">
                  <a16:creationId xmlns:a16="http://schemas.microsoft.com/office/drawing/2014/main" id="{4FA1FD02-4BE1-D8D4-6481-B137BB8AB6EF}"/>
                </a:ext>
              </a:extLst>
            </p:cNvPr>
            <p:cNvGrpSpPr>
              <a:grpSpLocks/>
            </p:cNvGrpSpPr>
            <p:nvPr userDrawn="1"/>
          </p:nvGrpSpPr>
          <p:grpSpPr>
            <a:xfrm>
              <a:off x="11645212" y="1206097"/>
              <a:ext cx="540000" cy="485694"/>
              <a:chOff x="11600581" y="1206097"/>
              <a:chExt cx="540000" cy="485694"/>
            </a:xfrm>
          </p:grpSpPr>
          <p:pic>
            <p:nvPicPr>
              <p:cNvPr id="119" name="Graphic 120" descr="Megaphone1 with solid fill">
                <a:extLst>
                  <a:ext uri="{FF2B5EF4-FFF2-40B4-BE49-F238E27FC236}">
                    <a16:creationId xmlns:a16="http://schemas.microsoft.com/office/drawing/2014/main" id="{C6CBD47F-B674-034E-2D20-8D102C4FB7E7}"/>
                  </a:ext>
                </a:extLst>
              </p:cNvPr>
              <p:cNvPicPr>
                <a:picLocks noChangeAspect="1"/>
              </p:cNvPicPr>
              <p:nvPr userDrawn="1"/>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735296" y="1206097"/>
                <a:ext cx="270570" cy="270570"/>
              </a:xfrm>
              <a:prstGeom prst="rect">
                <a:avLst/>
              </a:prstGeom>
            </p:spPr>
          </p:pic>
          <p:sp>
            <p:nvSpPr>
              <p:cNvPr id="120" name="TextBox 82">
                <a:extLst>
                  <a:ext uri="{FF2B5EF4-FFF2-40B4-BE49-F238E27FC236}">
                    <a16:creationId xmlns:a16="http://schemas.microsoft.com/office/drawing/2014/main" id="{F7ED37E1-3EA0-2823-EC59-B24296CBFC4D}"/>
                  </a:ext>
                </a:extLst>
              </p:cNvPr>
              <p:cNvSpPr txBox="1">
                <a:spLocks/>
              </p:cNvSpPr>
              <p:nvPr userDrawn="1"/>
            </p:nvSpPr>
            <p:spPr>
              <a:xfrm>
                <a:off x="11600581" y="1507125"/>
                <a:ext cx="540000" cy="184666"/>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tIns="0" rIns="0" bIns="0" rtlCol="0" anchor="ctr">
                <a:spAutoFit/>
              </a:bodyPr>
              <a:lstStyle/>
              <a:p>
                <a:pPr algn="ctr"/>
                <a:r>
                  <a:rPr lang="fr-FR" sz="600" dirty="0">
                    <a:solidFill>
                      <a:schemeClr val="accent1">
                        <a:lumMod val="100000"/>
                      </a:schemeClr>
                    </a:solidFill>
                  </a:rPr>
                  <a:t>Communication verte</a:t>
                </a:r>
              </a:p>
            </p:txBody>
          </p:sp>
        </p:grpSp>
      </p:grpSp>
      <p:pic>
        <p:nvPicPr>
          <p:cNvPr id="10" name="Graphic 35" descr="Building Brick Wall with solid fill">
            <a:extLst>
              <a:ext uri="{FF2B5EF4-FFF2-40B4-BE49-F238E27FC236}">
                <a16:creationId xmlns:a16="http://schemas.microsoft.com/office/drawing/2014/main" id="{CE304C1D-6A2A-DB1F-D1C5-DC01406BCA59}"/>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988737" y="4575482"/>
            <a:ext cx="207425" cy="207425"/>
          </a:xfrm>
          <a:prstGeom prst="rect">
            <a:avLst/>
          </a:prstGeom>
        </p:spPr>
      </p:pic>
      <p:pic>
        <p:nvPicPr>
          <p:cNvPr id="11" name="Graphic 33" descr="Building Brick Wall with solid fill">
            <a:extLst>
              <a:ext uri="{FF2B5EF4-FFF2-40B4-BE49-F238E27FC236}">
                <a16:creationId xmlns:a16="http://schemas.microsoft.com/office/drawing/2014/main" id="{FBACF051-4BE1-B260-8258-7BAC92BDC11E}"/>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27608" y="4575482"/>
            <a:ext cx="207425" cy="207425"/>
          </a:xfrm>
          <a:prstGeom prst="rect">
            <a:avLst/>
          </a:prstGeom>
        </p:spPr>
      </p:pic>
      <p:sp>
        <p:nvSpPr>
          <p:cNvPr id="12" name="TextBox 163">
            <a:extLst>
              <a:ext uri="{FF2B5EF4-FFF2-40B4-BE49-F238E27FC236}">
                <a16:creationId xmlns:a16="http://schemas.microsoft.com/office/drawing/2014/main" id="{70981617-C084-F095-E971-5ED28C7C7421}"/>
              </a:ext>
            </a:extLst>
          </p:cNvPr>
          <p:cNvSpPr txBox="1">
            <a:spLocks/>
          </p:cNvSpPr>
          <p:nvPr userDrawn="1"/>
        </p:nvSpPr>
        <p:spPr>
          <a:xfrm>
            <a:off x="571882" y="4740515"/>
            <a:ext cx="718877" cy="200055"/>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accent1"/>
                </a:solidFill>
                <a:effectLst/>
                <a:uLnTx/>
                <a:uFillTx/>
                <a:latin typeface="Tahoma"/>
                <a:ea typeface="+mn-ea"/>
                <a:cs typeface="+mn-cs"/>
              </a:rPr>
              <a:t>Complexe</a:t>
            </a:r>
          </a:p>
        </p:txBody>
      </p:sp>
      <p:pic>
        <p:nvPicPr>
          <p:cNvPr id="55" name="Graphic 34" descr="Building Brick Wall with solid fill">
            <a:extLst>
              <a:ext uri="{FF2B5EF4-FFF2-40B4-BE49-F238E27FC236}">
                <a16:creationId xmlns:a16="http://schemas.microsoft.com/office/drawing/2014/main" id="{3F10BB78-20E3-8704-F975-3815E9BCD976}"/>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408172" y="4574379"/>
            <a:ext cx="207425" cy="207425"/>
          </a:xfrm>
          <a:prstGeom prst="rect">
            <a:avLst/>
          </a:prstGeom>
        </p:spPr>
      </p:pic>
      <p:sp>
        <p:nvSpPr>
          <p:cNvPr id="56" name="TextBox 163">
            <a:extLst>
              <a:ext uri="{FF2B5EF4-FFF2-40B4-BE49-F238E27FC236}">
                <a16:creationId xmlns:a16="http://schemas.microsoft.com/office/drawing/2014/main" id="{C78CB626-11DE-0920-100F-21542C4E286F}"/>
              </a:ext>
            </a:extLst>
          </p:cNvPr>
          <p:cNvSpPr txBox="1">
            <a:spLocks/>
          </p:cNvSpPr>
          <p:nvPr userDrawn="1"/>
        </p:nvSpPr>
        <p:spPr>
          <a:xfrm>
            <a:off x="1152446" y="4740515"/>
            <a:ext cx="718877" cy="200055"/>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accent1"/>
                </a:solidFill>
                <a:effectLst/>
                <a:uLnTx/>
                <a:uFillTx/>
                <a:latin typeface="Tahoma"/>
                <a:ea typeface="+mn-ea"/>
                <a:cs typeface="+mn-cs"/>
              </a:rPr>
              <a:t>Simple</a:t>
            </a:r>
          </a:p>
        </p:txBody>
      </p:sp>
      <p:sp>
        <p:nvSpPr>
          <p:cNvPr id="2" name="object 4">
            <a:extLst>
              <a:ext uri="{FF2B5EF4-FFF2-40B4-BE49-F238E27FC236}">
                <a16:creationId xmlns:a16="http://schemas.microsoft.com/office/drawing/2014/main" id="{A11404EA-5EFD-3F31-5676-F1A7BE918C27}"/>
              </a:ext>
            </a:extLst>
          </p:cNvPr>
          <p:cNvSpPr txBox="1"/>
          <p:nvPr userDrawn="1"/>
        </p:nvSpPr>
        <p:spPr>
          <a:xfrm>
            <a:off x="240689" y="2822389"/>
            <a:ext cx="184666" cy="2945468"/>
          </a:xfrm>
          <a:prstGeom prst="rect">
            <a:avLst/>
          </a:prstGeom>
        </p:spPr>
        <p:txBody>
          <a:bodyPr vert="vert270" wrap="square" lIns="0" tIns="18415" rIns="0" bIns="0" rtlCol="0">
            <a:spAutoFit/>
          </a:bodyPr>
          <a:lstStyle/>
          <a:p>
            <a:pPr marL="12700">
              <a:lnSpc>
                <a:spcPct val="100000"/>
              </a:lnSpc>
              <a:spcBef>
                <a:spcPts val="145"/>
              </a:spcBef>
            </a:pPr>
            <a:r>
              <a:rPr lang="fr-FR" sz="1200" spc="25" dirty="0">
                <a:solidFill>
                  <a:srgbClr val="21A6A6"/>
                </a:solidFill>
                <a:latin typeface="Gotham Light" panose="02000603040000090004" pitchFamily="2" charset="0"/>
                <a:cs typeface="Verdana"/>
              </a:rPr>
              <a:t>Radar SaaS GreenTech | 2023</a:t>
            </a:r>
            <a:endParaRPr lang="fr-FR" sz="1200" dirty="0">
              <a:solidFill>
                <a:srgbClr val="21A6A6"/>
              </a:solidFill>
              <a:latin typeface="Gotham Light" panose="02000603040000090004" pitchFamily="2" charset="0"/>
              <a:cs typeface="Verdana"/>
            </a:endParaRPr>
          </a:p>
        </p:txBody>
      </p:sp>
      <p:sp>
        <p:nvSpPr>
          <p:cNvPr id="6" name="Espace réservé du texte 2">
            <a:extLst>
              <a:ext uri="{FF2B5EF4-FFF2-40B4-BE49-F238E27FC236}">
                <a16:creationId xmlns:a16="http://schemas.microsoft.com/office/drawing/2014/main" id="{1C6C262E-1C11-0557-9891-E87345EA2A05}"/>
              </a:ext>
            </a:extLst>
          </p:cNvPr>
          <p:cNvSpPr txBox="1">
            <a:spLocks/>
          </p:cNvSpPr>
          <p:nvPr userDrawn="1"/>
        </p:nvSpPr>
        <p:spPr>
          <a:xfrm>
            <a:off x="425355" y="144316"/>
            <a:ext cx="8490046" cy="260350"/>
          </a:xfrm>
          <a:prstGeom prst="rect">
            <a:avLst/>
          </a:prstGeom>
        </p:spPr>
        <p:txBody>
          <a:bodyPr vert="horz" lIns="108000" tIns="0" rIns="108000" bIns="0" rtlCol="0" anchor="b">
            <a:noAutofit/>
          </a:bodyPr>
          <a:lstStyle>
            <a:lvl1pPr marL="0" indent="0" algn="just" defTabSz="914400" rtl="0" eaLnBrk="1" latinLnBrk="0" hangingPunct="1">
              <a:lnSpc>
                <a:spcPct val="100000"/>
              </a:lnSpc>
              <a:spcBef>
                <a:spcPts val="0"/>
              </a:spcBef>
              <a:buFont typeface="Arial" panose="020B0604020202020204" pitchFamily="34" charset="0"/>
              <a:buNone/>
              <a:tabLst/>
              <a:defRPr sz="1000" i="0" kern="1200" cap="all" baseline="0">
                <a:solidFill>
                  <a:schemeClr val="accent4"/>
                </a:solidFill>
                <a:latin typeface="+mj-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0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400" cap="small" spc="300" dirty="0">
                <a:solidFill>
                  <a:srgbClr val="21A6A6"/>
                </a:solidFill>
                <a:latin typeface="Gotham Book" pitchFamily="50" charset="0"/>
                <a:cs typeface="Gotham Book" pitchFamily="50" charset="0"/>
              </a:rPr>
              <a:t>FOCUS ACTEUR</a:t>
            </a:r>
          </a:p>
        </p:txBody>
      </p:sp>
      <p:grpSp>
        <p:nvGrpSpPr>
          <p:cNvPr id="5" name="Group 4">
            <a:extLst>
              <a:ext uri="{FF2B5EF4-FFF2-40B4-BE49-F238E27FC236}">
                <a16:creationId xmlns:a16="http://schemas.microsoft.com/office/drawing/2014/main" id="{13F0726B-F5AA-FDDD-F902-2E2AFE0BC5AB}"/>
              </a:ext>
            </a:extLst>
          </p:cNvPr>
          <p:cNvGrpSpPr>
            <a:grpSpLocks/>
          </p:cNvGrpSpPr>
          <p:nvPr userDrawn="1"/>
        </p:nvGrpSpPr>
        <p:grpSpPr>
          <a:xfrm>
            <a:off x="7094484" y="2721900"/>
            <a:ext cx="1398458" cy="325975"/>
            <a:chOff x="444574" y="1588595"/>
            <a:chExt cx="2010398" cy="468618"/>
          </a:xfrm>
        </p:grpSpPr>
        <p:grpSp>
          <p:nvGrpSpPr>
            <p:cNvPr id="8" name="Group 7">
              <a:extLst>
                <a:ext uri="{FF2B5EF4-FFF2-40B4-BE49-F238E27FC236}">
                  <a16:creationId xmlns:a16="http://schemas.microsoft.com/office/drawing/2014/main" id="{D8A6B657-BB51-F959-8E29-7B2915F80F09}"/>
                </a:ext>
              </a:extLst>
            </p:cNvPr>
            <p:cNvGrpSpPr>
              <a:grpSpLocks/>
            </p:cNvGrpSpPr>
            <p:nvPr userDrawn="1"/>
          </p:nvGrpSpPr>
          <p:grpSpPr>
            <a:xfrm>
              <a:off x="444574" y="1630039"/>
              <a:ext cx="590405" cy="427174"/>
              <a:chOff x="444574" y="1630039"/>
              <a:chExt cx="590405" cy="427174"/>
            </a:xfrm>
          </p:grpSpPr>
          <p:pic>
            <p:nvPicPr>
              <p:cNvPr id="111" name="Graphic 110" descr="Store with solid fill">
                <a:extLst>
                  <a:ext uri="{FF2B5EF4-FFF2-40B4-BE49-F238E27FC236}">
                    <a16:creationId xmlns:a16="http://schemas.microsoft.com/office/drawing/2014/main" id="{F3A256EE-3A2E-DD31-9515-CF951CBE20A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487" y="1630039"/>
                <a:ext cx="330352" cy="330352"/>
              </a:xfrm>
              <a:prstGeom prst="rect">
                <a:avLst/>
              </a:prstGeom>
            </p:spPr>
          </p:pic>
          <p:sp>
            <p:nvSpPr>
              <p:cNvPr id="117" name="Rectangle 116">
                <a:extLst>
                  <a:ext uri="{FF2B5EF4-FFF2-40B4-BE49-F238E27FC236}">
                    <a16:creationId xmlns:a16="http://schemas.microsoft.com/office/drawing/2014/main" id="{1C39E4D8-FE9A-C2D5-1C3D-9C0E98CB6FC5}"/>
                  </a:ext>
                </a:extLst>
              </p:cNvPr>
              <p:cNvSpPr>
                <a:spLocks/>
              </p:cNvSpPr>
              <p:nvPr userDrawn="1"/>
            </p:nvSpPr>
            <p:spPr>
              <a:xfrm>
                <a:off x="446347"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TPE</a:t>
                </a:r>
              </a:p>
            </p:txBody>
          </p:sp>
          <p:pic>
            <p:nvPicPr>
              <p:cNvPr id="142" name="Graphic 141" descr="Store with solid fill">
                <a:extLst>
                  <a:ext uri="{FF2B5EF4-FFF2-40B4-BE49-F238E27FC236}">
                    <a16:creationId xmlns:a16="http://schemas.microsoft.com/office/drawing/2014/main" id="{CF64F3D0-0EFC-C8DA-6AE8-0C791FE337D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714" y="1630039"/>
                <a:ext cx="330352" cy="330353"/>
              </a:xfrm>
              <a:prstGeom prst="rect">
                <a:avLst/>
              </a:prstGeom>
            </p:spPr>
          </p:pic>
          <p:sp>
            <p:nvSpPr>
              <p:cNvPr id="143" name="Rectangle 142">
                <a:extLst>
                  <a:ext uri="{FF2B5EF4-FFF2-40B4-BE49-F238E27FC236}">
                    <a16:creationId xmlns:a16="http://schemas.microsoft.com/office/drawing/2014/main" id="{F53D60F0-B456-5E97-19B0-02EECF6201C1}"/>
                  </a:ext>
                </a:extLst>
              </p:cNvPr>
              <p:cNvSpPr>
                <a:spLocks/>
              </p:cNvSpPr>
              <p:nvPr userDrawn="1"/>
            </p:nvSpPr>
            <p:spPr>
              <a:xfrm>
                <a:off x="444574" y="1951770"/>
                <a:ext cx="588632" cy="10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TPE</a:t>
                </a:r>
              </a:p>
            </p:txBody>
          </p:sp>
        </p:grpSp>
        <p:pic>
          <p:nvPicPr>
            <p:cNvPr id="59" name="Graphic 58" descr="City with solid fill">
              <a:extLst>
                <a:ext uri="{FF2B5EF4-FFF2-40B4-BE49-F238E27FC236}">
                  <a16:creationId xmlns:a16="http://schemas.microsoft.com/office/drawing/2014/main" id="{3AF71EE9-0763-7B96-1521-6090D1B27CD1}"/>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6962" y="1588595"/>
              <a:ext cx="398010" cy="398011"/>
            </a:xfrm>
            <a:prstGeom prst="rect">
              <a:avLst/>
            </a:prstGeom>
          </p:spPr>
        </p:pic>
      </p:grpSp>
      <p:pic>
        <p:nvPicPr>
          <p:cNvPr id="9" name="Graphic 40" descr="Sustainability with solid fill">
            <a:extLst>
              <a:ext uri="{FF2B5EF4-FFF2-40B4-BE49-F238E27FC236}">
                <a16:creationId xmlns:a16="http://schemas.microsoft.com/office/drawing/2014/main" id="{90357B28-F1B0-AA1E-ACA7-E16E2A20D78A}"/>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39910" y="4576273"/>
            <a:ext cx="207425" cy="207425"/>
          </a:xfrm>
          <a:prstGeom prst="rect">
            <a:avLst/>
          </a:prstGeom>
        </p:spPr>
      </p:pic>
      <p:pic>
        <p:nvPicPr>
          <p:cNvPr id="57" name="Graphic 40" descr="Sustainability with solid fill">
            <a:extLst>
              <a:ext uri="{FF2B5EF4-FFF2-40B4-BE49-F238E27FC236}">
                <a16:creationId xmlns:a16="http://schemas.microsoft.com/office/drawing/2014/main" id="{41F69462-4FFA-2E65-5FCA-5E8B7FA2D79A}"/>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20474" y="4576273"/>
            <a:ext cx="207425" cy="207425"/>
          </a:xfrm>
          <a:prstGeom prst="rect">
            <a:avLst/>
          </a:prstGeom>
        </p:spPr>
      </p:pic>
    </p:spTree>
    <p:extLst>
      <p:ext uri="{BB962C8B-B14F-4D97-AF65-F5344CB8AC3E}">
        <p14:creationId xmlns:p14="http://schemas.microsoft.com/office/powerpoint/2010/main" val="7963654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5" y="404666"/>
            <a:ext cx="8490046" cy="681038"/>
          </a:xfrm>
        </p:spPr>
        <p:txBody>
          <a:bodyPr lIns="108000" tIns="0" rIns="108000" bIns="0"/>
          <a:lstStyle>
            <a:lvl1pPr>
              <a:defRPr sz="2200" baseline="0">
                <a:solidFill>
                  <a:schemeClr val="bg2"/>
                </a:solidFill>
              </a:defRPr>
            </a:lvl1pPr>
          </a:lstStyle>
          <a:p>
            <a:r>
              <a:rPr lang="en-US" noProof="0"/>
              <a:t>Complete with a title here that carries your message on two lines at most for more readability</a:t>
            </a:r>
          </a:p>
        </p:txBody>
      </p:sp>
      <p:sp>
        <p:nvSpPr>
          <p:cNvPr id="5" name="Text Placeholder 8"/>
          <p:cNvSpPr>
            <a:spLocks noGrp="1"/>
          </p:cNvSpPr>
          <p:nvPr>
            <p:ph type="body" sz="quarter" idx="13" hasCustomPrompt="1"/>
          </p:nvPr>
        </p:nvSpPr>
        <p:spPr>
          <a:xfrm>
            <a:off x="425355" y="144314"/>
            <a:ext cx="84900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Insert a top title here - must not exceed 1 line</a:t>
            </a:r>
          </a:p>
        </p:txBody>
      </p:sp>
      <p:sp>
        <p:nvSpPr>
          <p:cNvPr id="7" name="Content Placeholder 6">
            <a:extLst>
              <a:ext uri="{FF2B5EF4-FFF2-40B4-BE49-F238E27FC236}">
                <a16:creationId xmlns:a16="http://schemas.microsoft.com/office/drawing/2014/main" id="{12BEC98A-1B3F-4EB0-93F8-D21A2F4D90BB}"/>
              </a:ext>
            </a:extLst>
          </p:cNvPr>
          <p:cNvSpPr>
            <a:spLocks noGrp="1"/>
          </p:cNvSpPr>
          <p:nvPr>
            <p:ph sz="quarter" idx="14" hasCustomPrompt="1"/>
          </p:nvPr>
        </p:nvSpPr>
        <p:spPr>
          <a:xfrm>
            <a:off x="423877" y="955230"/>
            <a:ext cx="8358616" cy="750290"/>
          </a:xfrm>
        </p:spPr>
        <p:txBody>
          <a:bodyPr/>
          <a:lstStyle>
            <a:lvl1pPr algn="l">
              <a:defRPr sz="1200"/>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a:t>
            </a:r>
          </a:p>
        </p:txBody>
      </p:sp>
      <p:sp>
        <p:nvSpPr>
          <p:cNvPr id="17" name="Rectangle 16">
            <a:extLst>
              <a:ext uri="{FF2B5EF4-FFF2-40B4-BE49-F238E27FC236}">
                <a16:creationId xmlns:a16="http://schemas.microsoft.com/office/drawing/2014/main" id="{C9279D60-6A58-408A-B5A4-6E7629FB8F69}"/>
              </a:ext>
            </a:extLst>
          </p:cNvPr>
          <p:cNvSpPr>
            <a:spLocks/>
          </p:cNvSpPr>
          <p:nvPr userDrawn="1"/>
        </p:nvSpPr>
        <p:spPr>
          <a:xfrm>
            <a:off x="760507" y="5979614"/>
            <a:ext cx="8785097" cy="662275"/>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8" name="Rectangle : coins arrondis 90">
            <a:extLst>
              <a:ext uri="{FF2B5EF4-FFF2-40B4-BE49-F238E27FC236}">
                <a16:creationId xmlns:a16="http://schemas.microsoft.com/office/drawing/2014/main" id="{0972AD9E-17A9-43D8-8182-8DD6256D55E9}"/>
              </a:ext>
            </a:extLst>
          </p:cNvPr>
          <p:cNvSpPr>
            <a:spLocks/>
          </p:cNvSpPr>
          <p:nvPr userDrawn="1"/>
        </p:nvSpPr>
        <p:spPr>
          <a:xfrm>
            <a:off x="6994125" y="1847648"/>
            <a:ext cx="3359372" cy="2183899"/>
          </a:xfrm>
          <a:prstGeom prst="roundRect">
            <a:avLst>
              <a:gd name="adj" fmla="val 6370"/>
            </a:avLst>
          </a:pr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4" name="Forme libre : forme 322">
            <a:extLst>
              <a:ext uri="{FF2B5EF4-FFF2-40B4-BE49-F238E27FC236}">
                <a16:creationId xmlns:a16="http://schemas.microsoft.com/office/drawing/2014/main" id="{3BE7CF0D-BFBB-4DF8-9D43-A0E02383693E}"/>
              </a:ext>
            </a:extLst>
          </p:cNvPr>
          <p:cNvSpPr>
            <a:spLocks/>
          </p:cNvSpPr>
          <p:nvPr userDrawn="1"/>
        </p:nvSpPr>
        <p:spPr>
          <a:xfrm>
            <a:off x="0" y="5920687"/>
            <a:ext cx="1158241" cy="780128"/>
          </a:xfrm>
          <a:custGeom>
            <a:avLst/>
            <a:gdLst>
              <a:gd name="connsiteX0" fmla="*/ 0 w 1158241"/>
              <a:gd name="connsiteY0" fmla="*/ 0 h 780128"/>
              <a:gd name="connsiteX1" fmla="*/ 768177 w 1158241"/>
              <a:gd name="connsiteY1" fmla="*/ 0 h 780128"/>
              <a:gd name="connsiteX2" fmla="*/ 1158241 w 1158241"/>
              <a:gd name="connsiteY2" fmla="*/ 390064 h 780128"/>
              <a:gd name="connsiteX3" fmla="*/ 1158240 w 1158241"/>
              <a:gd name="connsiteY3" fmla="*/ 390064 h 780128"/>
              <a:gd name="connsiteX4" fmla="*/ 768176 w 1158241"/>
              <a:gd name="connsiteY4" fmla="*/ 780128 h 780128"/>
              <a:gd name="connsiteX5" fmla="*/ 0 w 1158241"/>
              <a:gd name="connsiteY5" fmla="*/ 780127 h 780128"/>
              <a:gd name="connsiteX6" fmla="*/ 0 w 1158241"/>
              <a:gd name="connsiteY6" fmla="*/ 0 h 78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241" h="780128">
                <a:moveTo>
                  <a:pt x="0" y="0"/>
                </a:moveTo>
                <a:lnTo>
                  <a:pt x="768177" y="0"/>
                </a:lnTo>
                <a:cubicBezTo>
                  <a:pt x="983603" y="0"/>
                  <a:pt x="1158241" y="174638"/>
                  <a:pt x="1158241" y="390064"/>
                </a:cubicBezTo>
                <a:lnTo>
                  <a:pt x="1158240" y="390064"/>
                </a:lnTo>
                <a:cubicBezTo>
                  <a:pt x="1158240" y="605490"/>
                  <a:pt x="983602" y="780128"/>
                  <a:pt x="768176" y="780128"/>
                </a:cubicBezTo>
                <a:lnTo>
                  <a:pt x="0" y="780127"/>
                </a:lnTo>
                <a:lnTo>
                  <a:pt x="0" y="0"/>
                </a:lnTo>
                <a:close/>
              </a:path>
            </a:pathLst>
          </a:cu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5" name="Image 1051">
            <a:extLst>
              <a:ext uri="{FF2B5EF4-FFF2-40B4-BE49-F238E27FC236}">
                <a16:creationId xmlns:a16="http://schemas.microsoft.com/office/drawing/2014/main" id="{B9DE3A02-819E-4B73-BC8D-691ACE6F670C}"/>
              </a:ext>
            </a:extLst>
          </p:cNvPr>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274847" y="5873562"/>
            <a:ext cx="878853" cy="874378"/>
          </a:xfrm>
          <a:prstGeom prst="rect">
            <a:avLst/>
          </a:prstGeom>
        </p:spPr>
      </p:pic>
      <p:sp>
        <p:nvSpPr>
          <p:cNvPr id="26" name="Text Placeholder 153">
            <a:extLst>
              <a:ext uri="{FF2B5EF4-FFF2-40B4-BE49-F238E27FC236}">
                <a16:creationId xmlns:a16="http://schemas.microsoft.com/office/drawing/2014/main" id="{4E899F19-39FC-4701-89CD-6772F70E46E6}"/>
              </a:ext>
            </a:extLst>
          </p:cNvPr>
          <p:cNvSpPr>
            <a:spLocks noGrp="1"/>
          </p:cNvSpPr>
          <p:nvPr>
            <p:ph type="body" sz="quarter" idx="41" hasCustomPrompt="1"/>
          </p:nvPr>
        </p:nvSpPr>
        <p:spPr>
          <a:xfrm>
            <a:off x="7056328" y="3277890"/>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Insérer</a:t>
            </a:r>
            <a:r>
              <a:rPr lang="en-US"/>
              <a:t> le </a:t>
            </a:r>
            <a:r>
              <a:rPr lang="en-US" err="1"/>
              <a:t>ou</a:t>
            </a:r>
            <a:r>
              <a:rPr lang="en-US"/>
              <a:t> les </a:t>
            </a:r>
            <a:r>
              <a:rPr lang="en-US" err="1"/>
              <a:t>secteurs</a:t>
            </a:r>
            <a:r>
              <a:rPr lang="en-US"/>
              <a:t> des </a:t>
            </a:r>
            <a:r>
              <a:rPr lang="en-US" err="1"/>
              <a:t>entreprises</a:t>
            </a:r>
            <a:r>
              <a:rPr lang="en-US"/>
              <a:t> </a:t>
            </a:r>
            <a:r>
              <a:rPr lang="en-US" err="1"/>
              <a:t>adressées</a:t>
            </a:r>
            <a:r>
              <a:rPr lang="en-US"/>
              <a:t> </a:t>
            </a:r>
            <a:r>
              <a:rPr lang="en-US" err="1"/>
              <a:t>insérer</a:t>
            </a:r>
            <a:r>
              <a:rPr lang="en-US"/>
              <a:t> </a:t>
            </a:r>
            <a:endParaRPr lang="fr-FR"/>
          </a:p>
        </p:txBody>
      </p:sp>
      <p:grpSp>
        <p:nvGrpSpPr>
          <p:cNvPr id="27" name="Group 26">
            <a:extLst>
              <a:ext uri="{FF2B5EF4-FFF2-40B4-BE49-F238E27FC236}">
                <a16:creationId xmlns:a16="http://schemas.microsoft.com/office/drawing/2014/main" id="{5EA46F68-9D09-4925-9D29-3596F879B362}"/>
              </a:ext>
            </a:extLst>
          </p:cNvPr>
          <p:cNvGrpSpPr>
            <a:grpSpLocks/>
          </p:cNvGrpSpPr>
          <p:nvPr userDrawn="1"/>
        </p:nvGrpSpPr>
        <p:grpSpPr>
          <a:xfrm>
            <a:off x="7095717" y="2722377"/>
            <a:ext cx="1681056" cy="325976"/>
            <a:chOff x="446347" y="1588595"/>
            <a:chExt cx="2416656" cy="468618"/>
          </a:xfrm>
        </p:grpSpPr>
        <p:grpSp>
          <p:nvGrpSpPr>
            <p:cNvPr id="28" name="Group 27">
              <a:extLst>
                <a:ext uri="{FF2B5EF4-FFF2-40B4-BE49-F238E27FC236}">
                  <a16:creationId xmlns:a16="http://schemas.microsoft.com/office/drawing/2014/main" id="{449262EA-C8EF-4547-A79A-37F56CE86B6C}"/>
                </a:ext>
              </a:extLst>
            </p:cNvPr>
            <p:cNvGrpSpPr>
              <a:grpSpLocks/>
            </p:cNvGrpSpPr>
            <p:nvPr userDrawn="1"/>
          </p:nvGrpSpPr>
          <p:grpSpPr>
            <a:xfrm>
              <a:off x="446347" y="1630039"/>
              <a:ext cx="588632" cy="427174"/>
              <a:chOff x="446347" y="1630039"/>
              <a:chExt cx="588632" cy="427174"/>
            </a:xfrm>
          </p:grpSpPr>
          <p:pic>
            <p:nvPicPr>
              <p:cNvPr id="40" name="Graphic 39" descr="Store with solid fill">
                <a:extLst>
                  <a:ext uri="{FF2B5EF4-FFF2-40B4-BE49-F238E27FC236}">
                    <a16:creationId xmlns:a16="http://schemas.microsoft.com/office/drawing/2014/main" id="{8B0B65D5-67E8-4DEE-8C35-8F163514CB5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487" y="1630039"/>
                <a:ext cx="330352" cy="330352"/>
              </a:xfrm>
              <a:prstGeom prst="rect">
                <a:avLst/>
              </a:prstGeom>
            </p:spPr>
          </p:pic>
          <p:sp>
            <p:nvSpPr>
              <p:cNvPr id="41" name="Rectangle 40">
                <a:extLst>
                  <a:ext uri="{FF2B5EF4-FFF2-40B4-BE49-F238E27FC236}">
                    <a16:creationId xmlns:a16="http://schemas.microsoft.com/office/drawing/2014/main" id="{6EC93B47-E156-4C55-B522-3CD1DFA7FD9A}"/>
                  </a:ext>
                </a:extLst>
              </p:cNvPr>
              <p:cNvSpPr>
                <a:spLocks/>
              </p:cNvSpPr>
              <p:nvPr userDrawn="1"/>
            </p:nvSpPr>
            <p:spPr>
              <a:xfrm>
                <a:off x="446347"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TPE</a:t>
                </a:r>
              </a:p>
            </p:txBody>
          </p:sp>
        </p:grpSp>
        <p:grpSp>
          <p:nvGrpSpPr>
            <p:cNvPr id="29" name="Group 28">
              <a:extLst>
                <a:ext uri="{FF2B5EF4-FFF2-40B4-BE49-F238E27FC236}">
                  <a16:creationId xmlns:a16="http://schemas.microsoft.com/office/drawing/2014/main" id="{984375F2-7DB5-49AF-91AC-B5A4256F1770}"/>
                </a:ext>
              </a:extLst>
            </p:cNvPr>
            <p:cNvGrpSpPr>
              <a:grpSpLocks/>
            </p:cNvGrpSpPr>
            <p:nvPr userDrawn="1"/>
          </p:nvGrpSpPr>
          <p:grpSpPr>
            <a:xfrm>
              <a:off x="906108" y="1619188"/>
              <a:ext cx="588632" cy="438025"/>
              <a:chOff x="924162" y="1619188"/>
              <a:chExt cx="588632" cy="438025"/>
            </a:xfrm>
          </p:grpSpPr>
          <p:pic>
            <p:nvPicPr>
              <p:cNvPr id="38" name="Graphic 37" descr="Building with solid fill">
                <a:extLst>
                  <a:ext uri="{FF2B5EF4-FFF2-40B4-BE49-F238E27FC236}">
                    <a16:creationId xmlns:a16="http://schemas.microsoft.com/office/drawing/2014/main" id="{2A1F5710-A23B-4121-8BCB-B537ECC5FF2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187" y="1619188"/>
                <a:ext cx="332582" cy="332582"/>
              </a:xfrm>
              <a:prstGeom prst="rect">
                <a:avLst/>
              </a:prstGeom>
            </p:spPr>
          </p:pic>
          <p:sp>
            <p:nvSpPr>
              <p:cNvPr id="39" name="Rectangle 38">
                <a:extLst>
                  <a:ext uri="{FF2B5EF4-FFF2-40B4-BE49-F238E27FC236}">
                    <a16:creationId xmlns:a16="http://schemas.microsoft.com/office/drawing/2014/main" id="{BAB18B17-B171-4321-BBD7-B05A36C1798E}"/>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PME</a:t>
                </a:r>
                <a:endParaRPr lang="fr-FR" sz="800" b="0" dirty="0">
                  <a:solidFill>
                    <a:schemeClr val="bg2"/>
                  </a:solidFill>
                </a:endParaRPr>
              </a:p>
            </p:txBody>
          </p:sp>
        </p:grpSp>
        <p:grpSp>
          <p:nvGrpSpPr>
            <p:cNvPr id="30" name="Group 29">
              <a:extLst>
                <a:ext uri="{FF2B5EF4-FFF2-40B4-BE49-F238E27FC236}">
                  <a16:creationId xmlns:a16="http://schemas.microsoft.com/office/drawing/2014/main" id="{D66105AA-732B-47DD-A322-92536D689AF9}"/>
                </a:ext>
              </a:extLst>
            </p:cNvPr>
            <p:cNvGrpSpPr>
              <a:grpSpLocks/>
            </p:cNvGrpSpPr>
            <p:nvPr userDrawn="1"/>
          </p:nvGrpSpPr>
          <p:grpSpPr>
            <a:xfrm>
              <a:off x="1365868" y="1634393"/>
              <a:ext cx="588632" cy="422820"/>
              <a:chOff x="1422334" y="1634393"/>
              <a:chExt cx="588632" cy="422820"/>
            </a:xfrm>
          </p:grpSpPr>
          <p:grpSp>
            <p:nvGrpSpPr>
              <p:cNvPr id="34" name="Group 33">
                <a:extLst>
                  <a:ext uri="{FF2B5EF4-FFF2-40B4-BE49-F238E27FC236}">
                    <a16:creationId xmlns:a16="http://schemas.microsoft.com/office/drawing/2014/main" id="{6DE08BFE-363B-4243-93CE-BE404742EAA7}"/>
                  </a:ext>
                </a:extLst>
              </p:cNvPr>
              <p:cNvGrpSpPr>
                <a:grpSpLocks/>
              </p:cNvGrpSpPr>
              <p:nvPr userDrawn="1"/>
            </p:nvGrpSpPr>
            <p:grpSpPr>
              <a:xfrm>
                <a:off x="1531621" y="1634393"/>
                <a:ext cx="370057" cy="323243"/>
                <a:chOff x="6301397" y="5135734"/>
                <a:chExt cx="642779" cy="407434"/>
              </a:xfrm>
              <a:solidFill>
                <a:schemeClr val="tx1"/>
              </a:solidFill>
            </p:grpSpPr>
            <p:pic>
              <p:nvPicPr>
                <p:cNvPr id="36" name="Graphic 35" descr="Building with solid fill">
                  <a:extLst>
                    <a:ext uri="{FF2B5EF4-FFF2-40B4-BE49-F238E27FC236}">
                      <a16:creationId xmlns:a16="http://schemas.microsoft.com/office/drawing/2014/main" id="{7A49EA40-942A-4EBB-AE8E-67B6B77CA51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1397" y="5135734"/>
                  <a:ext cx="407434" cy="407434"/>
                </a:xfrm>
                <a:prstGeom prst="rect">
                  <a:avLst/>
                </a:prstGeom>
              </p:spPr>
            </p:pic>
            <p:pic>
              <p:nvPicPr>
                <p:cNvPr id="37" name="Graphic 36" descr="Building with solid fill">
                  <a:extLst>
                    <a:ext uri="{FF2B5EF4-FFF2-40B4-BE49-F238E27FC236}">
                      <a16:creationId xmlns:a16="http://schemas.microsoft.com/office/drawing/2014/main" id="{F2C094B3-D925-4719-B843-1F384BB90F9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6742" y="5135734"/>
                  <a:ext cx="407434" cy="407434"/>
                </a:xfrm>
                <a:prstGeom prst="rect">
                  <a:avLst/>
                </a:prstGeom>
              </p:spPr>
            </p:pic>
          </p:grpSp>
          <p:sp>
            <p:nvSpPr>
              <p:cNvPr id="35" name="Rectangle 34">
                <a:extLst>
                  <a:ext uri="{FF2B5EF4-FFF2-40B4-BE49-F238E27FC236}">
                    <a16:creationId xmlns:a16="http://schemas.microsoft.com/office/drawing/2014/main" id="{1C482C86-AA43-4140-83AE-80019D247753}"/>
                  </a:ext>
                </a:extLst>
              </p:cNvPr>
              <p:cNvSpPr>
                <a:spLocks/>
              </p:cNvSpPr>
              <p:nvPr userDrawn="1"/>
            </p:nvSpPr>
            <p:spPr>
              <a:xfrm>
                <a:off x="1422334"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ETI</a:t>
                </a:r>
              </a:p>
            </p:txBody>
          </p:sp>
        </p:grpSp>
        <p:grpSp>
          <p:nvGrpSpPr>
            <p:cNvPr id="31" name="Group 30">
              <a:extLst>
                <a:ext uri="{FF2B5EF4-FFF2-40B4-BE49-F238E27FC236}">
                  <a16:creationId xmlns:a16="http://schemas.microsoft.com/office/drawing/2014/main" id="{52A58FE2-68BC-4A47-AA51-A20F396C9D1B}"/>
                </a:ext>
              </a:extLst>
            </p:cNvPr>
            <p:cNvGrpSpPr/>
            <p:nvPr userDrawn="1"/>
          </p:nvGrpSpPr>
          <p:grpSpPr>
            <a:xfrm>
              <a:off x="1648935" y="1588595"/>
              <a:ext cx="1214068" cy="462753"/>
              <a:chOff x="1648935" y="1588595"/>
              <a:chExt cx="1214068" cy="462753"/>
            </a:xfrm>
          </p:grpSpPr>
          <p:pic>
            <p:nvPicPr>
              <p:cNvPr id="32" name="Graphic 31" descr="City with solid fill">
                <a:extLst>
                  <a:ext uri="{FF2B5EF4-FFF2-40B4-BE49-F238E27FC236}">
                    <a16:creationId xmlns:a16="http://schemas.microsoft.com/office/drawing/2014/main" id="{38886403-8295-440E-8B25-19BD708AC4F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6963" y="1588595"/>
                <a:ext cx="398011" cy="398011"/>
              </a:xfrm>
              <a:prstGeom prst="rect">
                <a:avLst/>
              </a:prstGeom>
            </p:spPr>
          </p:pic>
          <p:sp>
            <p:nvSpPr>
              <p:cNvPr id="33" name="Rectangle 32">
                <a:extLst>
                  <a:ext uri="{FF2B5EF4-FFF2-40B4-BE49-F238E27FC236}">
                    <a16:creationId xmlns:a16="http://schemas.microsoft.com/office/drawing/2014/main" id="{BA20911D-F879-4658-B5A2-7F8FBDFC2200}"/>
                  </a:ext>
                </a:extLst>
              </p:cNvPr>
              <p:cNvSpPr>
                <a:spLocks/>
              </p:cNvSpPr>
              <p:nvPr userDrawn="1"/>
            </p:nvSpPr>
            <p:spPr>
              <a:xfrm>
                <a:off x="1648935" y="1951771"/>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GE*</a:t>
                </a:r>
              </a:p>
            </p:txBody>
          </p:sp>
        </p:grpSp>
      </p:grpSp>
      <p:sp>
        <p:nvSpPr>
          <p:cNvPr id="42" name="Rectangle 41">
            <a:extLst>
              <a:ext uri="{FF2B5EF4-FFF2-40B4-BE49-F238E27FC236}">
                <a16:creationId xmlns:a16="http://schemas.microsoft.com/office/drawing/2014/main" id="{4E60DA83-E3E8-4350-96AF-F56F82D12951}"/>
              </a:ext>
            </a:extLst>
          </p:cNvPr>
          <p:cNvSpPr>
            <a:spLocks/>
          </p:cNvSpPr>
          <p:nvPr userDrawn="1"/>
        </p:nvSpPr>
        <p:spPr>
          <a:xfrm>
            <a:off x="7189402" y="30422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Secteur(s) d’activité :</a:t>
            </a:r>
          </a:p>
        </p:txBody>
      </p:sp>
      <p:sp>
        <p:nvSpPr>
          <p:cNvPr id="43" name="Rectangle 42">
            <a:extLst>
              <a:ext uri="{FF2B5EF4-FFF2-40B4-BE49-F238E27FC236}">
                <a16:creationId xmlns:a16="http://schemas.microsoft.com/office/drawing/2014/main" id="{24C49E2A-9E6E-4F47-AACD-00BDE0377640}"/>
              </a:ext>
            </a:extLst>
          </p:cNvPr>
          <p:cNvSpPr>
            <a:spLocks/>
          </p:cNvSpPr>
          <p:nvPr userDrawn="1"/>
        </p:nvSpPr>
        <p:spPr>
          <a:xfrm>
            <a:off x="7189402" y="2497837"/>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Taille(s) d’entreprise :</a:t>
            </a:r>
          </a:p>
        </p:txBody>
      </p:sp>
      <p:sp>
        <p:nvSpPr>
          <p:cNvPr id="44" name="Rectangle 43">
            <a:extLst>
              <a:ext uri="{FF2B5EF4-FFF2-40B4-BE49-F238E27FC236}">
                <a16:creationId xmlns:a16="http://schemas.microsoft.com/office/drawing/2014/main" id="{C3962CD2-1798-45BE-A494-E4889C3950E1}"/>
              </a:ext>
            </a:extLst>
          </p:cNvPr>
          <p:cNvSpPr>
            <a:spLocks/>
          </p:cNvSpPr>
          <p:nvPr userDrawn="1"/>
        </p:nvSpPr>
        <p:spPr>
          <a:xfrm>
            <a:off x="7095717" y="2179243"/>
            <a:ext cx="1681056" cy="18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 géographique :</a:t>
            </a:r>
          </a:p>
        </p:txBody>
      </p:sp>
      <p:sp>
        <p:nvSpPr>
          <p:cNvPr id="45" name="Rectangle 44">
            <a:extLst>
              <a:ext uri="{FF2B5EF4-FFF2-40B4-BE49-F238E27FC236}">
                <a16:creationId xmlns:a16="http://schemas.microsoft.com/office/drawing/2014/main" id="{88C17326-D558-40D5-B137-CB9869F07859}"/>
              </a:ext>
            </a:extLst>
          </p:cNvPr>
          <p:cNvSpPr>
            <a:spLocks/>
          </p:cNvSpPr>
          <p:nvPr userDrawn="1"/>
        </p:nvSpPr>
        <p:spPr>
          <a:xfrm>
            <a:off x="7189402" y="3549162"/>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Quelques références : </a:t>
            </a:r>
          </a:p>
        </p:txBody>
      </p:sp>
      <p:sp>
        <p:nvSpPr>
          <p:cNvPr id="48" name="Content Placeholder 47">
            <a:extLst>
              <a:ext uri="{FF2B5EF4-FFF2-40B4-BE49-F238E27FC236}">
                <a16:creationId xmlns:a16="http://schemas.microsoft.com/office/drawing/2014/main" id="{1A5B957C-55D3-45F5-8852-7D85F3A5C48E}"/>
              </a:ext>
            </a:extLst>
          </p:cNvPr>
          <p:cNvSpPr>
            <a:spLocks noGrp="1"/>
          </p:cNvSpPr>
          <p:nvPr>
            <p:ph sz="quarter" idx="42" hasCustomPrompt="1"/>
          </p:nvPr>
        </p:nvSpPr>
        <p:spPr>
          <a:xfrm>
            <a:off x="1408113" y="5979614"/>
            <a:ext cx="7350538" cy="662274"/>
          </a:xfrm>
        </p:spPr>
        <p:txBody>
          <a:bodyPr anchor="ctr"/>
          <a:lstStyle>
            <a:lvl1pPr>
              <a:defRPr sz="900"/>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endParaRPr lang="fr-FR"/>
          </a:p>
        </p:txBody>
      </p:sp>
      <p:sp>
        <p:nvSpPr>
          <p:cNvPr id="49" name="Text Placeholder 8">
            <a:extLst>
              <a:ext uri="{FF2B5EF4-FFF2-40B4-BE49-F238E27FC236}">
                <a16:creationId xmlns:a16="http://schemas.microsoft.com/office/drawing/2014/main" id="{375CE042-F096-4FEE-AA89-6BDC6EE4322F}"/>
              </a:ext>
            </a:extLst>
          </p:cNvPr>
          <p:cNvSpPr txBox="1">
            <a:spLocks/>
          </p:cNvSpPr>
          <p:nvPr userDrawn="1"/>
        </p:nvSpPr>
        <p:spPr>
          <a:xfrm>
            <a:off x="425355" y="4045844"/>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200" b="1" dirty="0"/>
              <a:t>IMPACT(S) CLIENT</a:t>
            </a:r>
          </a:p>
        </p:txBody>
      </p:sp>
      <p:sp>
        <p:nvSpPr>
          <p:cNvPr id="50" name="Arc 49">
            <a:extLst>
              <a:ext uri="{FF2B5EF4-FFF2-40B4-BE49-F238E27FC236}">
                <a16:creationId xmlns:a16="http://schemas.microsoft.com/office/drawing/2014/main" id="{22201E7D-112B-4FF3-828A-507BD3D67B5E}"/>
              </a:ext>
            </a:extLst>
          </p:cNvPr>
          <p:cNvSpPr>
            <a:spLocks/>
          </p:cNvSpPr>
          <p:nvPr userDrawn="1"/>
        </p:nvSpPr>
        <p:spPr>
          <a:xfrm flipH="1" flipV="1">
            <a:off x="541179"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1" name="Straight Connector 1044">
            <a:extLst>
              <a:ext uri="{FF2B5EF4-FFF2-40B4-BE49-F238E27FC236}">
                <a16:creationId xmlns:a16="http://schemas.microsoft.com/office/drawing/2014/main" id="{504BB7C9-3DB4-4FD4-9448-6F58E56BE830}"/>
              </a:ext>
            </a:extLst>
          </p:cNvPr>
          <p:cNvCxnSpPr>
            <a:cxnSpLocks/>
          </p:cNvCxnSpPr>
          <p:nvPr userDrawn="1"/>
        </p:nvCxnSpPr>
        <p:spPr>
          <a:xfrm>
            <a:off x="760507" y="5745860"/>
            <a:ext cx="4216738"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1044">
            <a:extLst>
              <a:ext uri="{FF2B5EF4-FFF2-40B4-BE49-F238E27FC236}">
                <a16:creationId xmlns:a16="http://schemas.microsoft.com/office/drawing/2014/main" id="{F3AB9035-A099-4501-8657-9842ABA02389}"/>
              </a:ext>
            </a:extLst>
          </p:cNvPr>
          <p:cNvCxnSpPr>
            <a:cxnSpLocks/>
          </p:cNvCxnSpPr>
          <p:nvPr userDrawn="1"/>
        </p:nvCxnSpPr>
        <p:spPr>
          <a:xfrm flipV="1">
            <a:off x="541179"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TextBox 163">
            <a:extLst>
              <a:ext uri="{FF2B5EF4-FFF2-40B4-BE49-F238E27FC236}">
                <a16:creationId xmlns:a16="http://schemas.microsoft.com/office/drawing/2014/main" id="{86F542D5-3BB2-410D-9C8B-B393CE0F2629}"/>
              </a:ext>
            </a:extLst>
          </p:cNvPr>
          <p:cNvSpPr txBox="1">
            <a:spLocks/>
          </p:cNvSpPr>
          <p:nvPr userDrawn="1"/>
        </p:nvSpPr>
        <p:spPr>
          <a:xfrm>
            <a:off x="489862" y="4343547"/>
            <a:ext cx="2154066" cy="230832"/>
          </a:xfrm>
          <a:prstGeom prst="rect">
            <a:avLst/>
          </a:prstGeom>
          <a:noFill/>
        </p:spPr>
        <p:txBody>
          <a:bodyPr wrap="square" lIns="36000" rIns="36000" rtlCol="0">
            <a:spAutoFit/>
          </a:bodyPr>
          <a:lstStyle/>
          <a:p>
            <a:pPr algn="ctr"/>
            <a:r>
              <a:rPr lang="fr-FR" sz="900" b="1" dirty="0">
                <a:solidFill>
                  <a:schemeClr val="bg2"/>
                </a:solidFill>
              </a:rPr>
              <a:t>Intégration de la solution</a:t>
            </a:r>
          </a:p>
        </p:txBody>
      </p:sp>
      <p:pic>
        <p:nvPicPr>
          <p:cNvPr id="55" name="Graphic 33" descr="Building Brick Wall with solid fill">
            <a:extLst>
              <a:ext uri="{FF2B5EF4-FFF2-40B4-BE49-F238E27FC236}">
                <a16:creationId xmlns:a16="http://schemas.microsoft.com/office/drawing/2014/main" id="{09E0CFEA-E3F7-4436-88CE-FB9A991CDC92}"/>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608" y="4575482"/>
            <a:ext cx="207425" cy="207425"/>
          </a:xfrm>
          <a:prstGeom prst="rect">
            <a:avLst/>
          </a:prstGeom>
        </p:spPr>
      </p:pic>
      <p:sp>
        <p:nvSpPr>
          <p:cNvPr id="56" name="TextBox 163">
            <a:extLst>
              <a:ext uri="{FF2B5EF4-FFF2-40B4-BE49-F238E27FC236}">
                <a16:creationId xmlns:a16="http://schemas.microsoft.com/office/drawing/2014/main" id="{D63910A9-53D0-4951-9887-CCD77F24CBE1}"/>
              </a:ext>
            </a:extLst>
          </p:cNvPr>
          <p:cNvSpPr txBox="1">
            <a:spLocks/>
          </p:cNvSpPr>
          <p:nvPr userDrawn="1"/>
        </p:nvSpPr>
        <p:spPr>
          <a:xfrm>
            <a:off x="571882" y="4740515"/>
            <a:ext cx="718877" cy="200055"/>
          </a:xfrm>
          <a:prstGeom prst="rect">
            <a:avLst/>
          </a:prstGeom>
          <a:noFill/>
        </p:spPr>
        <p:txBody>
          <a:bodyPr wrap="square" lIns="36000" rIns="36000" rtlCol="0">
            <a:spAutoFit/>
          </a:bodyPr>
          <a:lstStyle/>
          <a:p>
            <a:pPr algn="ctr"/>
            <a:r>
              <a:rPr lang="fr-FR" sz="700" dirty="0">
                <a:solidFill>
                  <a:srgbClr val="8C9B9C"/>
                </a:solidFill>
              </a:rPr>
              <a:t>Complexe</a:t>
            </a:r>
          </a:p>
        </p:txBody>
      </p:sp>
      <p:pic>
        <p:nvPicPr>
          <p:cNvPr id="57" name="Graphic 34" descr="Building Brick Wall with solid fill">
            <a:extLst>
              <a:ext uri="{FF2B5EF4-FFF2-40B4-BE49-F238E27FC236}">
                <a16:creationId xmlns:a16="http://schemas.microsoft.com/office/drawing/2014/main" id="{4F388252-7061-4E5E-87D6-B8C58C9C7CCF}"/>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8172" y="4575482"/>
            <a:ext cx="207425" cy="207425"/>
          </a:xfrm>
          <a:prstGeom prst="rect">
            <a:avLst/>
          </a:prstGeom>
        </p:spPr>
      </p:pic>
      <p:sp>
        <p:nvSpPr>
          <p:cNvPr id="58" name="TextBox 163">
            <a:extLst>
              <a:ext uri="{FF2B5EF4-FFF2-40B4-BE49-F238E27FC236}">
                <a16:creationId xmlns:a16="http://schemas.microsoft.com/office/drawing/2014/main" id="{E075D78B-3F8B-499D-9B6D-8843635EBEFA}"/>
              </a:ext>
            </a:extLst>
          </p:cNvPr>
          <p:cNvSpPr txBox="1">
            <a:spLocks/>
          </p:cNvSpPr>
          <p:nvPr userDrawn="1"/>
        </p:nvSpPr>
        <p:spPr>
          <a:xfrm>
            <a:off x="1152446" y="4740515"/>
            <a:ext cx="718877" cy="200055"/>
          </a:xfrm>
          <a:prstGeom prst="rect">
            <a:avLst/>
          </a:prstGeom>
          <a:noFill/>
        </p:spPr>
        <p:txBody>
          <a:bodyPr wrap="square" lIns="36000" rIns="36000" rtlCol="0">
            <a:spAutoFit/>
          </a:bodyPr>
          <a:lstStyle/>
          <a:p>
            <a:pPr algn="ctr"/>
            <a:r>
              <a:rPr lang="fr-FR" sz="700" dirty="0">
                <a:solidFill>
                  <a:srgbClr val="8C9B9C"/>
                </a:solidFill>
              </a:rPr>
              <a:t>Simple</a:t>
            </a:r>
          </a:p>
        </p:txBody>
      </p:sp>
      <p:pic>
        <p:nvPicPr>
          <p:cNvPr id="59" name="Graphic 35" descr="Building Brick Wall with solid fill">
            <a:extLst>
              <a:ext uri="{FF2B5EF4-FFF2-40B4-BE49-F238E27FC236}">
                <a16:creationId xmlns:a16="http://schemas.microsoft.com/office/drawing/2014/main" id="{813F4EDC-8DA8-4AC2-BF4C-E4B85C663038}"/>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88737" y="4575482"/>
            <a:ext cx="207425" cy="207425"/>
          </a:xfrm>
          <a:prstGeom prst="rect">
            <a:avLst/>
          </a:prstGeom>
        </p:spPr>
      </p:pic>
      <p:sp>
        <p:nvSpPr>
          <p:cNvPr id="60" name="TextBox 163">
            <a:extLst>
              <a:ext uri="{FF2B5EF4-FFF2-40B4-BE49-F238E27FC236}">
                <a16:creationId xmlns:a16="http://schemas.microsoft.com/office/drawing/2014/main" id="{8150ECD4-4FAB-47D5-854C-62F8C36099D4}"/>
              </a:ext>
            </a:extLst>
          </p:cNvPr>
          <p:cNvSpPr txBox="1">
            <a:spLocks/>
          </p:cNvSpPr>
          <p:nvPr userDrawn="1"/>
        </p:nvSpPr>
        <p:spPr>
          <a:xfrm>
            <a:off x="1733011" y="4740515"/>
            <a:ext cx="718877" cy="200055"/>
          </a:xfrm>
          <a:prstGeom prst="rect">
            <a:avLst/>
          </a:prstGeom>
          <a:noFill/>
        </p:spPr>
        <p:txBody>
          <a:bodyPr wrap="square" lIns="36000" rIns="36000" rtlCol="0">
            <a:spAutoFit/>
          </a:bodyPr>
          <a:lstStyle/>
          <a:p>
            <a:pPr algn="ctr"/>
            <a:r>
              <a:rPr lang="fr-FR" sz="700" dirty="0">
                <a:solidFill>
                  <a:schemeClr val="accent1"/>
                </a:solidFill>
              </a:rPr>
              <a:t>Sans intégration</a:t>
            </a:r>
          </a:p>
        </p:txBody>
      </p:sp>
      <p:sp>
        <p:nvSpPr>
          <p:cNvPr id="63" name="TextBox 163">
            <a:extLst>
              <a:ext uri="{FF2B5EF4-FFF2-40B4-BE49-F238E27FC236}">
                <a16:creationId xmlns:a16="http://schemas.microsoft.com/office/drawing/2014/main" id="{4FC4E0A0-7EFF-4489-AFD8-0C28F48C8444}"/>
              </a:ext>
            </a:extLst>
          </p:cNvPr>
          <p:cNvSpPr txBox="1">
            <a:spLocks/>
          </p:cNvSpPr>
          <p:nvPr/>
        </p:nvSpPr>
        <p:spPr>
          <a:xfrm>
            <a:off x="2653431" y="4343547"/>
            <a:ext cx="1780384" cy="230832"/>
          </a:xfrm>
          <a:prstGeom prst="rect">
            <a:avLst/>
          </a:prstGeom>
          <a:noFill/>
        </p:spPr>
        <p:txBody>
          <a:bodyPr wrap="square" lIns="36000" rIns="36000" rtlCol="0">
            <a:spAutoFit/>
          </a:bodyPr>
          <a:lstStyle/>
          <a:p>
            <a:pPr algn="ctr"/>
            <a:r>
              <a:rPr lang="fr-FR" sz="900" b="1" dirty="0">
                <a:solidFill>
                  <a:schemeClr val="bg2"/>
                </a:solidFill>
              </a:rPr>
              <a:t>Niveau de transformation</a:t>
            </a:r>
          </a:p>
        </p:txBody>
      </p:sp>
      <p:pic>
        <p:nvPicPr>
          <p:cNvPr id="66" name="Graphic 40" descr="Sustainability with solid fill">
            <a:extLst>
              <a:ext uri="{FF2B5EF4-FFF2-40B4-BE49-F238E27FC236}">
                <a16:creationId xmlns:a16="http://schemas.microsoft.com/office/drawing/2014/main" id="{926C9A88-8B78-4B09-920D-AE59C1189BB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59346" y="4575482"/>
            <a:ext cx="207425" cy="207425"/>
          </a:xfrm>
          <a:prstGeom prst="rect">
            <a:avLst/>
          </a:prstGeom>
        </p:spPr>
      </p:pic>
      <p:pic>
        <p:nvPicPr>
          <p:cNvPr id="67" name="Graphic 40" descr="Sustainability with solid fill">
            <a:extLst>
              <a:ext uri="{FF2B5EF4-FFF2-40B4-BE49-F238E27FC236}">
                <a16:creationId xmlns:a16="http://schemas.microsoft.com/office/drawing/2014/main" id="{286174F6-32F6-450B-8927-F9D15609D7F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39910" y="4575482"/>
            <a:ext cx="207425" cy="207425"/>
          </a:xfrm>
          <a:prstGeom prst="rect">
            <a:avLst/>
          </a:prstGeom>
        </p:spPr>
      </p:pic>
      <p:pic>
        <p:nvPicPr>
          <p:cNvPr id="68" name="Graphic 40" descr="Sustainability with solid fill">
            <a:extLst>
              <a:ext uri="{FF2B5EF4-FFF2-40B4-BE49-F238E27FC236}">
                <a16:creationId xmlns:a16="http://schemas.microsoft.com/office/drawing/2014/main" id="{FE8C9D1A-C289-4EA2-976C-8B966CA994D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20475" y="4575482"/>
            <a:ext cx="207425" cy="207425"/>
          </a:xfrm>
          <a:prstGeom prst="rect">
            <a:avLst/>
          </a:prstGeom>
        </p:spPr>
      </p:pic>
      <p:sp>
        <p:nvSpPr>
          <p:cNvPr id="69" name="TextBox 163">
            <a:extLst>
              <a:ext uri="{FF2B5EF4-FFF2-40B4-BE49-F238E27FC236}">
                <a16:creationId xmlns:a16="http://schemas.microsoft.com/office/drawing/2014/main" id="{EF414E03-60C6-4295-8695-97B488A082C1}"/>
              </a:ext>
            </a:extLst>
          </p:cNvPr>
          <p:cNvSpPr txBox="1">
            <a:spLocks/>
          </p:cNvSpPr>
          <p:nvPr/>
        </p:nvSpPr>
        <p:spPr>
          <a:xfrm>
            <a:off x="2603620" y="4740515"/>
            <a:ext cx="718877" cy="200055"/>
          </a:xfrm>
          <a:prstGeom prst="rect">
            <a:avLst/>
          </a:prstGeom>
          <a:noFill/>
        </p:spPr>
        <p:txBody>
          <a:bodyPr wrap="square" lIns="36000" rIns="36000" rtlCol="0">
            <a:spAutoFit/>
          </a:bodyPr>
          <a:lstStyle/>
          <a:p>
            <a:pPr algn="ctr"/>
            <a:r>
              <a:rPr lang="fr-FR" sz="700" dirty="0">
                <a:solidFill>
                  <a:schemeClr val="accent1"/>
                </a:solidFill>
              </a:rPr>
              <a:t>Acculturation</a:t>
            </a:r>
          </a:p>
        </p:txBody>
      </p:sp>
      <p:sp>
        <p:nvSpPr>
          <p:cNvPr id="70" name="TextBox 163">
            <a:extLst>
              <a:ext uri="{FF2B5EF4-FFF2-40B4-BE49-F238E27FC236}">
                <a16:creationId xmlns:a16="http://schemas.microsoft.com/office/drawing/2014/main" id="{1F73D85B-5DBE-47A5-90B4-679A9D1A177C}"/>
              </a:ext>
            </a:extLst>
          </p:cNvPr>
          <p:cNvSpPr txBox="1">
            <a:spLocks/>
          </p:cNvSpPr>
          <p:nvPr/>
        </p:nvSpPr>
        <p:spPr>
          <a:xfrm>
            <a:off x="3184184" y="4740515"/>
            <a:ext cx="718877" cy="200055"/>
          </a:xfrm>
          <a:prstGeom prst="rect">
            <a:avLst/>
          </a:prstGeom>
          <a:noFill/>
        </p:spPr>
        <p:txBody>
          <a:bodyPr wrap="square" lIns="36000" rIns="36000" rtlCol="0">
            <a:spAutoFit/>
          </a:bodyPr>
          <a:lstStyle/>
          <a:p>
            <a:pPr algn="ctr"/>
            <a:r>
              <a:rPr lang="fr-FR" sz="700" dirty="0">
                <a:solidFill>
                  <a:schemeClr val="accent1"/>
                </a:solidFill>
              </a:rPr>
              <a:t>Mesure</a:t>
            </a:r>
          </a:p>
        </p:txBody>
      </p:sp>
      <p:sp>
        <p:nvSpPr>
          <p:cNvPr id="71" name="TextBox 163">
            <a:extLst>
              <a:ext uri="{FF2B5EF4-FFF2-40B4-BE49-F238E27FC236}">
                <a16:creationId xmlns:a16="http://schemas.microsoft.com/office/drawing/2014/main" id="{EAF49831-82C2-473B-A8AB-13118B0C2771}"/>
              </a:ext>
            </a:extLst>
          </p:cNvPr>
          <p:cNvSpPr txBox="1">
            <a:spLocks/>
          </p:cNvSpPr>
          <p:nvPr/>
        </p:nvSpPr>
        <p:spPr>
          <a:xfrm>
            <a:off x="3764749" y="4740515"/>
            <a:ext cx="718877" cy="200055"/>
          </a:xfrm>
          <a:prstGeom prst="rect">
            <a:avLst/>
          </a:prstGeom>
          <a:noFill/>
        </p:spPr>
        <p:txBody>
          <a:bodyPr wrap="square" lIns="36000" rIns="36000" rtlCol="0">
            <a:spAutoFit/>
          </a:bodyPr>
          <a:lstStyle/>
          <a:p>
            <a:pPr algn="ctr"/>
            <a:r>
              <a:rPr lang="fr-FR" sz="700" dirty="0">
                <a:solidFill>
                  <a:srgbClr val="8C9B9C"/>
                </a:solidFill>
              </a:rPr>
              <a:t>Réduction</a:t>
            </a:r>
          </a:p>
        </p:txBody>
      </p:sp>
      <p:sp>
        <p:nvSpPr>
          <p:cNvPr id="72" name="Arc 71">
            <a:extLst>
              <a:ext uri="{FF2B5EF4-FFF2-40B4-BE49-F238E27FC236}">
                <a16:creationId xmlns:a16="http://schemas.microsoft.com/office/drawing/2014/main" id="{F1AAF3C3-2596-4AC2-BD92-3592CFEB72D7}"/>
              </a:ext>
            </a:extLst>
          </p:cNvPr>
          <p:cNvSpPr>
            <a:spLocks/>
          </p:cNvSpPr>
          <p:nvPr/>
        </p:nvSpPr>
        <p:spPr>
          <a:xfrm flipH="1" flipV="1">
            <a:off x="4593585"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3" name="Straight Connector 1044">
            <a:extLst>
              <a:ext uri="{FF2B5EF4-FFF2-40B4-BE49-F238E27FC236}">
                <a16:creationId xmlns:a16="http://schemas.microsoft.com/office/drawing/2014/main" id="{25483739-F076-4A92-8CE3-C40CB7A0DB56}"/>
              </a:ext>
            </a:extLst>
          </p:cNvPr>
          <p:cNvCxnSpPr>
            <a:cxnSpLocks/>
          </p:cNvCxnSpPr>
          <p:nvPr/>
        </p:nvCxnSpPr>
        <p:spPr>
          <a:xfrm>
            <a:off x="4812913" y="5745860"/>
            <a:ext cx="3128741"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Rectangle: Rounded Corners 7">
            <a:extLst>
              <a:ext uri="{FF2B5EF4-FFF2-40B4-BE49-F238E27FC236}">
                <a16:creationId xmlns:a16="http://schemas.microsoft.com/office/drawing/2014/main" id="{A41175EA-97D6-4B3D-ABE8-29F4518B92B9}"/>
              </a:ext>
            </a:extLst>
          </p:cNvPr>
          <p:cNvSpPr>
            <a:spLocks/>
          </p:cNvSpPr>
          <p:nvPr/>
        </p:nvSpPr>
        <p:spPr>
          <a:xfrm>
            <a:off x="7806216" y="5723001"/>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e 1044">
            <a:extLst>
              <a:ext uri="{FF2B5EF4-FFF2-40B4-BE49-F238E27FC236}">
                <a16:creationId xmlns:a16="http://schemas.microsoft.com/office/drawing/2014/main" id="{CCE6390C-FE8F-4479-9805-7E4CE2F2D7BE}"/>
              </a:ext>
            </a:extLst>
          </p:cNvPr>
          <p:cNvGrpSpPr>
            <a:grpSpLocks/>
          </p:cNvGrpSpPr>
          <p:nvPr/>
        </p:nvGrpSpPr>
        <p:grpSpPr>
          <a:xfrm>
            <a:off x="5469265" y="4411985"/>
            <a:ext cx="2447492" cy="363813"/>
            <a:chOff x="5810208" y="4313457"/>
            <a:chExt cx="2447492" cy="363813"/>
          </a:xfrm>
        </p:grpSpPr>
        <p:pic>
          <p:nvPicPr>
            <p:cNvPr id="76" name="Graphic 36" descr="Touchscreen with solid fill">
              <a:extLst>
                <a:ext uri="{FF2B5EF4-FFF2-40B4-BE49-F238E27FC236}">
                  <a16:creationId xmlns:a16="http://schemas.microsoft.com/office/drawing/2014/main" id="{CD7B6305-0057-4EE0-9F25-FCBEC4F6CE2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83615" y="4313457"/>
              <a:ext cx="217953" cy="204875"/>
            </a:xfrm>
            <a:prstGeom prst="rect">
              <a:avLst/>
            </a:prstGeom>
          </p:spPr>
        </p:pic>
        <p:pic>
          <p:nvPicPr>
            <p:cNvPr id="77" name="Graphic 37" descr="Touchscreen with solid fill">
              <a:extLst>
                <a:ext uri="{FF2B5EF4-FFF2-40B4-BE49-F238E27FC236}">
                  <a16:creationId xmlns:a16="http://schemas.microsoft.com/office/drawing/2014/main" id="{58740A14-1B75-4218-8104-D7F463A5AFF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24978" y="4313457"/>
              <a:ext cx="217953" cy="204875"/>
            </a:xfrm>
            <a:prstGeom prst="rect">
              <a:avLst/>
            </a:prstGeom>
          </p:spPr>
        </p:pic>
        <p:pic>
          <p:nvPicPr>
            <p:cNvPr id="78" name="Graphic 38" descr="Touchscreen with solid fill">
              <a:extLst>
                <a:ext uri="{FF2B5EF4-FFF2-40B4-BE49-F238E27FC236}">
                  <a16:creationId xmlns:a16="http://schemas.microsoft.com/office/drawing/2014/main" id="{43E5CB66-5968-4281-8C9E-06D30ACF0BE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766340" y="4313457"/>
              <a:ext cx="217953" cy="204875"/>
            </a:xfrm>
            <a:prstGeom prst="rect">
              <a:avLst/>
            </a:prstGeom>
          </p:spPr>
        </p:pic>
        <p:sp>
          <p:nvSpPr>
            <p:cNvPr id="79" name="TextBox 163">
              <a:extLst>
                <a:ext uri="{FF2B5EF4-FFF2-40B4-BE49-F238E27FC236}">
                  <a16:creationId xmlns:a16="http://schemas.microsoft.com/office/drawing/2014/main" id="{F4A7ECA8-8147-484B-B9DB-E4689CDA689D}"/>
                </a:ext>
              </a:extLst>
            </p:cNvPr>
            <p:cNvSpPr txBox="1">
              <a:spLocks/>
            </p:cNvSpPr>
            <p:nvPr/>
          </p:nvSpPr>
          <p:spPr>
            <a:xfrm>
              <a:off x="5810208" y="4477215"/>
              <a:ext cx="764767" cy="200055"/>
            </a:xfrm>
            <a:prstGeom prst="rect">
              <a:avLst/>
            </a:prstGeom>
            <a:noFill/>
          </p:spPr>
          <p:txBody>
            <a:bodyPr wrap="square" lIns="36000" rIns="36000" rtlCol="0">
              <a:spAutoFit/>
            </a:bodyPr>
            <a:lstStyle/>
            <a:p>
              <a:pPr algn="ctr"/>
              <a:r>
                <a:rPr lang="fr-FR" sz="700" dirty="0">
                  <a:solidFill>
                    <a:srgbClr val="8C9B9C"/>
                  </a:solidFill>
                </a:rPr>
                <a:t>Peu fluide</a:t>
              </a:r>
            </a:p>
          </p:txBody>
        </p:sp>
        <p:sp>
          <p:nvSpPr>
            <p:cNvPr id="80" name="TextBox 163">
              <a:extLst>
                <a:ext uri="{FF2B5EF4-FFF2-40B4-BE49-F238E27FC236}">
                  <a16:creationId xmlns:a16="http://schemas.microsoft.com/office/drawing/2014/main" id="{4387E851-DDA3-4347-8077-0443313C31DD}"/>
                </a:ext>
              </a:extLst>
            </p:cNvPr>
            <p:cNvSpPr txBox="1">
              <a:spLocks/>
            </p:cNvSpPr>
            <p:nvPr/>
          </p:nvSpPr>
          <p:spPr>
            <a:xfrm>
              <a:off x="6651571" y="4477215"/>
              <a:ext cx="764767" cy="200055"/>
            </a:xfrm>
            <a:prstGeom prst="rect">
              <a:avLst/>
            </a:prstGeom>
            <a:noFill/>
          </p:spPr>
          <p:txBody>
            <a:bodyPr wrap="square" lIns="36000" rIns="36000" rtlCol="0">
              <a:spAutoFit/>
            </a:bodyPr>
            <a:lstStyle/>
            <a:p>
              <a:pPr algn="ctr"/>
              <a:r>
                <a:rPr lang="fr-FR" sz="700" dirty="0">
                  <a:solidFill>
                    <a:srgbClr val="8C9B9C"/>
                  </a:solidFill>
                </a:rPr>
                <a:t>Fluide</a:t>
              </a:r>
            </a:p>
          </p:txBody>
        </p:sp>
        <p:sp>
          <p:nvSpPr>
            <p:cNvPr id="81" name="TextBox 163">
              <a:extLst>
                <a:ext uri="{FF2B5EF4-FFF2-40B4-BE49-F238E27FC236}">
                  <a16:creationId xmlns:a16="http://schemas.microsoft.com/office/drawing/2014/main" id="{8E9D8106-A5EA-4E75-85F5-EE1512F85BEB}"/>
                </a:ext>
              </a:extLst>
            </p:cNvPr>
            <p:cNvSpPr txBox="1">
              <a:spLocks/>
            </p:cNvSpPr>
            <p:nvPr/>
          </p:nvSpPr>
          <p:spPr>
            <a:xfrm>
              <a:off x="7492933" y="4477215"/>
              <a:ext cx="764767" cy="200055"/>
            </a:xfrm>
            <a:prstGeom prst="rect">
              <a:avLst/>
            </a:prstGeom>
            <a:noFill/>
          </p:spPr>
          <p:txBody>
            <a:bodyPr wrap="square" lIns="36000" rIns="36000" rtlCol="0">
              <a:spAutoFit/>
            </a:bodyPr>
            <a:lstStyle/>
            <a:p>
              <a:pPr algn="ctr"/>
              <a:r>
                <a:rPr lang="fr-FR" sz="700" dirty="0">
                  <a:solidFill>
                    <a:schemeClr val="bg2"/>
                  </a:solidFill>
                </a:rPr>
                <a:t>Très fluide</a:t>
              </a:r>
            </a:p>
          </p:txBody>
        </p:sp>
      </p:grpSp>
      <p:cxnSp>
        <p:nvCxnSpPr>
          <p:cNvPr id="184" name="Straight Connector 1044">
            <a:extLst>
              <a:ext uri="{FF2B5EF4-FFF2-40B4-BE49-F238E27FC236}">
                <a16:creationId xmlns:a16="http://schemas.microsoft.com/office/drawing/2014/main" id="{19E8E3C9-3B9B-405A-9204-838E74F900C2}"/>
              </a:ext>
            </a:extLst>
          </p:cNvPr>
          <p:cNvCxnSpPr>
            <a:cxnSpLocks/>
          </p:cNvCxnSpPr>
          <p:nvPr/>
        </p:nvCxnSpPr>
        <p:spPr>
          <a:xfrm flipV="1">
            <a:off x="4593585"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85" name="Text Placeholder 8">
            <a:extLst>
              <a:ext uri="{FF2B5EF4-FFF2-40B4-BE49-F238E27FC236}">
                <a16:creationId xmlns:a16="http://schemas.microsoft.com/office/drawing/2014/main" id="{C8D6ADCC-582F-4CCA-8AE1-881F04329736}"/>
              </a:ext>
            </a:extLst>
          </p:cNvPr>
          <p:cNvSpPr txBox="1">
            <a:spLocks/>
          </p:cNvSpPr>
          <p:nvPr/>
        </p:nvSpPr>
        <p:spPr>
          <a:xfrm>
            <a:off x="4506001" y="4043006"/>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200" b="1" dirty="0"/>
              <a:t>PARCOURS UTILISATEUR.RICE</a:t>
            </a:r>
          </a:p>
        </p:txBody>
      </p:sp>
      <p:sp>
        <p:nvSpPr>
          <p:cNvPr id="326" name="Text Placeholder 325">
            <a:extLst>
              <a:ext uri="{FF2B5EF4-FFF2-40B4-BE49-F238E27FC236}">
                <a16:creationId xmlns:a16="http://schemas.microsoft.com/office/drawing/2014/main" id="{B732E160-30EB-4917-86E8-7FD0B1B08309}"/>
              </a:ext>
            </a:extLst>
          </p:cNvPr>
          <p:cNvSpPr>
            <a:spLocks noGrp="1"/>
          </p:cNvSpPr>
          <p:nvPr>
            <p:ph type="body" sz="quarter" idx="43" hasCustomPrompt="1"/>
          </p:nvPr>
        </p:nvSpPr>
        <p:spPr>
          <a:xfrm>
            <a:off x="654083" y="4904165"/>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fr-FR"/>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endParaRPr lang="fr-FR"/>
          </a:p>
          <a:p>
            <a:pPr lvl="0"/>
            <a:endParaRPr lang="fr-FR"/>
          </a:p>
        </p:txBody>
      </p:sp>
      <p:sp>
        <p:nvSpPr>
          <p:cNvPr id="327" name="Text Placeholder 325">
            <a:extLst>
              <a:ext uri="{FF2B5EF4-FFF2-40B4-BE49-F238E27FC236}">
                <a16:creationId xmlns:a16="http://schemas.microsoft.com/office/drawing/2014/main" id="{EA205AF6-807A-4A90-9B57-13C2BBBD0125}"/>
              </a:ext>
            </a:extLst>
          </p:cNvPr>
          <p:cNvSpPr>
            <a:spLocks noGrp="1"/>
          </p:cNvSpPr>
          <p:nvPr>
            <p:ph type="body" sz="quarter" idx="44" hasCustomPrompt="1"/>
          </p:nvPr>
        </p:nvSpPr>
        <p:spPr>
          <a:xfrm>
            <a:off x="2630811" y="4900836"/>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fr-FR"/>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endParaRPr lang="fr-FR"/>
          </a:p>
          <a:p>
            <a:pPr lvl="0"/>
            <a:endParaRPr lang="fr-FR"/>
          </a:p>
        </p:txBody>
      </p:sp>
      <p:sp>
        <p:nvSpPr>
          <p:cNvPr id="331" name="Forme libre : forme 314">
            <a:extLst>
              <a:ext uri="{FF2B5EF4-FFF2-40B4-BE49-F238E27FC236}">
                <a16:creationId xmlns:a16="http://schemas.microsoft.com/office/drawing/2014/main" id="{93DBD7DC-4A9A-4389-B576-3EF4D7BAAC7A}"/>
              </a:ext>
            </a:extLst>
          </p:cNvPr>
          <p:cNvSpPr>
            <a:spLocks/>
          </p:cNvSpPr>
          <p:nvPr/>
        </p:nvSpPr>
        <p:spPr>
          <a:xfrm>
            <a:off x="6989693" y="1841563"/>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lgn="l"/>
            <a:r>
              <a:rPr lang="fr-FR" sz="1200" b="1" dirty="0">
                <a:solidFill>
                  <a:schemeClr val="bg2"/>
                </a:solidFill>
                <a:ea typeface="+mj-ea"/>
                <a:cs typeface="+mj-cs"/>
              </a:rPr>
              <a:t>MARCHÉ ADRESSÉ</a:t>
            </a:r>
          </a:p>
        </p:txBody>
      </p:sp>
      <p:sp>
        <p:nvSpPr>
          <p:cNvPr id="19" name="Rectangle 18">
            <a:extLst>
              <a:ext uri="{FF2B5EF4-FFF2-40B4-BE49-F238E27FC236}">
                <a16:creationId xmlns:a16="http://schemas.microsoft.com/office/drawing/2014/main" id="{3DE802C3-F0AF-4CD9-ADE8-256C88747195}"/>
              </a:ext>
            </a:extLst>
          </p:cNvPr>
          <p:cNvSpPr>
            <a:spLocks/>
          </p:cNvSpPr>
          <p:nvPr/>
        </p:nvSpPr>
        <p:spPr>
          <a:xfrm>
            <a:off x="8915400" y="0"/>
            <a:ext cx="3276600" cy="6858000"/>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0" name="Forme libre : forme 314">
            <a:extLst>
              <a:ext uri="{FF2B5EF4-FFF2-40B4-BE49-F238E27FC236}">
                <a16:creationId xmlns:a16="http://schemas.microsoft.com/office/drawing/2014/main" id="{7121C820-70A4-470C-9C04-2683B8ED0B75}"/>
              </a:ext>
            </a:extLst>
          </p:cNvPr>
          <p:cNvSpPr>
            <a:spLocks/>
          </p:cNvSpPr>
          <p:nvPr/>
        </p:nvSpPr>
        <p:spPr>
          <a:xfrm>
            <a:off x="8985029" y="1837710"/>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2"/>
                </a:solidFill>
                <a:ea typeface="+mj-ea"/>
                <a:cs typeface="+mj-cs"/>
              </a:rPr>
              <a:t>CARTE D’IDENTITÉ</a:t>
            </a:r>
          </a:p>
        </p:txBody>
      </p:sp>
      <p:sp>
        <p:nvSpPr>
          <p:cNvPr id="22" name="Rectangle : coins arrondis 72">
            <a:extLst>
              <a:ext uri="{FF2B5EF4-FFF2-40B4-BE49-F238E27FC236}">
                <a16:creationId xmlns:a16="http://schemas.microsoft.com/office/drawing/2014/main" id="{2656CA21-4A4A-4373-B497-82CEBABEE920}"/>
              </a:ext>
            </a:extLst>
          </p:cNvPr>
          <p:cNvSpPr>
            <a:spLocks/>
          </p:cNvSpPr>
          <p:nvPr/>
        </p:nvSpPr>
        <p:spPr>
          <a:xfrm>
            <a:off x="9106948" y="5815857"/>
            <a:ext cx="2893504" cy="826031"/>
          </a:xfrm>
          <a:prstGeom prst="roundRect">
            <a:avLst>
              <a:gd name="adj" fmla="val 18106"/>
            </a:avLst>
          </a:prstGeom>
          <a:noFill/>
          <a:ln w="31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3" name="Text Placeholder 8">
            <a:extLst>
              <a:ext uri="{FF2B5EF4-FFF2-40B4-BE49-F238E27FC236}">
                <a16:creationId xmlns:a16="http://schemas.microsoft.com/office/drawing/2014/main" id="{E8FE8E8F-6F0A-4B1A-BA07-97A6F18F9F51}"/>
              </a:ext>
            </a:extLst>
          </p:cNvPr>
          <p:cNvSpPr txBox="1">
            <a:spLocks/>
          </p:cNvSpPr>
          <p:nvPr/>
        </p:nvSpPr>
        <p:spPr>
          <a:xfrm>
            <a:off x="9414161" y="5611475"/>
            <a:ext cx="2279078" cy="415498"/>
          </a:xfrm>
          <a:prstGeom prst="rect">
            <a:avLst/>
          </a:prstGeom>
          <a:solidFill>
            <a:srgbClr val="E8EBEB"/>
          </a:solidFill>
        </p:spPr>
        <p:txBody>
          <a:bodyPr wrap="square">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r>
              <a:rPr lang="fr-FR" sz="1050" b="1" dirty="0"/>
              <a:t>COLLABORATION AVEC DES ACTEURS FINANCIERS</a:t>
            </a:r>
          </a:p>
        </p:txBody>
      </p:sp>
      <p:sp>
        <p:nvSpPr>
          <p:cNvPr id="83" name="Arc 82">
            <a:extLst>
              <a:ext uri="{FF2B5EF4-FFF2-40B4-BE49-F238E27FC236}">
                <a16:creationId xmlns:a16="http://schemas.microsoft.com/office/drawing/2014/main" id="{B2A622E3-1C78-4AFE-A025-642AB2D30A2E}"/>
              </a:ext>
            </a:extLst>
          </p:cNvPr>
          <p:cNvSpPr/>
          <p:nvPr/>
        </p:nvSpPr>
        <p:spPr>
          <a:xfrm flipH="1" flipV="1">
            <a:off x="9106948" y="5162584"/>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4" name="Straight Connector 1044">
            <a:extLst>
              <a:ext uri="{FF2B5EF4-FFF2-40B4-BE49-F238E27FC236}">
                <a16:creationId xmlns:a16="http://schemas.microsoft.com/office/drawing/2014/main" id="{5244FB1B-E42A-4B7D-A1CC-8BA3C00723E1}"/>
              </a:ext>
            </a:extLst>
          </p:cNvPr>
          <p:cNvCxnSpPr>
            <a:cxnSpLocks/>
            <a:stCxn id="83" idx="0"/>
            <a:endCxn id="85" idx="1"/>
          </p:cNvCxnSpPr>
          <p:nvPr/>
        </p:nvCxnSpPr>
        <p:spPr>
          <a:xfrm>
            <a:off x="9326276" y="5589307"/>
            <a:ext cx="193867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Rectangle: Rounded Corners 7">
            <a:extLst>
              <a:ext uri="{FF2B5EF4-FFF2-40B4-BE49-F238E27FC236}">
                <a16:creationId xmlns:a16="http://schemas.microsoft.com/office/drawing/2014/main" id="{56C3129D-4B7A-400F-9D21-43A19E0949B9}"/>
              </a:ext>
            </a:extLst>
          </p:cNvPr>
          <p:cNvSpPr>
            <a:spLocks/>
          </p:cNvSpPr>
          <p:nvPr/>
        </p:nvSpPr>
        <p:spPr>
          <a:xfrm>
            <a:off x="11264950" y="5566447"/>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1044">
            <a:extLst>
              <a:ext uri="{FF2B5EF4-FFF2-40B4-BE49-F238E27FC236}">
                <a16:creationId xmlns:a16="http://schemas.microsoft.com/office/drawing/2014/main" id="{C9A2D1D8-F568-4B2C-BA40-71D281FEC6B4}"/>
              </a:ext>
            </a:extLst>
          </p:cNvPr>
          <p:cNvCxnSpPr>
            <a:cxnSpLocks/>
            <a:stCxn id="83" idx="2"/>
          </p:cNvCxnSpPr>
          <p:nvPr/>
        </p:nvCxnSpPr>
        <p:spPr>
          <a:xfrm flipV="1">
            <a:off x="9106948" y="4019344"/>
            <a:ext cx="0" cy="135660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7" name="TextBox 162">
            <a:extLst>
              <a:ext uri="{FF2B5EF4-FFF2-40B4-BE49-F238E27FC236}">
                <a16:creationId xmlns:a16="http://schemas.microsoft.com/office/drawing/2014/main" id="{2C04D620-ED58-43C8-A58F-9FC1DAD7AC9C}"/>
              </a:ext>
            </a:extLst>
          </p:cNvPr>
          <p:cNvSpPr txBox="1">
            <a:spLocks/>
          </p:cNvSpPr>
          <p:nvPr/>
        </p:nvSpPr>
        <p:spPr>
          <a:xfrm>
            <a:off x="9385257" y="3082233"/>
            <a:ext cx="1757249" cy="230832"/>
          </a:xfrm>
          <a:prstGeom prst="rect">
            <a:avLst/>
          </a:prstGeom>
          <a:noFill/>
        </p:spPr>
        <p:txBody>
          <a:bodyPr wrap="square" lIns="36000" rIns="36000" rtlCol="0">
            <a:spAutoFit/>
          </a:bodyPr>
          <a:lstStyle/>
          <a:p>
            <a:r>
              <a:rPr lang="fr-FR" sz="900" b="0" dirty="0">
                <a:solidFill>
                  <a:schemeClr val="bg2"/>
                </a:solidFill>
              </a:rPr>
              <a:t>employé.e.s :</a:t>
            </a:r>
            <a:endParaRPr lang="fr-FR" sz="900" b="0" dirty="0"/>
          </a:p>
        </p:txBody>
      </p:sp>
      <p:sp>
        <p:nvSpPr>
          <p:cNvPr id="88" name="TextBox 163">
            <a:extLst>
              <a:ext uri="{FF2B5EF4-FFF2-40B4-BE49-F238E27FC236}">
                <a16:creationId xmlns:a16="http://schemas.microsoft.com/office/drawing/2014/main" id="{4D9E90FE-697B-478E-924F-354362D4152C}"/>
              </a:ext>
            </a:extLst>
          </p:cNvPr>
          <p:cNvSpPr txBox="1">
            <a:spLocks/>
          </p:cNvSpPr>
          <p:nvPr/>
        </p:nvSpPr>
        <p:spPr>
          <a:xfrm>
            <a:off x="9385256" y="2210658"/>
            <a:ext cx="2745753" cy="230832"/>
          </a:xfrm>
          <a:prstGeom prst="rect">
            <a:avLst/>
          </a:prstGeom>
          <a:noFill/>
        </p:spPr>
        <p:txBody>
          <a:bodyPr wrap="square" lIns="36000" rIns="36000" rtlCol="0">
            <a:spAutoFit/>
          </a:bodyPr>
          <a:lstStyle/>
          <a:p>
            <a:r>
              <a:rPr lang="fr-FR" sz="900" b="0" dirty="0">
                <a:solidFill>
                  <a:schemeClr val="bg2"/>
                </a:solidFill>
              </a:rPr>
              <a:t>Lancé en :</a:t>
            </a:r>
          </a:p>
        </p:txBody>
      </p:sp>
      <p:sp>
        <p:nvSpPr>
          <p:cNvPr id="89" name="TextBox 164">
            <a:extLst>
              <a:ext uri="{FF2B5EF4-FFF2-40B4-BE49-F238E27FC236}">
                <a16:creationId xmlns:a16="http://schemas.microsoft.com/office/drawing/2014/main" id="{FA8265EB-23E7-49C7-99C3-5063B5E035D1}"/>
              </a:ext>
            </a:extLst>
          </p:cNvPr>
          <p:cNvSpPr txBox="1">
            <a:spLocks/>
          </p:cNvSpPr>
          <p:nvPr/>
        </p:nvSpPr>
        <p:spPr>
          <a:xfrm>
            <a:off x="9385257" y="3367152"/>
            <a:ext cx="2178333" cy="230832"/>
          </a:xfrm>
          <a:prstGeom prst="rect">
            <a:avLst/>
          </a:prstGeom>
          <a:noFill/>
        </p:spPr>
        <p:txBody>
          <a:bodyPr wrap="square" lIns="36000" rIns="36000" rtlCol="0">
            <a:spAutoFit/>
          </a:bodyPr>
          <a:lstStyle/>
          <a:p>
            <a:r>
              <a:rPr lang="fr-FR" sz="900" b="0" dirty="0">
                <a:solidFill>
                  <a:schemeClr val="bg2"/>
                </a:solidFill>
              </a:rPr>
              <a:t>Dernière levée de fond : </a:t>
            </a:r>
            <a:endParaRPr lang="fr-FR" sz="900" b="0" dirty="0"/>
          </a:p>
        </p:txBody>
      </p:sp>
      <p:sp>
        <p:nvSpPr>
          <p:cNvPr id="90" name="Text Placeholder 10">
            <a:extLst>
              <a:ext uri="{FF2B5EF4-FFF2-40B4-BE49-F238E27FC236}">
                <a16:creationId xmlns:a16="http://schemas.microsoft.com/office/drawing/2014/main" id="{F65A1E8D-E951-4CF0-A2AD-5384E14CCBDA}"/>
              </a:ext>
            </a:extLst>
          </p:cNvPr>
          <p:cNvSpPr txBox="1">
            <a:spLocks/>
          </p:cNvSpPr>
          <p:nvPr/>
        </p:nvSpPr>
        <p:spPr>
          <a:xfrm>
            <a:off x="9385257" y="2454263"/>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US" dirty="0">
              <a:solidFill>
                <a:schemeClr val="tx1"/>
              </a:solidFill>
            </a:endParaRPr>
          </a:p>
        </p:txBody>
      </p:sp>
      <p:pic>
        <p:nvPicPr>
          <p:cNvPr id="91" name="Graphic 57" descr="Daily calendar with solid fill">
            <a:extLst>
              <a:ext uri="{FF2B5EF4-FFF2-40B4-BE49-F238E27FC236}">
                <a16:creationId xmlns:a16="http://schemas.microsoft.com/office/drawing/2014/main" id="{37A56312-0B2E-4F8E-AB2A-8E12CA762DB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47588" y="2209086"/>
            <a:ext cx="233976" cy="233976"/>
          </a:xfrm>
          <a:prstGeom prst="rect">
            <a:avLst/>
          </a:prstGeom>
        </p:spPr>
      </p:pic>
      <p:pic>
        <p:nvPicPr>
          <p:cNvPr id="92" name="Graphic 59" descr="Marker with solid fill">
            <a:extLst>
              <a:ext uri="{FF2B5EF4-FFF2-40B4-BE49-F238E27FC236}">
                <a16:creationId xmlns:a16="http://schemas.microsoft.com/office/drawing/2014/main" id="{EDDC500B-7BF0-4C5B-B601-7E6574624CE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47588" y="2499099"/>
            <a:ext cx="233976" cy="233976"/>
          </a:xfrm>
          <a:prstGeom prst="rect">
            <a:avLst/>
          </a:prstGeom>
        </p:spPr>
      </p:pic>
      <p:pic>
        <p:nvPicPr>
          <p:cNvPr id="93" name="Graphic 61" descr="Users with solid fill">
            <a:extLst>
              <a:ext uri="{FF2B5EF4-FFF2-40B4-BE49-F238E27FC236}">
                <a16:creationId xmlns:a16="http://schemas.microsoft.com/office/drawing/2014/main" id="{A50F521E-09C4-4769-AD35-9E4BD56BA5E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7588" y="3079125"/>
            <a:ext cx="233976" cy="233976"/>
          </a:xfrm>
          <a:prstGeom prst="rect">
            <a:avLst/>
          </a:prstGeom>
        </p:spPr>
      </p:pic>
      <p:sp>
        <p:nvSpPr>
          <p:cNvPr id="94" name="Text Placeholder 10">
            <a:extLst>
              <a:ext uri="{FF2B5EF4-FFF2-40B4-BE49-F238E27FC236}">
                <a16:creationId xmlns:a16="http://schemas.microsoft.com/office/drawing/2014/main" id="{1259815D-39AB-416A-A943-84C7BC90E090}"/>
              </a:ext>
            </a:extLst>
          </p:cNvPr>
          <p:cNvSpPr txBox="1">
            <a:spLocks/>
          </p:cNvSpPr>
          <p:nvPr/>
        </p:nvSpPr>
        <p:spPr>
          <a:xfrm>
            <a:off x="9385257" y="2698684"/>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US" dirty="0">
              <a:solidFill>
                <a:schemeClr val="bg2"/>
              </a:solidFill>
            </a:endParaRPr>
          </a:p>
        </p:txBody>
      </p:sp>
      <p:sp>
        <p:nvSpPr>
          <p:cNvPr id="95" name="Arc 94">
            <a:extLst>
              <a:ext uri="{FF2B5EF4-FFF2-40B4-BE49-F238E27FC236}">
                <a16:creationId xmlns:a16="http://schemas.microsoft.com/office/drawing/2014/main" id="{6584F518-FC05-4622-97F3-8D52D8913F66}"/>
              </a:ext>
            </a:extLst>
          </p:cNvPr>
          <p:cNvSpPr>
            <a:spLocks/>
          </p:cNvSpPr>
          <p:nvPr/>
        </p:nvSpPr>
        <p:spPr>
          <a:xfrm flipH="1" flipV="1">
            <a:off x="9106948" y="3271521"/>
            <a:ext cx="480677"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6" name="Straight Connector 1044">
            <a:extLst>
              <a:ext uri="{FF2B5EF4-FFF2-40B4-BE49-F238E27FC236}">
                <a16:creationId xmlns:a16="http://schemas.microsoft.com/office/drawing/2014/main" id="{9CB8ADC7-F7B4-464C-9381-4989D397D050}"/>
              </a:ext>
            </a:extLst>
          </p:cNvPr>
          <p:cNvCxnSpPr>
            <a:cxnSpLocks/>
          </p:cNvCxnSpPr>
          <p:nvPr/>
        </p:nvCxnSpPr>
        <p:spPr>
          <a:xfrm>
            <a:off x="9347287" y="3698562"/>
            <a:ext cx="19176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7" name="Rectangle: Rounded Corners 7">
            <a:extLst>
              <a:ext uri="{FF2B5EF4-FFF2-40B4-BE49-F238E27FC236}">
                <a16:creationId xmlns:a16="http://schemas.microsoft.com/office/drawing/2014/main" id="{0BAFE204-0071-4E27-8C38-B70554A93086}"/>
              </a:ext>
            </a:extLst>
          </p:cNvPr>
          <p:cNvSpPr>
            <a:spLocks/>
          </p:cNvSpPr>
          <p:nvPr/>
        </p:nvSpPr>
        <p:spPr>
          <a:xfrm>
            <a:off x="11264950" y="3675702"/>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1044">
            <a:extLst>
              <a:ext uri="{FF2B5EF4-FFF2-40B4-BE49-F238E27FC236}">
                <a16:creationId xmlns:a16="http://schemas.microsoft.com/office/drawing/2014/main" id="{ADB2F6E2-CED8-4BC1-964A-9BA0724AA4B7}"/>
              </a:ext>
            </a:extLst>
          </p:cNvPr>
          <p:cNvCxnSpPr>
            <a:cxnSpLocks/>
            <a:stCxn id="95" idx="2"/>
          </p:cNvCxnSpPr>
          <p:nvPr/>
        </p:nvCxnSpPr>
        <p:spPr>
          <a:xfrm flipV="1">
            <a:off x="9106948" y="2182770"/>
            <a:ext cx="0" cy="13021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99" name="Graphique 62" descr="Lien avec un remplissage uni">
            <a:extLst>
              <a:ext uri="{FF2B5EF4-FFF2-40B4-BE49-F238E27FC236}">
                <a16:creationId xmlns:a16="http://schemas.microsoft.com/office/drawing/2014/main" id="{A0FE84D6-09FB-49B9-A9F7-62B780D8EFF9}"/>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147588" y="2789112"/>
            <a:ext cx="233976" cy="233976"/>
          </a:xfrm>
          <a:prstGeom prst="rect">
            <a:avLst/>
          </a:prstGeom>
        </p:spPr>
      </p:pic>
      <p:pic>
        <p:nvPicPr>
          <p:cNvPr id="100" name="Graphique 65" descr="Transfert1 avec un remplissage uni">
            <a:extLst>
              <a:ext uri="{FF2B5EF4-FFF2-40B4-BE49-F238E27FC236}">
                <a16:creationId xmlns:a16="http://schemas.microsoft.com/office/drawing/2014/main" id="{709F841F-5646-43B9-AFEC-2932E7DD92E2}"/>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147588" y="3369136"/>
            <a:ext cx="233976" cy="233976"/>
          </a:xfrm>
          <a:prstGeom prst="rect">
            <a:avLst/>
          </a:prstGeom>
        </p:spPr>
      </p:pic>
      <p:sp>
        <p:nvSpPr>
          <p:cNvPr id="21" name="Forme libre : forme 313">
            <a:extLst>
              <a:ext uri="{FF2B5EF4-FFF2-40B4-BE49-F238E27FC236}">
                <a16:creationId xmlns:a16="http://schemas.microsoft.com/office/drawing/2014/main" id="{D0D8BB8F-372E-4BD0-AA0F-5997CC27A8F2}"/>
              </a:ext>
            </a:extLst>
          </p:cNvPr>
          <p:cNvSpPr>
            <a:spLocks/>
          </p:cNvSpPr>
          <p:nvPr/>
        </p:nvSpPr>
        <p:spPr>
          <a:xfrm>
            <a:off x="8985029" y="3846197"/>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2"/>
                </a:solidFill>
                <a:ea typeface="+mj-ea"/>
                <a:cs typeface="+mj-cs"/>
              </a:rPr>
              <a:t>ORIGINE ET ENGAGEMENT</a:t>
            </a:r>
          </a:p>
        </p:txBody>
      </p:sp>
      <p:sp>
        <p:nvSpPr>
          <p:cNvPr id="3" name="Text Placeholder 2">
            <a:extLst>
              <a:ext uri="{FF2B5EF4-FFF2-40B4-BE49-F238E27FC236}">
                <a16:creationId xmlns:a16="http://schemas.microsoft.com/office/drawing/2014/main" id="{91363D68-FE41-4572-A526-86DB7E08B65C}"/>
              </a:ext>
            </a:extLst>
          </p:cNvPr>
          <p:cNvSpPr>
            <a:spLocks noGrp="1"/>
          </p:cNvSpPr>
          <p:nvPr>
            <p:ph type="body" sz="quarter" idx="45" hasCustomPrompt="1"/>
          </p:nvPr>
        </p:nvSpPr>
        <p:spPr>
          <a:xfrm>
            <a:off x="9942517" y="2210030"/>
            <a:ext cx="1666875" cy="229363"/>
          </a:xfrm>
        </p:spPr>
        <p:txBody>
          <a:bodyPr anchor="ctr"/>
          <a:lstStyle>
            <a:lvl1pPr>
              <a:defRPr sz="900">
                <a:solidFill>
                  <a:schemeClr val="tx1"/>
                </a:solidFill>
              </a:defRPr>
            </a:lvl1pPr>
            <a:lvl2pPr marL="0" indent="0">
              <a:buNone/>
              <a:defRPr/>
            </a:lvl2pPr>
          </a:lstStyle>
          <a:p>
            <a:pPr lvl="0"/>
            <a:r>
              <a:rPr lang="en-US" err="1"/>
              <a:t>Année</a:t>
            </a:r>
            <a:endParaRPr lang="en-US"/>
          </a:p>
        </p:txBody>
      </p:sp>
      <p:sp>
        <p:nvSpPr>
          <p:cNvPr id="101" name="Text Placeholder 2">
            <a:extLst>
              <a:ext uri="{FF2B5EF4-FFF2-40B4-BE49-F238E27FC236}">
                <a16:creationId xmlns:a16="http://schemas.microsoft.com/office/drawing/2014/main" id="{1398EECA-F506-419F-98E2-48BF0F9C0CF4}"/>
              </a:ext>
            </a:extLst>
          </p:cNvPr>
          <p:cNvSpPr>
            <a:spLocks noGrp="1"/>
          </p:cNvSpPr>
          <p:nvPr>
            <p:ph type="body" sz="quarter" idx="46" hasCustomPrompt="1"/>
          </p:nvPr>
        </p:nvSpPr>
        <p:spPr>
          <a:xfrm>
            <a:off x="9321954" y="2503508"/>
            <a:ext cx="1666874" cy="229363"/>
          </a:xfrm>
        </p:spPr>
        <p:txBody>
          <a:bodyPr anchor="ctr"/>
          <a:lstStyle>
            <a:lvl1pPr>
              <a:defRPr sz="900">
                <a:solidFill>
                  <a:schemeClr val="tx1"/>
                </a:solidFill>
              </a:defRPr>
            </a:lvl1pPr>
            <a:lvl2pPr marL="0" indent="0">
              <a:buNone/>
              <a:defRPr/>
            </a:lvl2pPr>
          </a:lstStyle>
          <a:p>
            <a:pPr lvl="0"/>
            <a:r>
              <a:rPr lang="en-US" err="1"/>
              <a:t>Localisation</a:t>
            </a:r>
            <a:endParaRPr lang="en-US"/>
          </a:p>
        </p:txBody>
      </p:sp>
      <p:sp>
        <p:nvSpPr>
          <p:cNvPr id="102" name="Text Placeholder 2">
            <a:extLst>
              <a:ext uri="{FF2B5EF4-FFF2-40B4-BE49-F238E27FC236}">
                <a16:creationId xmlns:a16="http://schemas.microsoft.com/office/drawing/2014/main" id="{BB960734-613F-496F-8B2B-DDB6C7B9B1E8}"/>
              </a:ext>
            </a:extLst>
          </p:cNvPr>
          <p:cNvSpPr>
            <a:spLocks noGrp="1"/>
          </p:cNvSpPr>
          <p:nvPr>
            <p:ph type="body" sz="quarter" idx="47" hasCustomPrompt="1"/>
          </p:nvPr>
        </p:nvSpPr>
        <p:spPr>
          <a:xfrm>
            <a:off x="9321952" y="2788628"/>
            <a:ext cx="1666875" cy="229363"/>
          </a:xfrm>
        </p:spPr>
        <p:txBody>
          <a:bodyPr anchor="ctr"/>
          <a:lstStyle>
            <a:lvl1pPr>
              <a:defRPr sz="900">
                <a:solidFill>
                  <a:schemeClr val="tx1"/>
                </a:solidFill>
              </a:defRPr>
            </a:lvl1pPr>
            <a:lvl2pPr marL="0" indent="0">
              <a:buNone/>
              <a:defRPr/>
            </a:lvl2pPr>
          </a:lstStyle>
          <a:p>
            <a:pPr lvl="0"/>
            <a:r>
              <a:rPr lang="en-US"/>
              <a:t>Lien</a:t>
            </a:r>
          </a:p>
        </p:txBody>
      </p:sp>
      <p:sp>
        <p:nvSpPr>
          <p:cNvPr id="103" name="Text Placeholder 2">
            <a:extLst>
              <a:ext uri="{FF2B5EF4-FFF2-40B4-BE49-F238E27FC236}">
                <a16:creationId xmlns:a16="http://schemas.microsoft.com/office/drawing/2014/main" id="{5DBF821B-7809-42D7-802D-62DFBD7B38FE}"/>
              </a:ext>
            </a:extLst>
          </p:cNvPr>
          <p:cNvSpPr>
            <a:spLocks noGrp="1"/>
          </p:cNvSpPr>
          <p:nvPr>
            <p:ph type="body" sz="quarter" idx="48" hasCustomPrompt="1"/>
          </p:nvPr>
        </p:nvSpPr>
        <p:spPr>
          <a:xfrm>
            <a:off x="10000204" y="3091146"/>
            <a:ext cx="1666875" cy="229363"/>
          </a:xfrm>
        </p:spPr>
        <p:txBody>
          <a:bodyPr anchor="ctr"/>
          <a:lstStyle>
            <a:lvl1pPr>
              <a:defRPr sz="900">
                <a:solidFill>
                  <a:schemeClr val="tx1"/>
                </a:solidFill>
              </a:defRPr>
            </a:lvl1pPr>
            <a:lvl2pPr marL="0" indent="0">
              <a:buNone/>
              <a:defRPr/>
            </a:lvl2pPr>
          </a:lstStyle>
          <a:p>
            <a:pPr lvl="0"/>
            <a:r>
              <a:rPr lang="en-US"/>
              <a:t>XX</a:t>
            </a:r>
          </a:p>
        </p:txBody>
      </p:sp>
      <p:sp>
        <p:nvSpPr>
          <p:cNvPr id="104" name="Text Placeholder 2">
            <a:extLst>
              <a:ext uri="{FF2B5EF4-FFF2-40B4-BE49-F238E27FC236}">
                <a16:creationId xmlns:a16="http://schemas.microsoft.com/office/drawing/2014/main" id="{74193C7C-3DC3-4AC5-900A-48DCDDF86226}"/>
              </a:ext>
            </a:extLst>
          </p:cNvPr>
          <p:cNvSpPr>
            <a:spLocks noGrp="1"/>
          </p:cNvSpPr>
          <p:nvPr>
            <p:ph type="body" sz="quarter" idx="49" hasCustomPrompt="1"/>
          </p:nvPr>
        </p:nvSpPr>
        <p:spPr>
          <a:xfrm>
            <a:off x="10585809" y="3366274"/>
            <a:ext cx="1475915" cy="229363"/>
          </a:xfrm>
        </p:spPr>
        <p:txBody>
          <a:bodyPr anchor="ctr"/>
          <a:lstStyle>
            <a:lvl1pPr>
              <a:defRPr sz="900">
                <a:solidFill>
                  <a:schemeClr val="tx1"/>
                </a:solidFill>
              </a:defRPr>
            </a:lvl1pPr>
            <a:lvl2pPr marL="0" indent="0">
              <a:buNone/>
              <a:defRPr/>
            </a:lvl2pPr>
          </a:lstStyle>
          <a:p>
            <a:pPr lvl="0"/>
            <a:r>
              <a:rPr lang="en-US"/>
              <a:t>XX€ (XX)</a:t>
            </a:r>
          </a:p>
        </p:txBody>
      </p:sp>
      <p:sp>
        <p:nvSpPr>
          <p:cNvPr id="105" name="Text Placeholder 2">
            <a:extLst>
              <a:ext uri="{FF2B5EF4-FFF2-40B4-BE49-F238E27FC236}">
                <a16:creationId xmlns:a16="http://schemas.microsoft.com/office/drawing/2014/main" id="{D13E3D09-CCCF-4185-ACC4-E2970B71CACF}"/>
              </a:ext>
            </a:extLst>
          </p:cNvPr>
          <p:cNvSpPr>
            <a:spLocks noGrp="1"/>
          </p:cNvSpPr>
          <p:nvPr>
            <p:ph type="body" sz="quarter" idx="50" hasCustomPrompt="1"/>
          </p:nvPr>
        </p:nvSpPr>
        <p:spPr>
          <a:xfrm>
            <a:off x="9239856" y="4135925"/>
            <a:ext cx="2702193" cy="1369628"/>
          </a:xfrm>
        </p:spPr>
        <p:txBody>
          <a:bodyPr anchor="t"/>
          <a:lstStyle>
            <a:lvl1pPr>
              <a:defRPr sz="900">
                <a:solidFill>
                  <a:schemeClr val="tx1"/>
                </a:solidFill>
              </a:defRPr>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p>
        </p:txBody>
      </p:sp>
      <p:grpSp>
        <p:nvGrpSpPr>
          <p:cNvPr id="106" name="Groupe 55">
            <a:extLst>
              <a:ext uri="{FF2B5EF4-FFF2-40B4-BE49-F238E27FC236}">
                <a16:creationId xmlns:a16="http://schemas.microsoft.com/office/drawing/2014/main" id="{FBD8CC53-A2C7-44FA-AB1B-0CF9F505B118}"/>
              </a:ext>
            </a:extLst>
          </p:cNvPr>
          <p:cNvGrpSpPr>
            <a:grpSpLocks/>
          </p:cNvGrpSpPr>
          <p:nvPr/>
        </p:nvGrpSpPr>
        <p:grpSpPr>
          <a:xfrm>
            <a:off x="8976388" y="1206097"/>
            <a:ext cx="3154624" cy="535478"/>
            <a:chOff x="8969963" y="1293559"/>
            <a:chExt cx="3154624" cy="535478"/>
          </a:xfrm>
        </p:grpSpPr>
        <p:pic>
          <p:nvPicPr>
            <p:cNvPr id="107" name="Graphic 69" descr="Power Plant with solid fill">
              <a:extLst>
                <a:ext uri="{FF2B5EF4-FFF2-40B4-BE49-F238E27FC236}">
                  <a16:creationId xmlns:a16="http://schemas.microsoft.com/office/drawing/2014/main" id="{602635A4-5972-46A3-87D8-121672E6FBB8}"/>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042915" y="1294018"/>
              <a:ext cx="270570" cy="270570"/>
            </a:xfrm>
            <a:prstGeom prst="rect">
              <a:avLst/>
            </a:prstGeom>
          </p:spPr>
        </p:pic>
        <p:pic>
          <p:nvPicPr>
            <p:cNvPr id="108" name="Graphic 72" descr="Group of people with solid fill">
              <a:extLst>
                <a:ext uri="{FF2B5EF4-FFF2-40B4-BE49-F238E27FC236}">
                  <a16:creationId xmlns:a16="http://schemas.microsoft.com/office/drawing/2014/main" id="{477ECBAA-8640-4206-9E62-444AB30F2C3C}"/>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781065" y="1294018"/>
              <a:ext cx="270570" cy="270570"/>
            </a:xfrm>
            <a:prstGeom prst="rect">
              <a:avLst/>
            </a:prstGeom>
          </p:spPr>
        </p:pic>
        <p:pic>
          <p:nvPicPr>
            <p:cNvPr id="109" name="Graphic 77" descr="Server with solid fill">
              <a:extLst>
                <a:ext uri="{FF2B5EF4-FFF2-40B4-BE49-F238E27FC236}">
                  <a16:creationId xmlns:a16="http://schemas.microsoft.com/office/drawing/2014/main" id="{940B1AAD-FFE0-4EE9-8A0F-BFA07EF8567C}"/>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673839" y="1294018"/>
              <a:ext cx="270570" cy="270570"/>
            </a:xfrm>
            <a:prstGeom prst="rect">
              <a:avLst/>
            </a:prstGeom>
          </p:spPr>
        </p:pic>
        <p:pic>
          <p:nvPicPr>
            <p:cNvPr id="110" name="Graphic 78" descr="Garbage with solid fill">
              <a:extLst>
                <a:ext uri="{FF2B5EF4-FFF2-40B4-BE49-F238E27FC236}">
                  <a16:creationId xmlns:a16="http://schemas.microsoft.com/office/drawing/2014/main" id="{510134ED-40E5-466F-8E5D-AAF252D07701}"/>
                </a:ext>
              </a:extLst>
            </p:cNvPr>
            <p:cNvPicPr>
              <a:picLocks noChangeAspect="1"/>
            </p:cNvPicPr>
            <p:nvPr userDrawn="1"/>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411990" y="1294018"/>
              <a:ext cx="270570" cy="270570"/>
            </a:xfrm>
            <a:prstGeom prst="rect">
              <a:avLst/>
            </a:prstGeom>
          </p:spPr>
        </p:pic>
        <p:pic>
          <p:nvPicPr>
            <p:cNvPr id="111" name="Graphic 7" descr="Power with solid fill">
              <a:extLst>
                <a:ext uri="{FF2B5EF4-FFF2-40B4-BE49-F238E27FC236}">
                  <a16:creationId xmlns:a16="http://schemas.microsoft.com/office/drawing/2014/main" id="{63FCEB9F-66FC-4CA4-872F-52ABFDD343B9}"/>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149911" y="1293559"/>
              <a:ext cx="271029" cy="271029"/>
            </a:xfrm>
            <a:prstGeom prst="rect">
              <a:avLst/>
            </a:prstGeom>
          </p:spPr>
        </p:pic>
        <p:sp>
          <p:nvSpPr>
            <p:cNvPr id="112" name="TextBox 79">
              <a:extLst>
                <a:ext uri="{FF2B5EF4-FFF2-40B4-BE49-F238E27FC236}">
                  <a16:creationId xmlns:a16="http://schemas.microsoft.com/office/drawing/2014/main" id="{DE0B1943-DB3C-407A-81FA-133CC6E8F573}"/>
                </a:ext>
              </a:extLst>
            </p:cNvPr>
            <p:cNvSpPr txBox="1">
              <a:spLocks/>
            </p:cNvSpPr>
            <p:nvPr userDrawn="1"/>
          </p:nvSpPr>
          <p:spPr>
            <a:xfrm>
              <a:off x="9600888" y="1552038"/>
              <a:ext cx="630925" cy="276999"/>
            </a:xfrm>
            <a:prstGeom prst="rect">
              <a:avLst/>
            </a:prstGeom>
            <a:noFill/>
          </p:spPr>
          <p:txBody>
            <a:bodyPr wrap="square" lIns="108000" rIns="108000" rtlCol="0">
              <a:spAutoFit/>
            </a:bodyPr>
            <a:lstStyle/>
            <a:p>
              <a:pPr algn="ctr"/>
              <a:r>
                <a:rPr lang="fr-FR" sz="600" dirty="0">
                  <a:solidFill>
                    <a:schemeClr val="accent1"/>
                  </a:solidFill>
                </a:rPr>
                <a:t>Pilotage</a:t>
              </a:r>
            </a:p>
            <a:p>
              <a:pPr algn="ctr"/>
              <a:r>
                <a:rPr lang="fr-FR" sz="600" dirty="0">
                  <a:solidFill>
                    <a:schemeClr val="accent1"/>
                  </a:solidFill>
                </a:rPr>
                <a:t>ESG</a:t>
              </a:r>
            </a:p>
          </p:txBody>
        </p:sp>
        <p:sp>
          <p:nvSpPr>
            <p:cNvPr id="113" name="TextBox 80">
              <a:extLst>
                <a:ext uri="{FF2B5EF4-FFF2-40B4-BE49-F238E27FC236}">
                  <a16:creationId xmlns:a16="http://schemas.microsoft.com/office/drawing/2014/main" id="{1E3781B3-E8D3-4517-9C10-B4EC5B9E4BC6}"/>
                </a:ext>
              </a:extLst>
            </p:cNvPr>
            <p:cNvSpPr txBox="1">
              <a:spLocks/>
            </p:cNvSpPr>
            <p:nvPr userDrawn="1"/>
          </p:nvSpPr>
          <p:spPr>
            <a:xfrm>
              <a:off x="10231813" y="1552038"/>
              <a:ext cx="630925" cy="276999"/>
            </a:xfrm>
            <a:prstGeom prst="rect">
              <a:avLst/>
            </a:prstGeom>
            <a:noFill/>
          </p:spPr>
          <p:txBody>
            <a:bodyPr wrap="square" lIns="108000" rIns="108000" rtlCol="0">
              <a:spAutoFit/>
            </a:bodyPr>
            <a:lstStyle/>
            <a:p>
              <a:pPr algn="ctr"/>
              <a:r>
                <a:rPr lang="fr-FR" sz="600" dirty="0">
                  <a:solidFill>
                    <a:schemeClr val="accent1"/>
                  </a:solidFill>
                </a:rPr>
                <a:t>Gestion des déchets</a:t>
              </a:r>
            </a:p>
          </p:txBody>
        </p:sp>
        <p:sp>
          <p:nvSpPr>
            <p:cNvPr id="114" name="TextBox 81">
              <a:extLst>
                <a:ext uri="{FF2B5EF4-FFF2-40B4-BE49-F238E27FC236}">
                  <a16:creationId xmlns:a16="http://schemas.microsoft.com/office/drawing/2014/main" id="{BAC0AF10-84D4-4DD9-964E-33E0F934F774}"/>
                </a:ext>
              </a:extLst>
            </p:cNvPr>
            <p:cNvSpPr txBox="1">
              <a:spLocks/>
            </p:cNvSpPr>
            <p:nvPr userDrawn="1"/>
          </p:nvSpPr>
          <p:spPr>
            <a:xfrm>
              <a:off x="10862738" y="1552038"/>
              <a:ext cx="630925" cy="276999"/>
            </a:xfrm>
            <a:prstGeom prst="rect">
              <a:avLst/>
            </a:prstGeom>
            <a:noFill/>
          </p:spPr>
          <p:txBody>
            <a:bodyPr wrap="square" lIns="108000" rIns="108000" rtlCol="0">
              <a:spAutoFit/>
            </a:bodyPr>
            <a:lstStyle/>
            <a:p>
              <a:pPr algn="ctr"/>
              <a:r>
                <a:rPr lang="fr-FR" sz="600" dirty="0">
                  <a:solidFill>
                    <a:schemeClr val="accent1"/>
                  </a:solidFill>
                </a:rPr>
                <a:t>Pilotage </a:t>
              </a:r>
            </a:p>
            <a:p>
              <a:pPr algn="ctr"/>
              <a:r>
                <a:rPr lang="fr-FR" sz="600" dirty="0">
                  <a:solidFill>
                    <a:schemeClr val="accent1"/>
                  </a:solidFill>
                </a:rPr>
                <a:t>carbone</a:t>
              </a:r>
            </a:p>
          </p:txBody>
        </p:sp>
        <p:sp>
          <p:nvSpPr>
            <p:cNvPr id="115" name="TextBox 82">
              <a:extLst>
                <a:ext uri="{FF2B5EF4-FFF2-40B4-BE49-F238E27FC236}">
                  <a16:creationId xmlns:a16="http://schemas.microsoft.com/office/drawing/2014/main" id="{9F1EF647-D858-46BF-8429-CA4DD5573C23}"/>
                </a:ext>
              </a:extLst>
            </p:cNvPr>
            <p:cNvSpPr txBox="1">
              <a:spLocks/>
            </p:cNvSpPr>
            <p:nvPr userDrawn="1"/>
          </p:nvSpPr>
          <p:spPr>
            <a:xfrm>
              <a:off x="11493662" y="1552038"/>
              <a:ext cx="630925" cy="276999"/>
            </a:xfrm>
            <a:prstGeom prst="rect">
              <a:avLst/>
            </a:prstGeom>
            <a:noFill/>
          </p:spPr>
          <p:txBody>
            <a:bodyPr wrap="square" lIns="108000" rIns="108000" rtlCol="0">
              <a:spAutoFit/>
            </a:bodyPr>
            <a:lstStyle/>
            <a:p>
              <a:pPr algn="ctr"/>
              <a:r>
                <a:rPr lang="fr-FR" sz="600" dirty="0">
                  <a:solidFill>
                    <a:schemeClr val="accent1"/>
                  </a:solidFill>
                </a:rPr>
                <a:t>Impact du numérique</a:t>
              </a:r>
            </a:p>
          </p:txBody>
        </p:sp>
        <p:sp>
          <p:nvSpPr>
            <p:cNvPr id="116" name="TextBox 79">
              <a:extLst>
                <a:ext uri="{FF2B5EF4-FFF2-40B4-BE49-F238E27FC236}">
                  <a16:creationId xmlns:a16="http://schemas.microsoft.com/office/drawing/2014/main" id="{B0FB8CFB-71E3-492B-8E39-AD313F4F65D0}"/>
                </a:ext>
              </a:extLst>
            </p:cNvPr>
            <p:cNvSpPr txBox="1">
              <a:spLocks/>
            </p:cNvSpPr>
            <p:nvPr/>
          </p:nvSpPr>
          <p:spPr>
            <a:xfrm>
              <a:off x="8969963" y="1552038"/>
              <a:ext cx="630925" cy="276999"/>
            </a:xfrm>
            <a:prstGeom prst="rect">
              <a:avLst/>
            </a:prstGeom>
            <a:noFill/>
          </p:spPr>
          <p:txBody>
            <a:bodyPr wrap="square" lIns="108000" rIns="108000" rtlCol="0">
              <a:spAutoFit/>
            </a:bodyPr>
            <a:lstStyle/>
            <a:p>
              <a:pPr algn="ctr"/>
              <a:r>
                <a:rPr lang="fr-FR" sz="600" dirty="0">
                  <a:solidFill>
                    <a:schemeClr val="accent1"/>
                  </a:solidFill>
                </a:rPr>
                <a:t>Efficacité energétique</a:t>
              </a:r>
            </a:p>
          </p:txBody>
        </p:sp>
      </p:grpSp>
    </p:spTree>
    <p:extLst>
      <p:ext uri="{BB962C8B-B14F-4D97-AF65-F5344CB8AC3E}">
        <p14:creationId xmlns:p14="http://schemas.microsoft.com/office/powerpoint/2010/main" val="584793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Headline only">
    <p:spTree>
      <p:nvGrpSpPr>
        <p:cNvPr id="1" name=""/>
        <p:cNvGrpSpPr/>
        <p:nvPr/>
      </p:nvGrpSpPr>
      <p:grpSpPr>
        <a:xfrm>
          <a:off x="0" y="0"/>
          <a:ext cx="0" cy="0"/>
          <a:chOff x="0" y="0"/>
          <a:chExt cx="0" cy="0"/>
        </a:xfrm>
      </p:grpSpPr>
      <p:sp>
        <p:nvSpPr>
          <p:cNvPr id="114" name="Rectangle: Rounded Corners 113">
            <a:extLst>
              <a:ext uri="{FF2B5EF4-FFF2-40B4-BE49-F238E27FC236}">
                <a16:creationId xmlns:a16="http://schemas.microsoft.com/office/drawing/2014/main" id="{25416A9C-EB6E-4948-88D0-C03A6368A540}"/>
              </a:ext>
            </a:extLst>
          </p:cNvPr>
          <p:cNvSpPr/>
          <p:nvPr userDrawn="1"/>
        </p:nvSpPr>
        <p:spPr>
          <a:xfrm>
            <a:off x="7270797" y="1738516"/>
            <a:ext cx="2558177" cy="276220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endParaRPr lang="fr-FR" sz="1200" b="1" dirty="0">
              <a:solidFill>
                <a:schemeClr val="bg2"/>
              </a:solidFill>
              <a:ea typeface="+mj-ea"/>
              <a:cs typeface="+mj-cs"/>
            </a:endParaRPr>
          </a:p>
        </p:txBody>
      </p:sp>
      <p:sp>
        <p:nvSpPr>
          <p:cNvPr id="254" name="Rectangle 253">
            <a:extLst>
              <a:ext uri="{FF2B5EF4-FFF2-40B4-BE49-F238E27FC236}">
                <a16:creationId xmlns:a16="http://schemas.microsoft.com/office/drawing/2014/main" id="{F8070885-B301-46B3-A3F0-94BF1DA20ABD}"/>
              </a:ext>
            </a:extLst>
          </p:cNvPr>
          <p:cNvSpPr/>
          <p:nvPr userDrawn="1"/>
        </p:nvSpPr>
        <p:spPr>
          <a:xfrm>
            <a:off x="52256" y="4348013"/>
            <a:ext cx="10201591" cy="1504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3" name="Freeform: Shape 2">
            <a:extLst>
              <a:ext uri="{FF2B5EF4-FFF2-40B4-BE49-F238E27FC236}">
                <a16:creationId xmlns:a16="http://schemas.microsoft.com/office/drawing/2014/main" id="{2F091CEA-079F-4C1C-AF2C-DFBAE0AE1D05}"/>
              </a:ext>
            </a:extLst>
          </p:cNvPr>
          <p:cNvSpPr/>
          <p:nvPr userDrawn="1"/>
        </p:nvSpPr>
        <p:spPr>
          <a:xfrm>
            <a:off x="8716488" y="-142504"/>
            <a:ext cx="3657600" cy="7089569"/>
          </a:xfrm>
          <a:custGeom>
            <a:avLst/>
            <a:gdLst>
              <a:gd name="connsiteX0" fmla="*/ 3491346 w 3657600"/>
              <a:gd name="connsiteY0" fmla="*/ 0 h 7089569"/>
              <a:gd name="connsiteX1" fmla="*/ 1128156 w 3657600"/>
              <a:gd name="connsiteY1" fmla="*/ 130629 h 7089569"/>
              <a:gd name="connsiteX2" fmla="*/ 1092530 w 3657600"/>
              <a:gd name="connsiteY2" fmla="*/ 1151907 h 7089569"/>
              <a:gd name="connsiteX3" fmla="*/ 843148 w 3657600"/>
              <a:gd name="connsiteY3" fmla="*/ 1911927 h 7089569"/>
              <a:gd name="connsiteX4" fmla="*/ 795647 w 3657600"/>
              <a:gd name="connsiteY4" fmla="*/ 2410691 h 7089569"/>
              <a:gd name="connsiteX5" fmla="*/ 748146 w 3657600"/>
              <a:gd name="connsiteY5" fmla="*/ 2933205 h 7089569"/>
              <a:gd name="connsiteX6" fmla="*/ 724395 w 3657600"/>
              <a:gd name="connsiteY6" fmla="*/ 3479470 h 7089569"/>
              <a:gd name="connsiteX7" fmla="*/ 641268 w 3657600"/>
              <a:gd name="connsiteY7" fmla="*/ 4037610 h 7089569"/>
              <a:gd name="connsiteX8" fmla="*/ 593767 w 3657600"/>
              <a:gd name="connsiteY8" fmla="*/ 4762005 h 7089569"/>
              <a:gd name="connsiteX9" fmla="*/ 617517 w 3657600"/>
              <a:gd name="connsiteY9" fmla="*/ 5248894 h 7089569"/>
              <a:gd name="connsiteX10" fmla="*/ 581891 w 3657600"/>
              <a:gd name="connsiteY10" fmla="*/ 5771408 h 7089569"/>
              <a:gd name="connsiteX11" fmla="*/ 415637 w 3657600"/>
              <a:gd name="connsiteY11" fmla="*/ 6317673 h 7089569"/>
              <a:gd name="connsiteX12" fmla="*/ 59377 w 3657600"/>
              <a:gd name="connsiteY12" fmla="*/ 6947065 h 7089569"/>
              <a:gd name="connsiteX13" fmla="*/ 0 w 3657600"/>
              <a:gd name="connsiteY13" fmla="*/ 7089569 h 7089569"/>
              <a:gd name="connsiteX14" fmla="*/ 3657600 w 3657600"/>
              <a:gd name="connsiteY14" fmla="*/ 7030192 h 7089569"/>
              <a:gd name="connsiteX15" fmla="*/ 3491346 w 3657600"/>
              <a:gd name="connsiteY15" fmla="*/ 0 h 708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7089569">
                <a:moveTo>
                  <a:pt x="3491346" y="0"/>
                </a:moveTo>
                <a:lnTo>
                  <a:pt x="1128156" y="130629"/>
                </a:lnTo>
                <a:lnTo>
                  <a:pt x="1092530" y="1151907"/>
                </a:lnTo>
                <a:lnTo>
                  <a:pt x="843148" y="1911927"/>
                </a:lnTo>
                <a:lnTo>
                  <a:pt x="795647" y="2410691"/>
                </a:lnTo>
                <a:lnTo>
                  <a:pt x="748146" y="2933205"/>
                </a:lnTo>
                <a:lnTo>
                  <a:pt x="724395" y="3479470"/>
                </a:lnTo>
                <a:lnTo>
                  <a:pt x="641268" y="4037610"/>
                </a:lnTo>
                <a:lnTo>
                  <a:pt x="593767" y="4762005"/>
                </a:lnTo>
                <a:lnTo>
                  <a:pt x="617517" y="5248894"/>
                </a:lnTo>
                <a:lnTo>
                  <a:pt x="581891" y="5771408"/>
                </a:lnTo>
                <a:lnTo>
                  <a:pt x="415637" y="6317673"/>
                </a:lnTo>
                <a:lnTo>
                  <a:pt x="59377" y="6947065"/>
                </a:lnTo>
                <a:lnTo>
                  <a:pt x="0" y="7089569"/>
                </a:lnTo>
                <a:lnTo>
                  <a:pt x="3657600" y="7030192"/>
                </a:lnTo>
                <a:lnTo>
                  <a:pt x="349134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US" noProof="0"/>
              <a:t>Nom de la startup, présentation </a:t>
            </a:r>
            <a:r>
              <a:rPr lang="en-US" noProof="0" err="1"/>
              <a:t>succinte</a:t>
            </a:r>
            <a:r>
              <a:rPr lang="en-US" noProof="0"/>
              <a:t> sur maximum 1 </a:t>
            </a:r>
            <a:r>
              <a:rPr lang="en-US" noProof="0" err="1"/>
              <a:t>ligne</a:t>
            </a:r>
            <a:endParaRPr lang="en-US" noProof="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Présentation de </a:t>
            </a:r>
            <a:r>
              <a:rPr lang="en-US" noProof="0" err="1"/>
              <a:t>l’acteur</a:t>
            </a:r>
            <a:endParaRPr lang="en-US" noProof="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de la proposition de </a:t>
            </a:r>
            <a:r>
              <a:rPr lang="en-US" err="1"/>
              <a:t>valeur</a:t>
            </a:r>
            <a:r>
              <a:rPr lang="en-US"/>
              <a:t> de la solution en 3 </a:t>
            </a:r>
            <a:r>
              <a:rPr lang="en-US" err="1"/>
              <a:t>lignes</a:t>
            </a:r>
            <a:r>
              <a:rPr lang="en-US"/>
              <a:t> et </a:t>
            </a:r>
            <a:r>
              <a:rPr lang="en-US" err="1"/>
              <a:t>besoin</a:t>
            </a:r>
            <a:r>
              <a:rPr lang="en-US"/>
              <a:t> </a:t>
            </a:r>
            <a:r>
              <a:rPr lang="en-US" err="1"/>
              <a:t>adressé</a:t>
            </a:r>
            <a:r>
              <a:rPr lang="en-US"/>
              <a:t> (</a:t>
            </a:r>
            <a:r>
              <a:rPr lang="en-US" err="1"/>
              <a:t>règlementations</a:t>
            </a:r>
            <a:r>
              <a:rPr lang="en-US"/>
              <a:t> </a:t>
            </a:r>
            <a:r>
              <a:rPr lang="en-US" err="1"/>
              <a:t>etc</a:t>
            </a:r>
            <a:r>
              <a:rPr lang="en-US"/>
              <a:t>)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424925" y="3756520"/>
            <a:ext cx="264561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779674" y="2800772"/>
            <a:ext cx="1757249" cy="230832"/>
          </a:xfrm>
          <a:prstGeom prst="rect">
            <a:avLst/>
          </a:prstGeom>
          <a:noFill/>
        </p:spPr>
        <p:txBody>
          <a:bodyPr wrap="square" lIns="108000" rIns="108000" rtlCol="0">
            <a:spAutoFit/>
          </a:bodyPr>
          <a:lstStyle/>
          <a:p>
            <a:r>
              <a:rPr lang="fr-FR" sz="900" b="0" dirty="0">
                <a:solidFill>
                  <a:schemeClr val="bg2">
                    <a:lumMod val="40000"/>
                    <a:lumOff val="60000"/>
                  </a:schemeClr>
                </a:solidFill>
              </a:rPr>
              <a:t>employé.e.s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779675" y="2080222"/>
            <a:ext cx="805796" cy="230832"/>
          </a:xfrm>
          <a:prstGeom prst="rect">
            <a:avLst/>
          </a:prstGeom>
          <a:noFill/>
        </p:spPr>
        <p:txBody>
          <a:bodyPr wrap="square" lIns="108000" rIns="108000" rtlCol="0">
            <a:spAutoFit/>
          </a:bodyPr>
          <a:lstStyle/>
          <a:p>
            <a:r>
              <a:rPr lang="fr-FR" sz="900" b="0" dirty="0">
                <a:solidFill>
                  <a:schemeClr val="bg2">
                    <a:lumMod val="40000"/>
                    <a:lumOff val="60000"/>
                  </a:schemeClr>
                </a:solidFill>
              </a:rPr>
              <a:t>Lancé en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794714" y="3042691"/>
            <a:ext cx="1643743" cy="230832"/>
          </a:xfrm>
          <a:prstGeom prst="rect">
            <a:avLst/>
          </a:prstGeom>
          <a:noFill/>
        </p:spPr>
        <p:txBody>
          <a:bodyPr wrap="square" lIns="108000" rIns="108000" rtlCol="0">
            <a:spAutoFit/>
          </a:bodyPr>
          <a:lstStyle/>
          <a:p>
            <a:r>
              <a:rPr lang="fr-FR" sz="900" b="0"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300537" y="2085220"/>
            <a:ext cx="1666273" cy="230832"/>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20XX</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9789772" y="2323275"/>
            <a:ext cx="2045155"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Ville, France</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1077260" y="3042691"/>
            <a:ext cx="1090106" cy="230832"/>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64553" y="3326068"/>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1"/>
                </a:solidFill>
                <a:ea typeface="+mj-ea"/>
                <a:cs typeface="+mj-cs"/>
              </a:rPr>
              <a:t>ORIGINE &amp; ENGAGEMENT</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1657230"/>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CARTE D’IDENTITÉ</a:t>
            </a: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35446" y="5898598"/>
            <a:ext cx="9073504" cy="815088"/>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fr-FR"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149745" y="6019313"/>
            <a:ext cx="8864068" cy="544292"/>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fr-FR"/>
              <a:t>Avis et profondeur du marché</a:t>
            </a:r>
          </a:p>
        </p:txBody>
      </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098041"/>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a:t>
            </a:r>
          </a:p>
          <a:p>
            <a:pPr algn="ctr"/>
            <a:r>
              <a:rPr lang="fr-FR" sz="600" dirty="0">
                <a:solidFill>
                  <a:schemeClr val="bg1">
                    <a:lumMod val="95000"/>
                  </a:schemeClr>
                </a:solidFill>
              </a:rPr>
              <a:t>ESG</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 </a:t>
            </a:r>
          </a:p>
          <a:p>
            <a:pPr algn="ctr"/>
            <a:r>
              <a:rPr lang="fr-FR"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Impact du numérique</a:t>
            </a:r>
          </a:p>
        </p:txBody>
      </p:sp>
      <p:sp>
        <p:nvSpPr>
          <p:cNvPr id="112" name="Rectangle: Rounded Corners 111">
            <a:extLst>
              <a:ext uri="{FF2B5EF4-FFF2-40B4-BE49-F238E27FC236}">
                <a16:creationId xmlns:a16="http://schemas.microsoft.com/office/drawing/2014/main" id="{8E791F20-4A81-4D6B-8E1A-23568A96F3C7}"/>
              </a:ext>
            </a:extLst>
          </p:cNvPr>
          <p:cNvSpPr/>
          <p:nvPr userDrawn="1"/>
        </p:nvSpPr>
        <p:spPr>
          <a:xfrm>
            <a:off x="9364553" y="5191081"/>
            <a:ext cx="3124200" cy="516690"/>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COLLABORATION AVEC DES ACTEURS FINANCIERS</a:t>
            </a:r>
          </a:p>
        </p:txBody>
      </p:sp>
      <p:sp>
        <p:nvSpPr>
          <p:cNvPr id="113" name="Text Placeholder 10">
            <a:extLst>
              <a:ext uri="{FF2B5EF4-FFF2-40B4-BE49-F238E27FC236}">
                <a16:creationId xmlns:a16="http://schemas.microsoft.com/office/drawing/2014/main" id="{FC33BFD6-4926-4B69-B78A-BDC2C87AA92A}"/>
              </a:ext>
            </a:extLst>
          </p:cNvPr>
          <p:cNvSpPr>
            <a:spLocks noGrp="1"/>
          </p:cNvSpPr>
          <p:nvPr>
            <p:ph type="body" sz="quarter" idx="43" hasCustomPrompt="1"/>
          </p:nvPr>
        </p:nvSpPr>
        <p:spPr>
          <a:xfrm>
            <a:off x="9439578" y="5742115"/>
            <a:ext cx="2653661" cy="51669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Court Laius court Laius court Laius court Laius court </a:t>
            </a:r>
            <a:r>
              <a:rPr lang="en-US" err="1"/>
              <a:t>aius</a:t>
            </a:r>
            <a:r>
              <a:rPr lang="en-US"/>
              <a:t> Court Laius court Laius court Laius court Laius court </a:t>
            </a:r>
            <a:r>
              <a:rPr lang="en-US" err="1"/>
              <a:t>aius</a:t>
            </a:r>
            <a:endParaRPr lang="en-US"/>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US"/>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7460366" y="3406073"/>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Insérer</a:t>
            </a:r>
            <a:r>
              <a:rPr lang="en-US"/>
              <a:t> le </a:t>
            </a:r>
            <a:r>
              <a:rPr lang="en-US" err="1"/>
              <a:t>ou</a:t>
            </a:r>
            <a:r>
              <a:rPr lang="en-US"/>
              <a:t> les </a:t>
            </a:r>
            <a:r>
              <a:rPr lang="en-US" err="1"/>
              <a:t>secteurs</a:t>
            </a:r>
            <a:r>
              <a:rPr lang="en-US"/>
              <a:t> des </a:t>
            </a:r>
            <a:r>
              <a:rPr lang="en-US" err="1"/>
              <a:t>entreprises</a:t>
            </a:r>
            <a:r>
              <a:rPr lang="en-US"/>
              <a:t> </a:t>
            </a:r>
            <a:r>
              <a:rPr lang="en-US" err="1"/>
              <a:t>adressées</a:t>
            </a:r>
            <a:r>
              <a:rPr lang="en-US"/>
              <a:t> </a:t>
            </a:r>
            <a:r>
              <a:rPr lang="en-US" err="1"/>
              <a:t>insérer</a:t>
            </a:r>
            <a:r>
              <a:rPr lang="en-US"/>
              <a:t> </a:t>
            </a:r>
            <a:endParaRPr lang="fr-FR"/>
          </a:p>
        </p:txBody>
      </p:sp>
      <p:grpSp>
        <p:nvGrpSpPr>
          <p:cNvPr id="38" name="Group 37">
            <a:extLst>
              <a:ext uri="{FF2B5EF4-FFF2-40B4-BE49-F238E27FC236}">
                <a16:creationId xmlns:a16="http://schemas.microsoft.com/office/drawing/2014/main" id="{DEA2045E-344A-48B2-80C9-20B09050D613}"/>
              </a:ext>
            </a:extLst>
          </p:cNvPr>
          <p:cNvGrpSpPr>
            <a:grpSpLocks/>
          </p:cNvGrpSpPr>
          <p:nvPr userDrawn="1"/>
        </p:nvGrpSpPr>
        <p:grpSpPr>
          <a:xfrm>
            <a:off x="7499755" y="2754865"/>
            <a:ext cx="1681056" cy="336042"/>
            <a:chOff x="446347" y="1588595"/>
            <a:chExt cx="2416656" cy="483088"/>
          </a:xfrm>
        </p:grpSpPr>
        <p:grpSp>
          <p:nvGrpSpPr>
            <p:cNvPr id="27" name="Group 26">
              <a:extLst>
                <a:ext uri="{FF2B5EF4-FFF2-40B4-BE49-F238E27FC236}">
                  <a16:creationId xmlns:a16="http://schemas.microsoft.com/office/drawing/2014/main" id="{73C2FB19-01B3-48A0-9021-3E74A708850C}"/>
                </a:ext>
              </a:extLst>
            </p:cNvPr>
            <p:cNvGrpSpPr>
              <a:grpSpLocks/>
            </p:cNvGrpSpPr>
            <p:nvPr userDrawn="1"/>
          </p:nvGrpSpPr>
          <p:grpSpPr>
            <a:xfrm>
              <a:off x="446347" y="1630039"/>
              <a:ext cx="588632" cy="435794"/>
              <a:chOff x="446347" y="1630039"/>
              <a:chExt cx="588632" cy="435794"/>
            </a:xfrm>
          </p:grpSpPr>
          <p:pic>
            <p:nvPicPr>
              <p:cNvPr id="18" name="Graphic 17" descr="Store with solid fill">
                <a:extLst>
                  <a:ext uri="{FF2B5EF4-FFF2-40B4-BE49-F238E27FC236}">
                    <a16:creationId xmlns:a16="http://schemas.microsoft.com/office/drawing/2014/main" id="{DE26376F-336A-4874-BE64-26FE124CD2B5}"/>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487" y="1630039"/>
                <a:ext cx="330352" cy="330352"/>
              </a:xfrm>
              <a:prstGeom prst="rect">
                <a:avLst/>
              </a:prstGeom>
            </p:spPr>
          </p:pic>
          <p:sp>
            <p:nvSpPr>
              <p:cNvPr id="97" name="Rectangle 96">
                <a:extLst>
                  <a:ext uri="{FF2B5EF4-FFF2-40B4-BE49-F238E27FC236}">
                    <a16:creationId xmlns:a16="http://schemas.microsoft.com/office/drawing/2014/main" id="{393CAD56-7D15-429A-AA1D-33CA58C45565}"/>
                  </a:ext>
                </a:extLst>
              </p:cNvPr>
              <p:cNvSpPr>
                <a:spLocks/>
              </p:cNvSpPr>
              <p:nvPr userDrawn="1"/>
            </p:nvSpPr>
            <p:spPr>
              <a:xfrm>
                <a:off x="446347" y="196039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TPE</a:t>
                </a:r>
              </a:p>
            </p:txBody>
          </p:sp>
        </p:grpSp>
        <p:grpSp>
          <p:nvGrpSpPr>
            <p:cNvPr id="29" name="Group 28">
              <a:extLst>
                <a:ext uri="{FF2B5EF4-FFF2-40B4-BE49-F238E27FC236}">
                  <a16:creationId xmlns:a16="http://schemas.microsoft.com/office/drawing/2014/main" id="{C6C659C5-8FF3-4E5E-B356-415FB7BFF9EA}"/>
                </a:ext>
              </a:extLst>
            </p:cNvPr>
            <p:cNvGrpSpPr>
              <a:grpSpLocks/>
            </p:cNvGrpSpPr>
            <p:nvPr userDrawn="1"/>
          </p:nvGrpSpPr>
          <p:grpSpPr>
            <a:xfrm>
              <a:off x="906108" y="1619188"/>
              <a:ext cx="588632" cy="438025"/>
              <a:chOff x="924162" y="1619188"/>
              <a:chExt cx="588632" cy="438025"/>
            </a:xfrm>
          </p:grpSpPr>
          <p:pic>
            <p:nvPicPr>
              <p:cNvPr id="23" name="Graphic 22" descr="Building with solid fill">
                <a:extLst>
                  <a:ext uri="{FF2B5EF4-FFF2-40B4-BE49-F238E27FC236}">
                    <a16:creationId xmlns:a16="http://schemas.microsoft.com/office/drawing/2014/main" id="{0E821601-7EF9-46B1-837A-D6B7864F782B}"/>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2187" y="1619188"/>
                <a:ext cx="332582" cy="332582"/>
              </a:xfrm>
              <a:prstGeom prst="rect">
                <a:avLst/>
              </a:prstGeom>
            </p:spPr>
          </p:pic>
          <p:sp>
            <p:nvSpPr>
              <p:cNvPr id="98" name="Rectangle 97">
                <a:extLst>
                  <a:ext uri="{FF2B5EF4-FFF2-40B4-BE49-F238E27FC236}">
                    <a16:creationId xmlns:a16="http://schemas.microsoft.com/office/drawing/2014/main" id="{0DE4D5E7-893B-4CDD-9BFB-877A88696400}"/>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PME</a:t>
                </a:r>
                <a:endParaRPr lang="fr-FR" sz="800" b="0" dirty="0">
                  <a:solidFill>
                    <a:schemeClr val="bg2"/>
                  </a:solidFill>
                </a:endParaRPr>
              </a:p>
            </p:txBody>
          </p:sp>
        </p:grpSp>
        <p:grpSp>
          <p:nvGrpSpPr>
            <p:cNvPr id="36" name="Group 35">
              <a:extLst>
                <a:ext uri="{FF2B5EF4-FFF2-40B4-BE49-F238E27FC236}">
                  <a16:creationId xmlns:a16="http://schemas.microsoft.com/office/drawing/2014/main" id="{1CBC869E-37B0-4299-B03E-5C1C228B17F1}"/>
                </a:ext>
              </a:extLst>
            </p:cNvPr>
            <p:cNvGrpSpPr>
              <a:grpSpLocks/>
            </p:cNvGrpSpPr>
            <p:nvPr userDrawn="1"/>
          </p:nvGrpSpPr>
          <p:grpSpPr>
            <a:xfrm>
              <a:off x="1365868" y="1634393"/>
              <a:ext cx="588632" cy="437290"/>
              <a:chOff x="1422334" y="1634393"/>
              <a:chExt cx="588632" cy="437290"/>
            </a:xfrm>
          </p:grpSpPr>
          <p:grpSp>
            <p:nvGrpSpPr>
              <p:cNvPr id="25" name="Group 24">
                <a:extLst>
                  <a:ext uri="{FF2B5EF4-FFF2-40B4-BE49-F238E27FC236}">
                    <a16:creationId xmlns:a16="http://schemas.microsoft.com/office/drawing/2014/main" id="{A13A726E-D726-4B04-A30F-CBA2D99B9899}"/>
                  </a:ext>
                </a:extLst>
              </p:cNvPr>
              <p:cNvGrpSpPr>
                <a:grpSpLocks/>
              </p:cNvGrpSpPr>
              <p:nvPr userDrawn="1"/>
            </p:nvGrpSpPr>
            <p:grpSpPr>
              <a:xfrm>
                <a:off x="1531621" y="1634393"/>
                <a:ext cx="370057" cy="323243"/>
                <a:chOff x="6301397" y="5135734"/>
                <a:chExt cx="642779" cy="407434"/>
              </a:xfrm>
              <a:solidFill>
                <a:schemeClr val="tx1"/>
              </a:solidFill>
            </p:grpSpPr>
            <p:pic>
              <p:nvPicPr>
                <p:cNvPr id="94" name="Graphic 93" descr="Building with solid fill">
                  <a:extLst>
                    <a:ext uri="{FF2B5EF4-FFF2-40B4-BE49-F238E27FC236}">
                      <a16:creationId xmlns:a16="http://schemas.microsoft.com/office/drawing/2014/main" id="{3D436B7C-B3C3-4540-8293-3B0CB80C440E}"/>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1397" y="5135734"/>
                  <a:ext cx="407434" cy="407434"/>
                </a:xfrm>
                <a:prstGeom prst="rect">
                  <a:avLst/>
                </a:prstGeom>
              </p:spPr>
            </p:pic>
            <p:pic>
              <p:nvPicPr>
                <p:cNvPr id="95" name="Graphic 94" descr="Building with solid fill">
                  <a:extLst>
                    <a:ext uri="{FF2B5EF4-FFF2-40B4-BE49-F238E27FC236}">
                      <a16:creationId xmlns:a16="http://schemas.microsoft.com/office/drawing/2014/main" id="{85DC3D71-8F3A-4F03-B849-F8FDD98D8EB6}"/>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36742" y="5135734"/>
                  <a:ext cx="407434" cy="407434"/>
                </a:xfrm>
                <a:prstGeom prst="rect">
                  <a:avLst/>
                </a:prstGeom>
              </p:spPr>
            </p:pic>
          </p:grpSp>
          <p:sp>
            <p:nvSpPr>
              <p:cNvPr id="99" name="Rectangle 98">
                <a:extLst>
                  <a:ext uri="{FF2B5EF4-FFF2-40B4-BE49-F238E27FC236}">
                    <a16:creationId xmlns:a16="http://schemas.microsoft.com/office/drawing/2014/main" id="{9ACDF4CD-2AC9-4D5A-8A9A-10992F661E24}"/>
                  </a:ext>
                </a:extLst>
              </p:cNvPr>
              <p:cNvSpPr>
                <a:spLocks/>
              </p:cNvSpPr>
              <p:nvPr userDrawn="1"/>
            </p:nvSpPr>
            <p:spPr>
              <a:xfrm>
                <a:off x="1422334" y="196624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ETI</a:t>
                </a:r>
              </a:p>
            </p:txBody>
          </p:sp>
        </p:grpSp>
        <p:grpSp>
          <p:nvGrpSpPr>
            <p:cNvPr id="37" name="Group 36">
              <a:extLst>
                <a:ext uri="{FF2B5EF4-FFF2-40B4-BE49-F238E27FC236}">
                  <a16:creationId xmlns:a16="http://schemas.microsoft.com/office/drawing/2014/main" id="{724858CE-BF05-4102-B66E-15CE4487DD76}"/>
                </a:ext>
              </a:extLst>
            </p:cNvPr>
            <p:cNvGrpSpPr/>
            <p:nvPr userDrawn="1"/>
          </p:nvGrpSpPr>
          <p:grpSpPr>
            <a:xfrm>
              <a:off x="1648935" y="1588595"/>
              <a:ext cx="1214068" cy="483088"/>
              <a:chOff x="1648935" y="1588595"/>
              <a:chExt cx="1214068" cy="483088"/>
            </a:xfrm>
          </p:grpSpPr>
          <p:pic>
            <p:nvPicPr>
              <p:cNvPr id="20" name="Graphic 19" descr="City with solid fill">
                <a:extLst>
                  <a:ext uri="{FF2B5EF4-FFF2-40B4-BE49-F238E27FC236}">
                    <a16:creationId xmlns:a16="http://schemas.microsoft.com/office/drawing/2014/main" id="{E8C1D84D-BE6D-4EFE-A31C-DA60223EF496}"/>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56963" y="1588595"/>
                <a:ext cx="398011" cy="398011"/>
              </a:xfrm>
              <a:prstGeom prst="rect">
                <a:avLst/>
              </a:prstGeom>
            </p:spPr>
          </p:pic>
          <p:sp>
            <p:nvSpPr>
              <p:cNvPr id="100" name="Rectangle 99">
                <a:extLst>
                  <a:ext uri="{FF2B5EF4-FFF2-40B4-BE49-F238E27FC236}">
                    <a16:creationId xmlns:a16="http://schemas.microsoft.com/office/drawing/2014/main" id="{D1D5897A-0931-447D-8623-0BC82A5AADC1}"/>
                  </a:ext>
                </a:extLst>
              </p:cNvPr>
              <p:cNvSpPr>
                <a:spLocks/>
              </p:cNvSpPr>
              <p:nvPr userDrawn="1"/>
            </p:nvSpPr>
            <p:spPr>
              <a:xfrm>
                <a:off x="1648935" y="1972106"/>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GE*</a:t>
                </a:r>
              </a:p>
            </p:txBody>
          </p:sp>
        </p:grpSp>
      </p:grpSp>
      <p:sp>
        <p:nvSpPr>
          <p:cNvPr id="104" name="Rectangle 103">
            <a:extLst>
              <a:ext uri="{FF2B5EF4-FFF2-40B4-BE49-F238E27FC236}">
                <a16:creationId xmlns:a16="http://schemas.microsoft.com/office/drawing/2014/main" id="{E661C305-A0CF-4271-B6A7-CD320E1EEDA2}"/>
              </a:ext>
            </a:extLst>
          </p:cNvPr>
          <p:cNvSpPr>
            <a:spLocks/>
          </p:cNvSpPr>
          <p:nvPr userDrawn="1"/>
        </p:nvSpPr>
        <p:spPr>
          <a:xfrm>
            <a:off x="7593440" y="3170424"/>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Secteur(s) d’activité :</a:t>
            </a:r>
          </a:p>
        </p:txBody>
      </p:sp>
      <p:sp>
        <p:nvSpPr>
          <p:cNvPr id="105" name="Rectangle 104">
            <a:extLst>
              <a:ext uri="{FF2B5EF4-FFF2-40B4-BE49-F238E27FC236}">
                <a16:creationId xmlns:a16="http://schemas.microsoft.com/office/drawing/2014/main" id="{B85BA729-2475-4B2A-98C5-0AA6043EE47E}"/>
              </a:ext>
            </a:extLst>
          </p:cNvPr>
          <p:cNvSpPr>
            <a:spLocks/>
          </p:cNvSpPr>
          <p:nvPr userDrawn="1"/>
        </p:nvSpPr>
        <p:spPr>
          <a:xfrm>
            <a:off x="7593440" y="2530323"/>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Taille(s) d’entreprise :</a:t>
            </a:r>
          </a:p>
        </p:txBody>
      </p:sp>
      <p:sp>
        <p:nvSpPr>
          <p:cNvPr id="106" name="Rectangle 105">
            <a:extLst>
              <a:ext uri="{FF2B5EF4-FFF2-40B4-BE49-F238E27FC236}">
                <a16:creationId xmlns:a16="http://schemas.microsoft.com/office/drawing/2014/main" id="{1898AC7F-8862-4A02-9E7C-F8527CEC4920}"/>
              </a:ext>
            </a:extLst>
          </p:cNvPr>
          <p:cNvSpPr>
            <a:spLocks/>
          </p:cNvSpPr>
          <p:nvPr userDrawn="1"/>
        </p:nvSpPr>
        <p:spPr>
          <a:xfrm>
            <a:off x="7666270" y="2095444"/>
            <a:ext cx="134802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Secteur(s) géographique(s) :</a:t>
            </a:r>
          </a:p>
        </p:txBody>
      </p:sp>
      <p:sp>
        <p:nvSpPr>
          <p:cNvPr id="115" name="Rectangle 114">
            <a:extLst>
              <a:ext uri="{FF2B5EF4-FFF2-40B4-BE49-F238E27FC236}">
                <a16:creationId xmlns:a16="http://schemas.microsoft.com/office/drawing/2014/main" id="{9C7FE8B3-E009-4189-AAA7-659ADC47C85D}"/>
              </a:ext>
            </a:extLst>
          </p:cNvPr>
          <p:cNvSpPr>
            <a:spLocks/>
          </p:cNvSpPr>
          <p:nvPr userDrawn="1"/>
        </p:nvSpPr>
        <p:spPr>
          <a:xfrm>
            <a:off x="410595" y="4500725"/>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Intégration de la solution</a:t>
            </a:r>
          </a:p>
        </p:txBody>
      </p:sp>
      <p:sp>
        <p:nvSpPr>
          <p:cNvPr id="116" name="Rectangle 115">
            <a:extLst>
              <a:ext uri="{FF2B5EF4-FFF2-40B4-BE49-F238E27FC236}">
                <a16:creationId xmlns:a16="http://schemas.microsoft.com/office/drawing/2014/main" id="{6C87D011-8F91-4A9E-91A8-531EF16E7531}"/>
              </a:ext>
            </a:extLst>
          </p:cNvPr>
          <p:cNvSpPr>
            <a:spLocks/>
          </p:cNvSpPr>
          <p:nvPr userDrawn="1"/>
        </p:nvSpPr>
        <p:spPr>
          <a:xfrm>
            <a:off x="410595" y="5441342"/>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Niveau de transformation</a:t>
            </a:r>
          </a:p>
        </p:txBody>
      </p:sp>
      <p:sp>
        <p:nvSpPr>
          <p:cNvPr id="117" name="Rectangle 116">
            <a:extLst>
              <a:ext uri="{FF2B5EF4-FFF2-40B4-BE49-F238E27FC236}">
                <a16:creationId xmlns:a16="http://schemas.microsoft.com/office/drawing/2014/main" id="{1DA8376E-746B-49D7-83D3-76AE36974A63}"/>
              </a:ext>
            </a:extLst>
          </p:cNvPr>
          <p:cNvSpPr>
            <a:spLocks/>
          </p:cNvSpPr>
          <p:nvPr userDrawn="1"/>
        </p:nvSpPr>
        <p:spPr>
          <a:xfrm>
            <a:off x="410595" y="4965999"/>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Parcours utilisateur.rice</a:t>
            </a:r>
          </a:p>
        </p:txBody>
      </p:sp>
      <p:sp>
        <p:nvSpPr>
          <p:cNvPr id="150" name="Text Placeholder 153">
            <a:extLst>
              <a:ext uri="{FF2B5EF4-FFF2-40B4-BE49-F238E27FC236}">
                <a16:creationId xmlns:a16="http://schemas.microsoft.com/office/drawing/2014/main" id="{87E78B39-0919-4CB5-85DC-6D9EE17CC358}"/>
              </a:ext>
            </a:extLst>
          </p:cNvPr>
          <p:cNvSpPr>
            <a:spLocks noGrp="1"/>
          </p:cNvSpPr>
          <p:nvPr>
            <p:ph type="body" sz="quarter" idx="35" hasCustomPrompt="1"/>
          </p:nvPr>
        </p:nvSpPr>
        <p:spPr>
          <a:xfrm>
            <a:off x="4504279" y="4490126"/>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52" name="Text Placeholder 153">
            <a:extLst>
              <a:ext uri="{FF2B5EF4-FFF2-40B4-BE49-F238E27FC236}">
                <a16:creationId xmlns:a16="http://schemas.microsoft.com/office/drawing/2014/main" id="{53FBB6A1-F4C9-4F3F-B7FF-BE6614C6650A}"/>
              </a:ext>
            </a:extLst>
          </p:cNvPr>
          <p:cNvSpPr>
            <a:spLocks noGrp="1"/>
          </p:cNvSpPr>
          <p:nvPr>
            <p:ph type="body" sz="quarter" idx="39" hasCustomPrompt="1"/>
          </p:nvPr>
        </p:nvSpPr>
        <p:spPr>
          <a:xfrm>
            <a:off x="4512957" y="4955400"/>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53" name="Text Placeholder 153">
            <a:extLst>
              <a:ext uri="{FF2B5EF4-FFF2-40B4-BE49-F238E27FC236}">
                <a16:creationId xmlns:a16="http://schemas.microsoft.com/office/drawing/2014/main" id="{B126CF98-0FFC-4B70-BDC3-A6A4BE0F0B3D}"/>
              </a:ext>
            </a:extLst>
          </p:cNvPr>
          <p:cNvSpPr>
            <a:spLocks noGrp="1"/>
          </p:cNvSpPr>
          <p:nvPr>
            <p:ph type="body" sz="quarter" idx="40" hasCustomPrompt="1"/>
          </p:nvPr>
        </p:nvSpPr>
        <p:spPr>
          <a:xfrm>
            <a:off x="4512956" y="5430744"/>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61" name="Rectangle 160">
            <a:extLst>
              <a:ext uri="{FF2B5EF4-FFF2-40B4-BE49-F238E27FC236}">
                <a16:creationId xmlns:a16="http://schemas.microsoft.com/office/drawing/2014/main" id="{7EA075C7-046F-4064-BA5A-090D0F8F7C52}"/>
              </a:ext>
            </a:extLst>
          </p:cNvPr>
          <p:cNvSpPr>
            <a:spLocks/>
          </p:cNvSpPr>
          <p:nvPr userDrawn="1"/>
        </p:nvSpPr>
        <p:spPr>
          <a:xfrm>
            <a:off x="7593440" y="37596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Références : </a:t>
            </a:r>
          </a:p>
        </p:txBody>
      </p:sp>
      <p:sp>
        <p:nvSpPr>
          <p:cNvPr id="170" name="Text Placeholder 10">
            <a:extLst>
              <a:ext uri="{FF2B5EF4-FFF2-40B4-BE49-F238E27FC236}">
                <a16:creationId xmlns:a16="http://schemas.microsoft.com/office/drawing/2014/main" id="{07420FD1-F40D-4EA8-90DB-61A297BF6882}"/>
              </a:ext>
            </a:extLst>
          </p:cNvPr>
          <p:cNvSpPr>
            <a:spLocks noGrp="1"/>
          </p:cNvSpPr>
          <p:nvPr>
            <p:ph type="body" sz="quarter" idx="44" hasCustomPrompt="1"/>
          </p:nvPr>
        </p:nvSpPr>
        <p:spPr>
          <a:xfrm>
            <a:off x="9424925" y="6323333"/>
            <a:ext cx="2653661" cy="240272"/>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Logo reference </a:t>
            </a:r>
            <a:r>
              <a:rPr lang="en-US" err="1"/>
              <a:t>citées</a:t>
            </a:r>
            <a:r>
              <a:rPr lang="en-US"/>
              <a:t> dans le </a:t>
            </a:r>
            <a:r>
              <a:rPr lang="en-US" err="1"/>
              <a:t>texte</a:t>
            </a:r>
            <a:endParaRPr lang="en-US"/>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US"/>
          </a:p>
        </p:txBody>
      </p:sp>
      <p:sp>
        <p:nvSpPr>
          <p:cNvPr id="171" name="Text Placeholder 10">
            <a:extLst>
              <a:ext uri="{FF2B5EF4-FFF2-40B4-BE49-F238E27FC236}">
                <a16:creationId xmlns:a16="http://schemas.microsoft.com/office/drawing/2014/main" id="{BEABF464-C340-42C3-9D12-061209B314B1}"/>
              </a:ext>
            </a:extLst>
          </p:cNvPr>
          <p:cNvSpPr>
            <a:spLocks noGrp="1"/>
          </p:cNvSpPr>
          <p:nvPr>
            <p:ph type="body" sz="quarter" idx="45" hasCustomPrompt="1"/>
          </p:nvPr>
        </p:nvSpPr>
        <p:spPr>
          <a:xfrm>
            <a:off x="149745" y="1495983"/>
            <a:ext cx="6089958" cy="2488782"/>
          </a:xfrm>
        </p:spPr>
        <p:txBody>
          <a:bodyPr anchor="t"/>
          <a:lstStyle>
            <a:lvl1pPr>
              <a:defRPr sz="2800" b="0">
                <a:solidFill>
                  <a:schemeClr val="bg2"/>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Ecran</a:t>
            </a:r>
            <a:r>
              <a:rPr lang="en-US"/>
              <a:t> demo </a:t>
            </a:r>
            <a:r>
              <a:rPr lang="en-US" err="1"/>
              <a:t>cas</a:t>
            </a:r>
            <a:r>
              <a:rPr lang="en-US"/>
              <a:t> </a:t>
            </a:r>
            <a:r>
              <a:rPr lang="en-US" err="1"/>
              <a:t>d’usage</a:t>
            </a:r>
            <a:endParaRPr lang="en-US"/>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US"/>
          </a:p>
        </p:txBody>
      </p:sp>
      <p:pic>
        <p:nvPicPr>
          <p:cNvPr id="58" name="Graphic 57" descr="Daily calendar with solid fill">
            <a:extLst>
              <a:ext uri="{FF2B5EF4-FFF2-40B4-BE49-F238E27FC236}">
                <a16:creationId xmlns:a16="http://schemas.microsoft.com/office/drawing/2014/main" id="{4AA5598C-B0C3-4859-809E-5AC0E0219930}"/>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01605" y="2086162"/>
            <a:ext cx="233976" cy="233976"/>
          </a:xfrm>
          <a:prstGeom prst="rect">
            <a:avLst/>
          </a:prstGeom>
        </p:spPr>
      </p:pic>
      <p:pic>
        <p:nvPicPr>
          <p:cNvPr id="60" name="Graphic 59" descr="Marker with solid fill">
            <a:extLst>
              <a:ext uri="{FF2B5EF4-FFF2-40B4-BE49-F238E27FC236}">
                <a16:creationId xmlns:a16="http://schemas.microsoft.com/office/drawing/2014/main" id="{F69E9052-1E9A-42D8-A9A1-2ED26AC43425}"/>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601605" y="2317116"/>
            <a:ext cx="233976" cy="233976"/>
          </a:xfrm>
          <a:prstGeom prst="rect">
            <a:avLst/>
          </a:prstGeom>
        </p:spPr>
      </p:pic>
      <p:pic>
        <p:nvPicPr>
          <p:cNvPr id="62" name="Graphic 61" descr="Users with solid fill">
            <a:extLst>
              <a:ext uri="{FF2B5EF4-FFF2-40B4-BE49-F238E27FC236}">
                <a16:creationId xmlns:a16="http://schemas.microsoft.com/office/drawing/2014/main" id="{73F0199A-BF42-4990-969E-E912DE921FDB}"/>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601605" y="2802974"/>
            <a:ext cx="233976" cy="233976"/>
          </a:xfrm>
          <a:prstGeom prst="rect">
            <a:avLst/>
          </a:prstGeom>
        </p:spPr>
      </p:pic>
      <p:pic>
        <p:nvPicPr>
          <p:cNvPr id="64" name="Graphic 63" descr="Coins with solid fill">
            <a:extLst>
              <a:ext uri="{FF2B5EF4-FFF2-40B4-BE49-F238E27FC236}">
                <a16:creationId xmlns:a16="http://schemas.microsoft.com/office/drawing/2014/main" id="{9757BACB-929D-4ABD-8725-19C7DA2E0950}"/>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01200" y="3041814"/>
            <a:ext cx="234786" cy="234786"/>
          </a:xfrm>
          <a:prstGeom prst="rect">
            <a:avLst/>
          </a:prstGeom>
        </p:spPr>
      </p:pic>
      <p:grpSp>
        <p:nvGrpSpPr>
          <p:cNvPr id="144" name="Group 143">
            <a:extLst>
              <a:ext uri="{FF2B5EF4-FFF2-40B4-BE49-F238E27FC236}">
                <a16:creationId xmlns:a16="http://schemas.microsoft.com/office/drawing/2014/main" id="{A6F5064D-0CE7-4185-B3BB-216D6421675B}"/>
              </a:ext>
            </a:extLst>
          </p:cNvPr>
          <p:cNvGrpSpPr>
            <a:grpSpLocks/>
          </p:cNvGrpSpPr>
          <p:nvPr userDrawn="1"/>
        </p:nvGrpSpPr>
        <p:grpSpPr>
          <a:xfrm>
            <a:off x="2483775" y="4498931"/>
            <a:ext cx="1593843" cy="383896"/>
            <a:chOff x="4391358" y="4721504"/>
            <a:chExt cx="1593843" cy="383896"/>
          </a:xfrm>
        </p:grpSpPr>
        <p:grpSp>
          <p:nvGrpSpPr>
            <p:cNvPr id="143" name="Group 142">
              <a:extLst>
                <a:ext uri="{FF2B5EF4-FFF2-40B4-BE49-F238E27FC236}">
                  <a16:creationId xmlns:a16="http://schemas.microsoft.com/office/drawing/2014/main" id="{E5244D39-0102-4A97-B68A-C3483D9A5665}"/>
                </a:ext>
              </a:extLst>
            </p:cNvPr>
            <p:cNvGrpSpPr>
              <a:grpSpLocks/>
            </p:cNvGrpSpPr>
            <p:nvPr userDrawn="1"/>
          </p:nvGrpSpPr>
          <p:grpSpPr>
            <a:xfrm>
              <a:off x="4544576" y="4721504"/>
              <a:ext cx="1287406" cy="207426"/>
              <a:chOff x="2922912" y="2571586"/>
              <a:chExt cx="1287406" cy="207426"/>
            </a:xfrm>
          </p:grpSpPr>
          <p:pic>
            <p:nvPicPr>
              <p:cNvPr id="138" name="Graphic 137" descr="Building Brick Wall outline">
                <a:extLst>
                  <a:ext uri="{FF2B5EF4-FFF2-40B4-BE49-F238E27FC236}">
                    <a16:creationId xmlns:a16="http://schemas.microsoft.com/office/drawing/2014/main" id="{859A50E3-08BD-455A-99E8-C4B85163C886}"/>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922912" y="2571586"/>
                <a:ext cx="207426" cy="207426"/>
              </a:xfrm>
              <a:prstGeom prst="rect">
                <a:avLst/>
              </a:prstGeom>
            </p:spPr>
          </p:pic>
          <p:grpSp>
            <p:nvGrpSpPr>
              <p:cNvPr id="84" name="Group 83">
                <a:extLst>
                  <a:ext uri="{FF2B5EF4-FFF2-40B4-BE49-F238E27FC236}">
                    <a16:creationId xmlns:a16="http://schemas.microsoft.com/office/drawing/2014/main" id="{E3C12211-6E11-4E73-8EA9-EF4029558ECB}"/>
                  </a:ext>
                </a:extLst>
              </p:cNvPr>
              <p:cNvGrpSpPr/>
              <p:nvPr userDrawn="1"/>
            </p:nvGrpSpPr>
            <p:grpSpPr>
              <a:xfrm>
                <a:off x="3475403" y="2571586"/>
                <a:ext cx="734915" cy="207426"/>
                <a:chOff x="3475403" y="2571586"/>
                <a:chExt cx="734915" cy="207426"/>
              </a:xfrm>
            </p:grpSpPr>
            <p:pic>
              <p:nvPicPr>
                <p:cNvPr id="139" name="Graphic 138" descr="Building Brick Wall outline">
                  <a:extLst>
                    <a:ext uri="{FF2B5EF4-FFF2-40B4-BE49-F238E27FC236}">
                      <a16:creationId xmlns:a16="http://schemas.microsoft.com/office/drawing/2014/main" id="{D9DBBEA8-A45A-4091-BD7B-F679FBCD63CA}"/>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475403" y="2571586"/>
                  <a:ext cx="207426" cy="207426"/>
                </a:xfrm>
                <a:prstGeom prst="rect">
                  <a:avLst/>
                </a:prstGeom>
              </p:spPr>
            </p:pic>
            <p:pic>
              <p:nvPicPr>
                <p:cNvPr id="140" name="Graphic 139" descr="Building Brick Wall outline">
                  <a:extLst>
                    <a:ext uri="{FF2B5EF4-FFF2-40B4-BE49-F238E27FC236}">
                      <a16:creationId xmlns:a16="http://schemas.microsoft.com/office/drawing/2014/main" id="{512E7B3B-8DC7-45D6-A6AE-5FD82E9B0144}"/>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002892" y="2571586"/>
                  <a:ext cx="207426" cy="207426"/>
                </a:xfrm>
                <a:prstGeom prst="rect">
                  <a:avLst/>
                </a:prstGeom>
              </p:spPr>
            </p:pic>
          </p:grpSp>
        </p:grpSp>
        <p:grpSp>
          <p:nvGrpSpPr>
            <p:cNvPr id="68" name="Group 67">
              <a:extLst>
                <a:ext uri="{FF2B5EF4-FFF2-40B4-BE49-F238E27FC236}">
                  <a16:creationId xmlns:a16="http://schemas.microsoft.com/office/drawing/2014/main" id="{D92197E9-A570-43EC-9057-4CB95F81F16F}"/>
                </a:ext>
              </a:extLst>
            </p:cNvPr>
            <p:cNvGrpSpPr>
              <a:grpSpLocks/>
            </p:cNvGrpSpPr>
            <p:nvPr userDrawn="1"/>
          </p:nvGrpSpPr>
          <p:grpSpPr>
            <a:xfrm>
              <a:off x="4391358" y="4920734"/>
              <a:ext cx="1593843" cy="184666"/>
              <a:chOff x="2794140" y="2734460"/>
              <a:chExt cx="1593843" cy="184666"/>
            </a:xfrm>
          </p:grpSpPr>
          <p:sp>
            <p:nvSpPr>
              <p:cNvPr id="179" name="TextBox 178">
                <a:extLst>
                  <a:ext uri="{FF2B5EF4-FFF2-40B4-BE49-F238E27FC236}">
                    <a16:creationId xmlns:a16="http://schemas.microsoft.com/office/drawing/2014/main" id="{FAE1C0CE-F9E3-42EC-A5B9-82559ADF6532}"/>
                  </a:ext>
                </a:extLst>
              </p:cNvPr>
              <p:cNvSpPr txBox="1">
                <a:spLocks/>
              </p:cNvSpPr>
              <p:nvPr userDrawn="1"/>
            </p:nvSpPr>
            <p:spPr>
              <a:xfrm>
                <a:off x="3825227" y="2734460"/>
                <a:ext cx="562756" cy="184666"/>
              </a:xfrm>
              <a:prstGeom prst="rect">
                <a:avLst/>
              </a:prstGeom>
              <a:noFill/>
            </p:spPr>
            <p:txBody>
              <a:bodyPr wrap="none" lIns="108000" rIns="108000" rtlCol="0">
                <a:spAutoFit/>
              </a:bodyPr>
              <a:lstStyle/>
              <a:p>
                <a:pPr algn="ctr"/>
                <a:r>
                  <a:rPr lang="fr-FR" sz="600" dirty="0">
                    <a:solidFill>
                      <a:schemeClr val="bg2"/>
                    </a:solidFill>
                  </a:rPr>
                  <a:t>Très facile</a:t>
                </a:r>
              </a:p>
            </p:txBody>
          </p:sp>
          <p:sp>
            <p:nvSpPr>
              <p:cNvPr id="180" name="TextBox 179">
                <a:extLst>
                  <a:ext uri="{FF2B5EF4-FFF2-40B4-BE49-F238E27FC236}">
                    <a16:creationId xmlns:a16="http://schemas.microsoft.com/office/drawing/2014/main" id="{3DD50AFE-E48D-4F90-A82D-16A3E139E9EA}"/>
                  </a:ext>
                </a:extLst>
              </p:cNvPr>
              <p:cNvSpPr txBox="1">
                <a:spLocks/>
              </p:cNvSpPr>
              <p:nvPr userDrawn="1"/>
            </p:nvSpPr>
            <p:spPr>
              <a:xfrm>
                <a:off x="2794140" y="2734460"/>
                <a:ext cx="464972" cy="184666"/>
              </a:xfrm>
              <a:prstGeom prst="rect">
                <a:avLst/>
              </a:prstGeom>
              <a:noFill/>
            </p:spPr>
            <p:txBody>
              <a:bodyPr wrap="none" lIns="108000" rIns="108000" rtlCol="0">
                <a:spAutoFit/>
              </a:bodyPr>
              <a:lstStyle/>
              <a:p>
                <a:pPr algn="ctr"/>
                <a:r>
                  <a:rPr lang="fr-FR" sz="600" dirty="0">
                    <a:solidFill>
                      <a:schemeClr val="bg2"/>
                    </a:solidFill>
                  </a:rPr>
                  <a:t>Difficile</a:t>
                </a:r>
              </a:p>
            </p:txBody>
          </p:sp>
          <p:sp>
            <p:nvSpPr>
              <p:cNvPr id="184" name="TextBox 183">
                <a:extLst>
                  <a:ext uri="{FF2B5EF4-FFF2-40B4-BE49-F238E27FC236}">
                    <a16:creationId xmlns:a16="http://schemas.microsoft.com/office/drawing/2014/main" id="{D0E363AF-4E9A-4594-9A3C-0E22767C9488}"/>
                  </a:ext>
                </a:extLst>
              </p:cNvPr>
              <p:cNvSpPr txBox="1">
                <a:spLocks/>
              </p:cNvSpPr>
              <p:nvPr userDrawn="1"/>
            </p:nvSpPr>
            <p:spPr>
              <a:xfrm>
                <a:off x="3374683" y="2734460"/>
                <a:ext cx="408867" cy="184666"/>
              </a:xfrm>
              <a:prstGeom prst="rect">
                <a:avLst/>
              </a:prstGeom>
              <a:noFill/>
            </p:spPr>
            <p:txBody>
              <a:bodyPr wrap="none" lIns="108000" rIns="108000" rtlCol="0">
                <a:spAutoFit/>
              </a:bodyPr>
              <a:lstStyle/>
              <a:p>
                <a:pPr algn="ctr"/>
                <a:r>
                  <a:rPr lang="fr-FR" sz="600" dirty="0">
                    <a:solidFill>
                      <a:schemeClr val="bg2"/>
                    </a:solidFill>
                  </a:rPr>
                  <a:t>Facile</a:t>
                </a:r>
              </a:p>
            </p:txBody>
          </p:sp>
        </p:grpSp>
      </p:grpSp>
      <p:grpSp>
        <p:nvGrpSpPr>
          <p:cNvPr id="146" name="Group 145">
            <a:extLst>
              <a:ext uri="{FF2B5EF4-FFF2-40B4-BE49-F238E27FC236}">
                <a16:creationId xmlns:a16="http://schemas.microsoft.com/office/drawing/2014/main" id="{B58A4BB1-BE90-4D2F-9DB6-1E881B41088C}"/>
              </a:ext>
            </a:extLst>
          </p:cNvPr>
          <p:cNvGrpSpPr>
            <a:grpSpLocks/>
          </p:cNvGrpSpPr>
          <p:nvPr userDrawn="1"/>
        </p:nvGrpSpPr>
        <p:grpSpPr>
          <a:xfrm>
            <a:off x="2436487" y="5428114"/>
            <a:ext cx="1688420" cy="406767"/>
            <a:chOff x="648149" y="4698633"/>
            <a:chExt cx="1688420" cy="406767"/>
          </a:xfrm>
        </p:grpSpPr>
        <p:grpSp>
          <p:nvGrpSpPr>
            <p:cNvPr id="107" name="Group 106">
              <a:extLst>
                <a:ext uri="{FF2B5EF4-FFF2-40B4-BE49-F238E27FC236}">
                  <a16:creationId xmlns:a16="http://schemas.microsoft.com/office/drawing/2014/main" id="{9CC22CD6-1F2E-42E6-97ED-80028B704F9E}"/>
                </a:ext>
              </a:extLst>
            </p:cNvPr>
            <p:cNvGrpSpPr>
              <a:grpSpLocks/>
            </p:cNvGrpSpPr>
            <p:nvPr userDrawn="1"/>
          </p:nvGrpSpPr>
          <p:grpSpPr>
            <a:xfrm>
              <a:off x="825785" y="4698633"/>
              <a:ext cx="1333149" cy="253169"/>
              <a:chOff x="2900041" y="3372117"/>
              <a:chExt cx="1333149" cy="253169"/>
            </a:xfrm>
          </p:grpSpPr>
          <p:pic>
            <p:nvPicPr>
              <p:cNvPr id="52" name="Graphic 51" descr="Sustainability outline">
                <a:extLst>
                  <a:ext uri="{FF2B5EF4-FFF2-40B4-BE49-F238E27FC236}">
                    <a16:creationId xmlns:a16="http://schemas.microsoft.com/office/drawing/2014/main" id="{4BE91EA5-1BCF-4606-8EA8-D137BF8E37D8}"/>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900041" y="3372117"/>
                <a:ext cx="253169" cy="253169"/>
              </a:xfrm>
              <a:prstGeom prst="rect">
                <a:avLst/>
              </a:prstGeom>
            </p:spPr>
          </p:pic>
          <p:pic>
            <p:nvPicPr>
              <p:cNvPr id="157" name="Graphic 156" descr="Sustainability outline">
                <a:extLst>
                  <a:ext uri="{FF2B5EF4-FFF2-40B4-BE49-F238E27FC236}">
                    <a16:creationId xmlns:a16="http://schemas.microsoft.com/office/drawing/2014/main" id="{BBB5995E-94A2-4F3D-AE43-7CB7E300CFFD}"/>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452532" y="3372117"/>
                <a:ext cx="253169" cy="253169"/>
              </a:xfrm>
              <a:prstGeom prst="rect">
                <a:avLst/>
              </a:prstGeom>
            </p:spPr>
          </p:pic>
          <p:pic>
            <p:nvPicPr>
              <p:cNvPr id="158" name="Graphic 157" descr="Sustainability outline">
                <a:extLst>
                  <a:ext uri="{FF2B5EF4-FFF2-40B4-BE49-F238E27FC236}">
                    <a16:creationId xmlns:a16="http://schemas.microsoft.com/office/drawing/2014/main" id="{936EED9F-4384-4445-A893-4C9B46D72EC9}"/>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980021" y="3372117"/>
                <a:ext cx="253169" cy="253169"/>
              </a:xfrm>
              <a:prstGeom prst="rect">
                <a:avLst/>
              </a:prstGeom>
            </p:spPr>
          </p:pic>
        </p:grpSp>
        <p:grpSp>
          <p:nvGrpSpPr>
            <p:cNvPr id="71" name="Group 70">
              <a:extLst>
                <a:ext uri="{FF2B5EF4-FFF2-40B4-BE49-F238E27FC236}">
                  <a16:creationId xmlns:a16="http://schemas.microsoft.com/office/drawing/2014/main" id="{9CEDD76D-856B-486B-A539-D352B4B5DEE1}"/>
                </a:ext>
              </a:extLst>
            </p:cNvPr>
            <p:cNvGrpSpPr>
              <a:grpSpLocks/>
            </p:cNvGrpSpPr>
            <p:nvPr userDrawn="1"/>
          </p:nvGrpSpPr>
          <p:grpSpPr>
            <a:xfrm>
              <a:off x="648149" y="4920734"/>
              <a:ext cx="1688420" cy="184666"/>
              <a:chOff x="2696357" y="3615088"/>
              <a:chExt cx="1688420" cy="184666"/>
            </a:xfrm>
          </p:grpSpPr>
          <p:sp>
            <p:nvSpPr>
              <p:cNvPr id="196" name="TextBox 195">
                <a:extLst>
                  <a:ext uri="{FF2B5EF4-FFF2-40B4-BE49-F238E27FC236}">
                    <a16:creationId xmlns:a16="http://schemas.microsoft.com/office/drawing/2014/main" id="{ED0AAD83-4DDB-4024-BF5A-D0B962001E03}"/>
                  </a:ext>
                </a:extLst>
              </p:cNvPr>
              <p:cNvSpPr txBox="1">
                <a:spLocks/>
              </p:cNvSpPr>
              <p:nvPr userDrawn="1"/>
            </p:nvSpPr>
            <p:spPr>
              <a:xfrm>
                <a:off x="2696357" y="3615088"/>
                <a:ext cx="660538" cy="184666"/>
              </a:xfrm>
              <a:prstGeom prst="rect">
                <a:avLst/>
              </a:prstGeom>
              <a:noFill/>
            </p:spPr>
            <p:txBody>
              <a:bodyPr wrap="none" lIns="108000" rIns="108000" rtlCol="0">
                <a:spAutoFit/>
              </a:bodyPr>
              <a:lstStyle/>
              <a:p>
                <a:pPr algn="ctr"/>
                <a:r>
                  <a:rPr lang="fr-FR" sz="600" dirty="0">
                    <a:solidFill>
                      <a:schemeClr val="bg2"/>
                    </a:solidFill>
                  </a:rPr>
                  <a:t>Acculturation</a:t>
                </a:r>
              </a:p>
            </p:txBody>
          </p:sp>
          <p:sp>
            <p:nvSpPr>
              <p:cNvPr id="197" name="TextBox 196">
                <a:extLst>
                  <a:ext uri="{FF2B5EF4-FFF2-40B4-BE49-F238E27FC236}">
                    <a16:creationId xmlns:a16="http://schemas.microsoft.com/office/drawing/2014/main" id="{D304EB1A-B6F4-49C4-8C28-8345336E7926}"/>
                  </a:ext>
                </a:extLst>
              </p:cNvPr>
              <p:cNvSpPr txBox="1">
                <a:spLocks/>
              </p:cNvSpPr>
              <p:nvPr userDrawn="1"/>
            </p:nvSpPr>
            <p:spPr>
              <a:xfrm>
                <a:off x="3348233" y="3615088"/>
                <a:ext cx="461767" cy="184666"/>
              </a:xfrm>
              <a:prstGeom prst="rect">
                <a:avLst/>
              </a:prstGeom>
              <a:noFill/>
            </p:spPr>
            <p:txBody>
              <a:bodyPr wrap="none" lIns="108000" rIns="108000" rtlCol="0">
                <a:spAutoFit/>
              </a:bodyPr>
              <a:lstStyle/>
              <a:p>
                <a:pPr algn="ctr"/>
                <a:r>
                  <a:rPr lang="fr-FR" sz="600" dirty="0">
                    <a:solidFill>
                      <a:schemeClr val="bg2"/>
                    </a:solidFill>
                  </a:rPr>
                  <a:t>Mesure</a:t>
                </a:r>
              </a:p>
            </p:txBody>
          </p:sp>
          <p:sp>
            <p:nvSpPr>
              <p:cNvPr id="198" name="TextBox 197">
                <a:extLst>
                  <a:ext uri="{FF2B5EF4-FFF2-40B4-BE49-F238E27FC236}">
                    <a16:creationId xmlns:a16="http://schemas.microsoft.com/office/drawing/2014/main" id="{8F90290D-3579-461A-9869-465D40389221}"/>
                  </a:ext>
                </a:extLst>
              </p:cNvPr>
              <p:cNvSpPr txBox="1">
                <a:spLocks/>
              </p:cNvSpPr>
              <p:nvPr userDrawn="1"/>
            </p:nvSpPr>
            <p:spPr>
              <a:xfrm>
                <a:off x="3828434" y="3615088"/>
                <a:ext cx="556343" cy="184666"/>
              </a:xfrm>
              <a:prstGeom prst="rect">
                <a:avLst/>
              </a:prstGeom>
              <a:noFill/>
            </p:spPr>
            <p:txBody>
              <a:bodyPr wrap="none" lIns="108000" rIns="108000" rtlCol="0">
                <a:spAutoFit/>
              </a:bodyPr>
              <a:lstStyle/>
              <a:p>
                <a:pPr algn="ctr"/>
                <a:r>
                  <a:rPr lang="fr-FR" sz="600" dirty="0">
                    <a:solidFill>
                      <a:schemeClr val="bg2"/>
                    </a:solidFill>
                  </a:rPr>
                  <a:t>Réduction</a:t>
                </a:r>
              </a:p>
            </p:txBody>
          </p:sp>
        </p:grpSp>
      </p:grpSp>
      <p:sp>
        <p:nvSpPr>
          <p:cNvPr id="202" name="Rectangle: Rounded Corners 201">
            <a:extLst>
              <a:ext uri="{FF2B5EF4-FFF2-40B4-BE49-F238E27FC236}">
                <a16:creationId xmlns:a16="http://schemas.microsoft.com/office/drawing/2014/main" id="{35AE8946-F724-45E5-8D83-EFB5096A9A9E}"/>
              </a:ext>
            </a:extLst>
          </p:cNvPr>
          <p:cNvSpPr/>
          <p:nvPr userDrawn="1"/>
        </p:nvSpPr>
        <p:spPr>
          <a:xfrm>
            <a:off x="7163893" y="1661490"/>
            <a:ext cx="1746691"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MARCHÉ ADRESSÉ</a:t>
            </a:r>
          </a:p>
        </p:txBody>
      </p:sp>
      <p:sp>
        <p:nvSpPr>
          <p:cNvPr id="203" name="Rectangle: Rounded Corners 202">
            <a:extLst>
              <a:ext uri="{FF2B5EF4-FFF2-40B4-BE49-F238E27FC236}">
                <a16:creationId xmlns:a16="http://schemas.microsoft.com/office/drawing/2014/main" id="{1996D9F3-36FB-4E9E-ADC4-357A04061112}"/>
              </a:ext>
            </a:extLst>
          </p:cNvPr>
          <p:cNvSpPr/>
          <p:nvPr userDrawn="1"/>
        </p:nvSpPr>
        <p:spPr>
          <a:xfrm>
            <a:off x="59109" y="4117183"/>
            <a:ext cx="1746691"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IMPACT CLIENT.E</a:t>
            </a:r>
          </a:p>
        </p:txBody>
      </p:sp>
      <p:pic>
        <p:nvPicPr>
          <p:cNvPr id="7" name="Graphic 6" descr="Home with solid fill">
            <a:extLst>
              <a:ext uri="{FF2B5EF4-FFF2-40B4-BE49-F238E27FC236}">
                <a16:creationId xmlns:a16="http://schemas.microsoft.com/office/drawing/2014/main" id="{DE178CF2-3582-4A28-86A3-6929C97FE7E3}"/>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610282" y="2561450"/>
            <a:ext cx="233976" cy="233976"/>
          </a:xfrm>
          <a:prstGeom prst="rect">
            <a:avLst/>
          </a:prstGeom>
        </p:spPr>
      </p:pic>
      <p:sp>
        <p:nvSpPr>
          <p:cNvPr id="108" name="Text Placeholder 10">
            <a:extLst>
              <a:ext uri="{FF2B5EF4-FFF2-40B4-BE49-F238E27FC236}">
                <a16:creationId xmlns:a16="http://schemas.microsoft.com/office/drawing/2014/main" id="{71611905-CF03-4E93-8637-1793C775AED0}"/>
              </a:ext>
            </a:extLst>
          </p:cNvPr>
          <p:cNvSpPr>
            <a:spLocks noGrp="1"/>
          </p:cNvSpPr>
          <p:nvPr>
            <p:ph type="body" sz="quarter" idx="46" hasCustomPrompt="1"/>
          </p:nvPr>
        </p:nvSpPr>
        <p:spPr>
          <a:xfrm>
            <a:off x="9789772" y="2562962"/>
            <a:ext cx="2045155"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Lien du site internet</a:t>
            </a:r>
          </a:p>
        </p:txBody>
      </p:sp>
      <p:sp>
        <p:nvSpPr>
          <p:cNvPr id="109" name="Text Placeholder 10">
            <a:extLst>
              <a:ext uri="{FF2B5EF4-FFF2-40B4-BE49-F238E27FC236}">
                <a16:creationId xmlns:a16="http://schemas.microsoft.com/office/drawing/2014/main" id="{4DCEF583-552B-4C88-8657-B9CB326D0FBE}"/>
              </a:ext>
            </a:extLst>
          </p:cNvPr>
          <p:cNvSpPr>
            <a:spLocks noGrp="1"/>
          </p:cNvSpPr>
          <p:nvPr>
            <p:ph type="body" sz="quarter" idx="47" hasCustomPrompt="1"/>
          </p:nvPr>
        </p:nvSpPr>
        <p:spPr>
          <a:xfrm>
            <a:off x="10473775" y="2800772"/>
            <a:ext cx="1534710"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XX</a:t>
            </a:r>
          </a:p>
        </p:txBody>
      </p:sp>
      <p:sp>
        <p:nvSpPr>
          <p:cNvPr id="111" name="Text Placeholder 10">
            <a:extLst>
              <a:ext uri="{FF2B5EF4-FFF2-40B4-BE49-F238E27FC236}">
                <a16:creationId xmlns:a16="http://schemas.microsoft.com/office/drawing/2014/main" id="{ABFA99A7-C69F-4171-A015-609548A78184}"/>
              </a:ext>
            </a:extLst>
          </p:cNvPr>
          <p:cNvSpPr>
            <a:spLocks noGrp="1"/>
          </p:cNvSpPr>
          <p:nvPr>
            <p:ph type="body" sz="quarter" idx="48" hasCustomPrompt="1"/>
          </p:nvPr>
        </p:nvSpPr>
        <p:spPr>
          <a:xfrm>
            <a:off x="10030980" y="147928"/>
            <a:ext cx="1875518" cy="805060"/>
          </a:xfrm>
        </p:spPr>
        <p:txBody>
          <a:bodyPr anchor="t"/>
          <a:lstStyle>
            <a:lvl1pPr>
              <a:defRPr sz="18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Logo start up</a:t>
            </a:r>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US"/>
          </a:p>
        </p:txBody>
      </p:sp>
      <p:grpSp>
        <p:nvGrpSpPr>
          <p:cNvPr id="145" name="Group 144">
            <a:extLst>
              <a:ext uri="{FF2B5EF4-FFF2-40B4-BE49-F238E27FC236}">
                <a16:creationId xmlns:a16="http://schemas.microsoft.com/office/drawing/2014/main" id="{D696C2B5-4C8A-4393-8287-956169A71458}"/>
              </a:ext>
            </a:extLst>
          </p:cNvPr>
          <p:cNvGrpSpPr>
            <a:grpSpLocks/>
          </p:cNvGrpSpPr>
          <p:nvPr userDrawn="1"/>
        </p:nvGrpSpPr>
        <p:grpSpPr>
          <a:xfrm>
            <a:off x="2458929" y="4964843"/>
            <a:ext cx="1643535" cy="382620"/>
            <a:chOff x="2418959" y="4722780"/>
            <a:chExt cx="1643535" cy="382620"/>
          </a:xfrm>
        </p:grpSpPr>
        <p:grpSp>
          <p:nvGrpSpPr>
            <p:cNvPr id="102" name="Group 101">
              <a:extLst>
                <a:ext uri="{FF2B5EF4-FFF2-40B4-BE49-F238E27FC236}">
                  <a16:creationId xmlns:a16="http://schemas.microsoft.com/office/drawing/2014/main" id="{39F69AAA-1225-49B0-A1D7-C77095325094}"/>
                </a:ext>
              </a:extLst>
            </p:cNvPr>
            <p:cNvGrpSpPr/>
            <p:nvPr userDrawn="1"/>
          </p:nvGrpSpPr>
          <p:grpSpPr>
            <a:xfrm>
              <a:off x="2599658" y="4722780"/>
              <a:ext cx="1290787" cy="207927"/>
              <a:chOff x="2918256" y="2999235"/>
              <a:chExt cx="1290787" cy="207927"/>
            </a:xfrm>
          </p:grpSpPr>
          <p:pic>
            <p:nvPicPr>
              <p:cNvPr id="148" name="Graphic 147" descr="Touchscreen outline">
                <a:extLst>
                  <a:ext uri="{FF2B5EF4-FFF2-40B4-BE49-F238E27FC236}">
                    <a16:creationId xmlns:a16="http://schemas.microsoft.com/office/drawing/2014/main" id="{448A1C1A-CB7A-417C-B0B0-EEE741A710F4}"/>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476679" y="2999235"/>
                <a:ext cx="204875" cy="204875"/>
              </a:xfrm>
              <a:prstGeom prst="rect">
                <a:avLst/>
              </a:prstGeom>
            </p:spPr>
          </p:pic>
          <p:pic>
            <p:nvPicPr>
              <p:cNvPr id="149" name="Graphic 148" descr="Touchscreen outline">
                <a:extLst>
                  <a:ext uri="{FF2B5EF4-FFF2-40B4-BE49-F238E27FC236}">
                    <a16:creationId xmlns:a16="http://schemas.microsoft.com/office/drawing/2014/main" id="{1FF88775-AF5A-4778-A3F6-C142D46C8C8D}"/>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004168" y="2999235"/>
                <a:ext cx="204875" cy="204875"/>
              </a:xfrm>
              <a:prstGeom prst="rect">
                <a:avLst/>
              </a:prstGeom>
            </p:spPr>
          </p:pic>
          <p:pic>
            <p:nvPicPr>
              <p:cNvPr id="123" name="Graphic 122" descr="Touchscreen outline">
                <a:extLst>
                  <a:ext uri="{FF2B5EF4-FFF2-40B4-BE49-F238E27FC236}">
                    <a16:creationId xmlns:a16="http://schemas.microsoft.com/office/drawing/2014/main" id="{48519883-ADEC-4396-9C77-0969146AEA5C}"/>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918256" y="3002287"/>
                <a:ext cx="204875" cy="204875"/>
              </a:xfrm>
              <a:prstGeom prst="rect">
                <a:avLst/>
              </a:prstGeom>
            </p:spPr>
          </p:pic>
        </p:grpSp>
        <p:grpSp>
          <p:nvGrpSpPr>
            <p:cNvPr id="69" name="Group 68">
              <a:extLst>
                <a:ext uri="{FF2B5EF4-FFF2-40B4-BE49-F238E27FC236}">
                  <a16:creationId xmlns:a16="http://schemas.microsoft.com/office/drawing/2014/main" id="{2DBABE69-3E5D-4645-AD6D-DF24EDA602FC}"/>
                </a:ext>
              </a:extLst>
            </p:cNvPr>
            <p:cNvGrpSpPr>
              <a:grpSpLocks/>
            </p:cNvGrpSpPr>
            <p:nvPr userDrawn="1"/>
          </p:nvGrpSpPr>
          <p:grpSpPr>
            <a:xfrm>
              <a:off x="2418959" y="4920734"/>
              <a:ext cx="1643535" cy="184666"/>
              <a:chOff x="2750057" y="3143782"/>
              <a:chExt cx="1643535" cy="184666"/>
            </a:xfrm>
          </p:grpSpPr>
          <p:sp>
            <p:nvSpPr>
              <p:cNvPr id="195" name="TextBox 194">
                <a:extLst>
                  <a:ext uri="{FF2B5EF4-FFF2-40B4-BE49-F238E27FC236}">
                    <a16:creationId xmlns:a16="http://schemas.microsoft.com/office/drawing/2014/main" id="{8C7F30EA-1F76-46F2-8A20-920E877940A9}"/>
                  </a:ext>
                </a:extLst>
              </p:cNvPr>
              <p:cNvSpPr txBox="1">
                <a:spLocks/>
              </p:cNvSpPr>
              <p:nvPr userDrawn="1"/>
            </p:nvSpPr>
            <p:spPr>
              <a:xfrm>
                <a:off x="2750057" y="3143782"/>
                <a:ext cx="553137" cy="184666"/>
              </a:xfrm>
              <a:prstGeom prst="rect">
                <a:avLst/>
              </a:prstGeom>
              <a:noFill/>
            </p:spPr>
            <p:txBody>
              <a:bodyPr wrap="none" lIns="108000" rIns="108000" rtlCol="0">
                <a:spAutoFit/>
              </a:bodyPr>
              <a:lstStyle/>
              <a:p>
                <a:pPr algn="ctr"/>
                <a:r>
                  <a:rPr lang="fr-FR" sz="600" dirty="0">
                    <a:solidFill>
                      <a:schemeClr val="bg2"/>
                    </a:solidFill>
                  </a:rPr>
                  <a:t>Peu fluide</a:t>
                </a:r>
              </a:p>
            </p:txBody>
          </p:sp>
          <p:sp>
            <p:nvSpPr>
              <p:cNvPr id="200" name="TextBox 199">
                <a:extLst>
                  <a:ext uri="{FF2B5EF4-FFF2-40B4-BE49-F238E27FC236}">
                    <a16:creationId xmlns:a16="http://schemas.microsoft.com/office/drawing/2014/main" id="{95AFF43B-8DA8-47BA-8B47-01E490630911}"/>
                  </a:ext>
                </a:extLst>
              </p:cNvPr>
              <p:cNvSpPr txBox="1">
                <a:spLocks/>
              </p:cNvSpPr>
              <p:nvPr userDrawn="1"/>
            </p:nvSpPr>
            <p:spPr>
              <a:xfrm>
                <a:off x="3369072" y="3143782"/>
                <a:ext cx="420089" cy="184666"/>
              </a:xfrm>
              <a:prstGeom prst="rect">
                <a:avLst/>
              </a:prstGeom>
              <a:noFill/>
            </p:spPr>
            <p:txBody>
              <a:bodyPr wrap="none" lIns="108000" rIns="108000" rtlCol="0">
                <a:spAutoFit/>
              </a:bodyPr>
              <a:lstStyle/>
              <a:p>
                <a:pPr algn="ctr"/>
                <a:r>
                  <a:rPr lang="fr-FR" sz="600" dirty="0">
                    <a:solidFill>
                      <a:schemeClr val="bg2"/>
                    </a:solidFill>
                  </a:rPr>
                  <a:t>Fluide</a:t>
                </a:r>
              </a:p>
            </p:txBody>
          </p:sp>
          <p:sp>
            <p:nvSpPr>
              <p:cNvPr id="201" name="TextBox 200">
                <a:extLst>
                  <a:ext uri="{FF2B5EF4-FFF2-40B4-BE49-F238E27FC236}">
                    <a16:creationId xmlns:a16="http://schemas.microsoft.com/office/drawing/2014/main" id="{2D58A62D-A941-4AE3-BF77-91BFB5CAA0DB}"/>
                  </a:ext>
                </a:extLst>
              </p:cNvPr>
              <p:cNvSpPr txBox="1">
                <a:spLocks/>
              </p:cNvSpPr>
              <p:nvPr userDrawn="1"/>
            </p:nvSpPr>
            <p:spPr>
              <a:xfrm>
                <a:off x="3819616" y="3143782"/>
                <a:ext cx="573976" cy="184666"/>
              </a:xfrm>
              <a:prstGeom prst="rect">
                <a:avLst/>
              </a:prstGeom>
              <a:noFill/>
            </p:spPr>
            <p:txBody>
              <a:bodyPr wrap="none" lIns="108000" rIns="108000" rtlCol="0">
                <a:spAutoFit/>
              </a:bodyPr>
              <a:lstStyle/>
              <a:p>
                <a:pPr algn="ctr"/>
                <a:r>
                  <a:rPr lang="fr-FR" sz="600" dirty="0">
                    <a:solidFill>
                      <a:schemeClr val="bg2"/>
                    </a:solidFill>
                  </a:rPr>
                  <a:t>Très fluide</a:t>
                </a:r>
              </a:p>
            </p:txBody>
          </p:sp>
        </p:grpSp>
      </p:grpSp>
      <p:sp>
        <p:nvSpPr>
          <p:cNvPr id="103" name="Rectangle 102">
            <a:extLst>
              <a:ext uri="{FF2B5EF4-FFF2-40B4-BE49-F238E27FC236}">
                <a16:creationId xmlns:a16="http://schemas.microsoft.com/office/drawing/2014/main" id="{E460511F-7089-4676-90DB-CA638A758795}"/>
              </a:ext>
            </a:extLst>
          </p:cNvPr>
          <p:cNvSpPr>
            <a:spLocks/>
          </p:cNvSpPr>
          <p:nvPr userDrawn="1"/>
        </p:nvSpPr>
        <p:spPr>
          <a:xfrm>
            <a:off x="11125200" y="6705600"/>
            <a:ext cx="1076726" cy="106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700" b="0" dirty="0">
                <a:solidFill>
                  <a:schemeClr val="bg1">
                    <a:lumMod val="95000"/>
                  </a:schemeClr>
                </a:solidFill>
              </a:rPr>
              <a:t>*Grandes entreprises</a:t>
            </a:r>
          </a:p>
        </p:txBody>
      </p:sp>
    </p:spTree>
    <p:extLst>
      <p:ext uri="{BB962C8B-B14F-4D97-AF65-F5344CB8AC3E}">
        <p14:creationId xmlns:p14="http://schemas.microsoft.com/office/powerpoint/2010/main" val="42683360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Headline only">
    <p:spTree>
      <p:nvGrpSpPr>
        <p:cNvPr id="1" name=""/>
        <p:cNvGrpSpPr/>
        <p:nvPr/>
      </p:nvGrpSpPr>
      <p:grpSpPr>
        <a:xfrm>
          <a:off x="0" y="0"/>
          <a:ext cx="0" cy="0"/>
          <a:chOff x="0" y="0"/>
          <a:chExt cx="0" cy="0"/>
        </a:xfrm>
      </p:grpSpPr>
      <p:sp>
        <p:nvSpPr>
          <p:cNvPr id="254" name="Rectangle 253">
            <a:extLst>
              <a:ext uri="{FF2B5EF4-FFF2-40B4-BE49-F238E27FC236}">
                <a16:creationId xmlns:a16="http://schemas.microsoft.com/office/drawing/2014/main" id="{F8070885-B301-46B3-A3F0-94BF1DA20ABD}"/>
              </a:ext>
            </a:extLst>
          </p:cNvPr>
          <p:cNvSpPr/>
          <p:nvPr userDrawn="1"/>
        </p:nvSpPr>
        <p:spPr>
          <a:xfrm>
            <a:off x="-169818" y="1475697"/>
            <a:ext cx="10423666" cy="2457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US" noProof="0"/>
              <a:t>Nom de la startup, présentation </a:t>
            </a:r>
            <a:r>
              <a:rPr lang="en-US" noProof="0" err="1"/>
              <a:t>succinte</a:t>
            </a:r>
            <a:r>
              <a:rPr lang="en-US" noProof="0"/>
              <a:t> sur maximum 1 </a:t>
            </a:r>
            <a:r>
              <a:rPr lang="en-US" noProof="0" err="1"/>
              <a:t>ligne</a:t>
            </a:r>
            <a:endParaRPr lang="en-US" noProof="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Présentation de </a:t>
            </a:r>
            <a:r>
              <a:rPr lang="en-US" noProof="0" err="1"/>
              <a:t>l’acteur</a:t>
            </a:r>
            <a:endParaRPr lang="en-US" noProof="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de la proposition de </a:t>
            </a:r>
            <a:r>
              <a:rPr lang="en-US" err="1"/>
              <a:t>valeur</a:t>
            </a:r>
            <a:r>
              <a:rPr lang="en-US"/>
              <a:t> de la solution en 3 </a:t>
            </a:r>
            <a:r>
              <a:rPr lang="en-US" err="1"/>
              <a:t>lignes</a:t>
            </a:r>
            <a:r>
              <a:rPr lang="en-US"/>
              <a:t> et </a:t>
            </a:r>
            <a:r>
              <a:rPr lang="en-US" err="1"/>
              <a:t>besoin</a:t>
            </a:r>
            <a:r>
              <a:rPr lang="en-US"/>
              <a:t> </a:t>
            </a:r>
            <a:r>
              <a:rPr lang="en-US" err="1"/>
              <a:t>adressé</a:t>
            </a:r>
            <a:r>
              <a:rPr lang="en-US"/>
              <a:t> (</a:t>
            </a:r>
            <a:r>
              <a:rPr lang="en-US" err="1"/>
              <a:t>règlementations</a:t>
            </a:r>
            <a:r>
              <a:rPr lang="en-US"/>
              <a:t> </a:t>
            </a:r>
            <a:r>
              <a:rPr lang="en-US" err="1"/>
              <a:t>etc</a:t>
            </a:r>
            <a:r>
              <a:rPr lang="en-US"/>
              <a:t>)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54" name="Text Placeholder 153">
            <a:extLst>
              <a:ext uri="{FF2B5EF4-FFF2-40B4-BE49-F238E27FC236}">
                <a16:creationId xmlns:a16="http://schemas.microsoft.com/office/drawing/2014/main" id="{611E414B-76F1-4561-B46E-0E30312CAFAE}"/>
              </a:ext>
            </a:extLst>
          </p:cNvPr>
          <p:cNvSpPr>
            <a:spLocks noGrp="1"/>
          </p:cNvSpPr>
          <p:nvPr>
            <p:ph type="body" sz="quarter" idx="35" hasCustomPrompt="1"/>
          </p:nvPr>
        </p:nvSpPr>
        <p:spPr>
          <a:xfrm>
            <a:off x="4649471" y="1650339"/>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29" name="Text Placeholder 153">
            <a:extLst>
              <a:ext uri="{FF2B5EF4-FFF2-40B4-BE49-F238E27FC236}">
                <a16:creationId xmlns:a16="http://schemas.microsoft.com/office/drawing/2014/main" id="{BC871FB4-D894-4441-BDE7-3F6378114171}"/>
              </a:ext>
            </a:extLst>
          </p:cNvPr>
          <p:cNvSpPr>
            <a:spLocks noGrp="1"/>
          </p:cNvSpPr>
          <p:nvPr>
            <p:ph type="body" sz="quarter" idx="39" hasCustomPrompt="1"/>
          </p:nvPr>
        </p:nvSpPr>
        <p:spPr>
          <a:xfrm>
            <a:off x="4658149" y="2115613"/>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30" name="Text Placeholder 153">
            <a:extLst>
              <a:ext uri="{FF2B5EF4-FFF2-40B4-BE49-F238E27FC236}">
                <a16:creationId xmlns:a16="http://schemas.microsoft.com/office/drawing/2014/main" id="{E092D6DF-7DD7-4B20-ACFF-8A510E56C259}"/>
              </a:ext>
            </a:extLst>
          </p:cNvPr>
          <p:cNvSpPr>
            <a:spLocks noGrp="1"/>
          </p:cNvSpPr>
          <p:nvPr>
            <p:ph type="body" sz="quarter" idx="40" hasCustomPrompt="1"/>
          </p:nvPr>
        </p:nvSpPr>
        <p:spPr>
          <a:xfrm>
            <a:off x="4658148" y="2590957"/>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4658148" y="3063628"/>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grpSp>
        <p:nvGrpSpPr>
          <p:cNvPr id="43" name="Group 42">
            <a:extLst>
              <a:ext uri="{FF2B5EF4-FFF2-40B4-BE49-F238E27FC236}">
                <a16:creationId xmlns:a16="http://schemas.microsoft.com/office/drawing/2014/main" id="{276AAC5A-67E2-4D3A-A4A3-FE01FF4518B5}"/>
              </a:ext>
            </a:extLst>
          </p:cNvPr>
          <p:cNvGrpSpPr/>
          <p:nvPr userDrawn="1"/>
        </p:nvGrpSpPr>
        <p:grpSpPr>
          <a:xfrm>
            <a:off x="8729906" y="0"/>
            <a:ext cx="3472633" cy="6883394"/>
            <a:chOff x="7457060" y="0"/>
            <a:chExt cx="4745480" cy="6883394"/>
          </a:xfrm>
        </p:grpSpPr>
        <p:sp>
          <p:nvSpPr>
            <p:cNvPr id="41" name="Rectangle 40">
              <a:extLst>
                <a:ext uri="{FF2B5EF4-FFF2-40B4-BE49-F238E27FC236}">
                  <a16:creationId xmlns:a16="http://schemas.microsoft.com/office/drawing/2014/main" id="{31919A6D-7FFE-497A-A808-DF620639138D}"/>
                </a:ext>
              </a:extLst>
            </p:cNvPr>
            <p:cNvSpPr/>
            <p:nvPr userDrawn="1"/>
          </p:nvSpPr>
          <p:spPr>
            <a:xfrm>
              <a:off x="10534191" y="0"/>
              <a:ext cx="1668349" cy="6883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59" name="Freeform: Shape 158">
              <a:extLst>
                <a:ext uri="{FF2B5EF4-FFF2-40B4-BE49-F238E27FC236}">
                  <a16:creationId xmlns:a16="http://schemas.microsoft.com/office/drawing/2014/main" id="{00C0F7FE-6834-43F5-8292-76487E8E6511}"/>
                </a:ext>
              </a:extLst>
            </p:cNvPr>
            <p:cNvSpPr/>
            <p:nvPr userDrawn="1"/>
          </p:nvSpPr>
          <p:spPr>
            <a:xfrm>
              <a:off x="7457060" y="0"/>
              <a:ext cx="3210940" cy="6883394"/>
            </a:xfrm>
            <a:custGeom>
              <a:avLst/>
              <a:gdLst>
                <a:gd name="connsiteX0" fmla="*/ 2902097 w 3210940"/>
                <a:gd name="connsiteY0" fmla="*/ 0 h 6883394"/>
                <a:gd name="connsiteX1" fmla="*/ 3206925 w 3210940"/>
                <a:gd name="connsiteY1" fmla="*/ 0 h 6883394"/>
                <a:gd name="connsiteX2" fmla="*/ 3210940 w 3210940"/>
                <a:gd name="connsiteY2" fmla="*/ 6883394 h 6883394"/>
                <a:gd name="connsiteX3" fmla="*/ 0 w 3210940"/>
                <a:gd name="connsiteY3" fmla="*/ 6883394 h 6883394"/>
                <a:gd name="connsiteX4" fmla="*/ 780350 w 3210940"/>
                <a:gd name="connsiteY4" fmla="*/ 6284276 h 6883394"/>
                <a:gd name="connsiteX5" fmla="*/ 369096 w 3210940"/>
                <a:gd name="connsiteY5" fmla="*/ 4686624 h 6883394"/>
                <a:gd name="connsiteX6" fmla="*/ 1356127 w 3210940"/>
                <a:gd name="connsiteY6" fmla="*/ 4179677 h 6883394"/>
                <a:gd name="connsiteX7" fmla="*/ 985998 w 3210940"/>
                <a:gd name="connsiteY7" fmla="*/ 2320879 h 6883394"/>
                <a:gd name="connsiteX8" fmla="*/ 2859830 w 3210940"/>
                <a:gd name="connsiteY8" fmla="*/ 22874 h 6883394"/>
                <a:gd name="connsiteX9" fmla="*/ 2902097 w 3210940"/>
                <a:gd name="connsiteY9" fmla="*/ 0 h 68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0940" h="6883394">
                  <a:moveTo>
                    <a:pt x="2902097" y="0"/>
                  </a:moveTo>
                  <a:lnTo>
                    <a:pt x="3206925" y="0"/>
                  </a:lnTo>
                  <a:lnTo>
                    <a:pt x="3210940" y="6883394"/>
                  </a:lnTo>
                  <a:lnTo>
                    <a:pt x="0" y="6883394"/>
                  </a:lnTo>
                  <a:cubicBezTo>
                    <a:pt x="0" y="6883394"/>
                    <a:pt x="655897" y="6596114"/>
                    <a:pt x="780350" y="6284276"/>
                  </a:cubicBezTo>
                  <a:cubicBezTo>
                    <a:pt x="1020174" y="5683483"/>
                    <a:pt x="66956" y="5156886"/>
                    <a:pt x="369096" y="4686624"/>
                  </a:cubicBezTo>
                  <a:cubicBezTo>
                    <a:pt x="570082" y="4373798"/>
                    <a:pt x="1061500" y="4498517"/>
                    <a:pt x="1356127" y="4179677"/>
                  </a:cubicBezTo>
                  <a:cubicBezTo>
                    <a:pt x="1797070" y="3702512"/>
                    <a:pt x="985998" y="3045283"/>
                    <a:pt x="985998" y="2320879"/>
                  </a:cubicBezTo>
                  <a:cubicBezTo>
                    <a:pt x="985998" y="1194606"/>
                    <a:pt x="2235219" y="366523"/>
                    <a:pt x="2859830" y="22874"/>
                  </a:cubicBezTo>
                  <a:lnTo>
                    <a:pt x="290209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sp>
        <p:nvSpPr>
          <p:cNvPr id="30" name="Rectangle 29">
            <a:extLst>
              <a:ext uri="{FF2B5EF4-FFF2-40B4-BE49-F238E27FC236}">
                <a16:creationId xmlns:a16="http://schemas.microsoft.com/office/drawing/2014/main" id="{F91205BA-43AB-43E0-8915-AABC5ED2F7BC}"/>
              </a:ext>
            </a:extLst>
          </p:cNvPr>
          <p:cNvSpPr>
            <a:spLocks/>
          </p:cNvSpPr>
          <p:nvPr userDrawn="1"/>
        </p:nvSpPr>
        <p:spPr>
          <a:xfrm>
            <a:off x="3200400" y="166093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Facilité d’intégration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de la solution</a:t>
            </a:r>
          </a:p>
        </p:txBody>
      </p:sp>
      <p:sp>
        <p:nvSpPr>
          <p:cNvPr id="77" name="Rectangle 76">
            <a:extLst>
              <a:ext uri="{FF2B5EF4-FFF2-40B4-BE49-F238E27FC236}">
                <a16:creationId xmlns:a16="http://schemas.microsoft.com/office/drawing/2014/main" id="{2072C7FA-E2F6-4951-ADA8-80FB767D9E19}"/>
              </a:ext>
            </a:extLst>
          </p:cNvPr>
          <p:cNvSpPr>
            <a:spLocks/>
          </p:cNvSpPr>
          <p:nvPr userDrawn="1"/>
        </p:nvSpPr>
        <p:spPr>
          <a:xfrm>
            <a:off x="3209080" y="3074226"/>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Engagement de l’entreprise</a:t>
            </a:r>
          </a:p>
        </p:txBody>
      </p:sp>
      <p:sp>
        <p:nvSpPr>
          <p:cNvPr id="76" name="Rectangle 75">
            <a:extLst>
              <a:ext uri="{FF2B5EF4-FFF2-40B4-BE49-F238E27FC236}">
                <a16:creationId xmlns:a16="http://schemas.microsoft.com/office/drawing/2014/main" id="{AF793AAD-29C0-491C-AF15-81EBAC98B3EA}"/>
              </a:ext>
            </a:extLst>
          </p:cNvPr>
          <p:cNvSpPr>
            <a:spLocks/>
          </p:cNvSpPr>
          <p:nvPr userDrawn="1"/>
        </p:nvSpPr>
        <p:spPr>
          <a:xfrm>
            <a:off x="3209079" y="2601555"/>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Impact environnemental</a:t>
            </a:r>
          </a:p>
        </p:txBody>
      </p:sp>
      <p:sp>
        <p:nvSpPr>
          <p:cNvPr id="75" name="Rectangle 74">
            <a:extLst>
              <a:ext uri="{FF2B5EF4-FFF2-40B4-BE49-F238E27FC236}">
                <a16:creationId xmlns:a16="http://schemas.microsoft.com/office/drawing/2014/main" id="{F28C4B25-F5C4-48BF-A64F-68656F58B9A7}"/>
              </a:ext>
            </a:extLst>
          </p:cNvPr>
          <p:cNvSpPr>
            <a:spLocks/>
          </p:cNvSpPr>
          <p:nvPr userDrawn="1"/>
        </p:nvSpPr>
        <p:spPr>
          <a:xfrm>
            <a:off x="3209078" y="214358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Facilité d’utilisation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de la solution</a:t>
            </a:r>
          </a:p>
        </p:txBody>
      </p:sp>
      <p:sp>
        <p:nvSpPr>
          <p:cNvPr id="186" name="TextBox 185">
            <a:extLst>
              <a:ext uri="{FF2B5EF4-FFF2-40B4-BE49-F238E27FC236}">
                <a16:creationId xmlns:a16="http://schemas.microsoft.com/office/drawing/2014/main" id="{E3095E67-80B4-43C9-AEB6-6AECB2986AED}"/>
              </a:ext>
            </a:extLst>
          </p:cNvPr>
          <p:cNvSpPr txBox="1">
            <a:spLocks/>
          </p:cNvSpPr>
          <p:nvPr userDrawn="1"/>
        </p:nvSpPr>
        <p:spPr>
          <a:xfrm>
            <a:off x="2421614" y="3429000"/>
            <a:ext cx="768165" cy="218645"/>
          </a:xfrm>
          <a:prstGeom prst="rect">
            <a:avLst/>
          </a:prstGeom>
          <a:noFill/>
        </p:spPr>
        <p:txBody>
          <a:bodyPr wrap="square" lIns="108000" rIns="108000" rtlCol="0">
            <a:spAutoFit/>
          </a:bodyPr>
          <a:lstStyle/>
          <a:p>
            <a:pPr algn="ctr"/>
            <a:r>
              <a:rPr lang="fr-FR" sz="900" dirty="0"/>
              <a:t>Excellent</a:t>
            </a:r>
          </a:p>
        </p:txBody>
      </p:sp>
      <p:sp>
        <p:nvSpPr>
          <p:cNvPr id="187" name="TextBox 186">
            <a:extLst>
              <a:ext uri="{FF2B5EF4-FFF2-40B4-BE49-F238E27FC236}">
                <a16:creationId xmlns:a16="http://schemas.microsoft.com/office/drawing/2014/main" id="{092A78A6-2E94-49C7-B21B-F6F8A237459C}"/>
              </a:ext>
            </a:extLst>
          </p:cNvPr>
          <p:cNvSpPr txBox="1">
            <a:spLocks/>
          </p:cNvSpPr>
          <p:nvPr userDrawn="1"/>
        </p:nvSpPr>
        <p:spPr>
          <a:xfrm>
            <a:off x="1732804" y="3429000"/>
            <a:ext cx="739086" cy="230832"/>
          </a:xfrm>
          <a:prstGeom prst="rect">
            <a:avLst/>
          </a:prstGeom>
          <a:noFill/>
        </p:spPr>
        <p:txBody>
          <a:bodyPr wrap="none" lIns="108000" rIns="108000" rtlCol="0">
            <a:spAutoFit/>
          </a:bodyPr>
          <a:lstStyle/>
          <a:p>
            <a:pPr algn="ctr"/>
            <a:r>
              <a:rPr lang="fr-FR" sz="900" dirty="0"/>
              <a:t>Plutôt bon</a:t>
            </a:r>
          </a:p>
        </p:txBody>
      </p:sp>
      <p:sp>
        <p:nvSpPr>
          <p:cNvPr id="188" name="TextBox 187">
            <a:extLst>
              <a:ext uri="{FF2B5EF4-FFF2-40B4-BE49-F238E27FC236}">
                <a16:creationId xmlns:a16="http://schemas.microsoft.com/office/drawing/2014/main" id="{D031D045-7B6D-42EE-9D47-06919EE2D4F1}"/>
              </a:ext>
            </a:extLst>
          </p:cNvPr>
          <p:cNvSpPr txBox="1">
            <a:spLocks/>
          </p:cNvSpPr>
          <p:nvPr userDrawn="1"/>
        </p:nvSpPr>
        <p:spPr>
          <a:xfrm>
            <a:off x="1130246" y="3429000"/>
            <a:ext cx="591535" cy="218645"/>
          </a:xfrm>
          <a:prstGeom prst="rect">
            <a:avLst/>
          </a:prstGeom>
          <a:noFill/>
        </p:spPr>
        <p:txBody>
          <a:bodyPr wrap="none" lIns="108000" rIns="108000" rtlCol="0">
            <a:spAutoFit/>
          </a:bodyPr>
          <a:lstStyle/>
          <a:p>
            <a:pPr algn="ctr"/>
            <a:r>
              <a:rPr lang="fr-FR" sz="900" dirty="0"/>
              <a:t>Mauvais</a:t>
            </a:r>
          </a:p>
        </p:txBody>
      </p:sp>
      <p:sp>
        <p:nvSpPr>
          <p:cNvPr id="189" name="TextBox 188">
            <a:extLst>
              <a:ext uri="{FF2B5EF4-FFF2-40B4-BE49-F238E27FC236}">
                <a16:creationId xmlns:a16="http://schemas.microsoft.com/office/drawing/2014/main" id="{5930FC4E-B8D5-4C31-A372-52EE62B093A7}"/>
              </a:ext>
            </a:extLst>
          </p:cNvPr>
          <p:cNvSpPr txBox="1">
            <a:spLocks/>
          </p:cNvSpPr>
          <p:nvPr userDrawn="1"/>
        </p:nvSpPr>
        <p:spPr>
          <a:xfrm>
            <a:off x="425355" y="3429000"/>
            <a:ext cx="596873" cy="218645"/>
          </a:xfrm>
          <a:prstGeom prst="rect">
            <a:avLst/>
          </a:prstGeom>
          <a:noFill/>
        </p:spPr>
        <p:txBody>
          <a:bodyPr wrap="none" lIns="108000" rIns="108000" rtlCol="0">
            <a:spAutoFit/>
          </a:bodyPr>
          <a:lstStyle/>
          <a:p>
            <a:pPr algn="ctr"/>
            <a:r>
              <a:rPr lang="fr-FR" sz="900" dirty="0"/>
              <a:t>Néant</a:t>
            </a:r>
          </a:p>
        </p:txBody>
      </p:sp>
      <p:cxnSp>
        <p:nvCxnSpPr>
          <p:cNvPr id="7" name="Straight Connector 6">
            <a:extLst>
              <a:ext uri="{FF2B5EF4-FFF2-40B4-BE49-F238E27FC236}">
                <a16:creationId xmlns:a16="http://schemas.microsoft.com/office/drawing/2014/main" id="{B960B813-AD71-4CC8-A9FC-A0C068CA2DCA}"/>
              </a:ext>
            </a:extLst>
          </p:cNvPr>
          <p:cNvCxnSpPr>
            <a:cxnSpLocks/>
          </p:cNvCxnSpPr>
          <p:nvPr userDrawn="1"/>
        </p:nvCxnSpPr>
        <p:spPr>
          <a:xfrm rot="5400000">
            <a:off x="-213942"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50B4BC-876A-45B5-BA47-6E97C418A203}"/>
              </a:ext>
            </a:extLst>
          </p:cNvPr>
          <p:cNvCxnSpPr>
            <a:cxnSpLocks/>
          </p:cNvCxnSpPr>
          <p:nvPr userDrawn="1"/>
        </p:nvCxnSpPr>
        <p:spPr>
          <a:xfrm rot="5400000">
            <a:off x="1864715" y="2537936"/>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32CC11-7F86-492A-8CBF-A8A825722682}"/>
              </a:ext>
            </a:extLst>
          </p:cNvPr>
          <p:cNvCxnSpPr>
            <a:cxnSpLocks/>
          </p:cNvCxnSpPr>
          <p:nvPr userDrawn="1"/>
        </p:nvCxnSpPr>
        <p:spPr>
          <a:xfrm rot="5400000">
            <a:off x="1166717"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45F640-D512-486A-8DE4-3D7CD41BECA9}"/>
              </a:ext>
            </a:extLst>
          </p:cNvPr>
          <p:cNvCxnSpPr>
            <a:cxnSpLocks/>
          </p:cNvCxnSpPr>
          <p:nvPr userDrawn="1"/>
        </p:nvCxnSpPr>
        <p:spPr>
          <a:xfrm rot="5400000">
            <a:off x="481296"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2DB908C2-794F-480D-9239-5B8A04FF7617}"/>
              </a:ext>
            </a:extLst>
          </p:cNvPr>
          <p:cNvSpPr>
            <a:spLocks/>
          </p:cNvSpPr>
          <p:nvPr userDrawn="1"/>
        </p:nvSpPr>
        <p:spPr>
          <a:xfrm rot="16200000">
            <a:off x="1623677" y="675777"/>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72" name="Rectangle: Rounded Corners 71">
            <a:extLst>
              <a:ext uri="{FF2B5EF4-FFF2-40B4-BE49-F238E27FC236}">
                <a16:creationId xmlns:a16="http://schemas.microsoft.com/office/drawing/2014/main" id="{9E96277A-02E1-4048-A862-0CB6F871C83C}"/>
              </a:ext>
            </a:extLst>
          </p:cNvPr>
          <p:cNvSpPr>
            <a:spLocks/>
          </p:cNvSpPr>
          <p:nvPr userDrawn="1"/>
        </p:nvSpPr>
        <p:spPr>
          <a:xfrm rot="16200000">
            <a:off x="1623678" y="1145718"/>
            <a:ext cx="271027" cy="2357542"/>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74" name="Rectangle: Rounded Corners 73">
            <a:extLst>
              <a:ext uri="{FF2B5EF4-FFF2-40B4-BE49-F238E27FC236}">
                <a16:creationId xmlns:a16="http://schemas.microsoft.com/office/drawing/2014/main" id="{449BF5FC-CC21-44EF-B484-D9B8D3796116}"/>
              </a:ext>
            </a:extLst>
          </p:cNvPr>
          <p:cNvSpPr>
            <a:spLocks/>
          </p:cNvSpPr>
          <p:nvPr userDrawn="1"/>
        </p:nvSpPr>
        <p:spPr>
          <a:xfrm rot="16200000">
            <a:off x="1623677" y="208559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1" name="Rectangle: Rounded Corners 100">
            <a:extLst>
              <a:ext uri="{FF2B5EF4-FFF2-40B4-BE49-F238E27FC236}">
                <a16:creationId xmlns:a16="http://schemas.microsoft.com/office/drawing/2014/main" id="{36ADC581-F7CD-4B68-8E47-E1C3EC6D5D77}"/>
              </a:ext>
            </a:extLst>
          </p:cNvPr>
          <p:cNvSpPr>
            <a:spLocks/>
          </p:cNvSpPr>
          <p:nvPr userDrawn="1"/>
        </p:nvSpPr>
        <p:spPr>
          <a:xfrm rot="16200000">
            <a:off x="1623677" y="161565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874882" y="2598939"/>
            <a:ext cx="220370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372600" y="4457717"/>
            <a:ext cx="17572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Taille :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372600" y="4655918"/>
            <a:ext cx="17572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Date de création :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372600" y="4886750"/>
            <a:ext cx="1643743"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915191" y="4655918"/>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 ETP</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10915190" y="4457038"/>
            <a:ext cx="1224552" cy="232464"/>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20XX</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0915190" y="4886750"/>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72600" y="2168487"/>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1"/>
                </a:solidFill>
                <a:ea typeface="+mj-ea"/>
                <a:cs typeface="+mj-cs"/>
              </a:rPr>
              <a:t>ORIGINE</a:t>
            </a:r>
          </a:p>
        </p:txBody>
      </p:sp>
      <p:sp>
        <p:nvSpPr>
          <p:cNvPr id="172" name="TextBox 171">
            <a:extLst>
              <a:ext uri="{FF2B5EF4-FFF2-40B4-BE49-F238E27FC236}">
                <a16:creationId xmlns:a16="http://schemas.microsoft.com/office/drawing/2014/main" id="{5CA96BCD-3FE1-4D25-94D0-21D17E78CC6A}"/>
              </a:ext>
            </a:extLst>
          </p:cNvPr>
          <p:cNvSpPr txBox="1">
            <a:spLocks/>
          </p:cNvSpPr>
          <p:nvPr userDrawn="1"/>
        </p:nvSpPr>
        <p:spPr>
          <a:xfrm>
            <a:off x="9315321" y="5664597"/>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TPE</a:t>
            </a:r>
          </a:p>
        </p:txBody>
      </p:sp>
      <p:sp>
        <p:nvSpPr>
          <p:cNvPr id="173" name="TextBox 172">
            <a:extLst>
              <a:ext uri="{FF2B5EF4-FFF2-40B4-BE49-F238E27FC236}">
                <a16:creationId xmlns:a16="http://schemas.microsoft.com/office/drawing/2014/main" id="{1828E8F0-C76C-4D7A-A2B7-BEF8BF3E4982}"/>
              </a:ext>
            </a:extLst>
          </p:cNvPr>
          <p:cNvSpPr txBox="1">
            <a:spLocks/>
          </p:cNvSpPr>
          <p:nvPr userDrawn="1"/>
        </p:nvSpPr>
        <p:spPr>
          <a:xfrm>
            <a:off x="9317789" y="5887041"/>
            <a:ext cx="1904448"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Secteur(s) d’activité : </a:t>
            </a:r>
          </a:p>
        </p:txBody>
      </p:sp>
      <p:sp>
        <p:nvSpPr>
          <p:cNvPr id="174" name="TextBox 173">
            <a:extLst>
              <a:ext uri="{FF2B5EF4-FFF2-40B4-BE49-F238E27FC236}">
                <a16:creationId xmlns:a16="http://schemas.microsoft.com/office/drawing/2014/main" id="{2517DD07-118F-45D0-9B19-F78EC47D5FAF}"/>
              </a:ext>
            </a:extLst>
          </p:cNvPr>
          <p:cNvSpPr txBox="1">
            <a:spLocks/>
          </p:cNvSpPr>
          <p:nvPr userDrawn="1"/>
        </p:nvSpPr>
        <p:spPr>
          <a:xfrm>
            <a:off x="9320281" y="6097484"/>
            <a:ext cx="2558290"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Secteur(s) géographique(s) :</a:t>
            </a:r>
          </a:p>
        </p:txBody>
      </p:sp>
      <p:sp>
        <p:nvSpPr>
          <p:cNvPr id="176" name="Text Placeholder 10">
            <a:extLst>
              <a:ext uri="{FF2B5EF4-FFF2-40B4-BE49-F238E27FC236}">
                <a16:creationId xmlns:a16="http://schemas.microsoft.com/office/drawing/2014/main" id="{7646E8D6-0272-4457-9BDC-D17F1BC67ACD}"/>
              </a:ext>
            </a:extLst>
          </p:cNvPr>
          <p:cNvSpPr>
            <a:spLocks noGrp="1"/>
          </p:cNvSpPr>
          <p:nvPr userDrawn="1">
            <p:ph type="body" sz="quarter" idx="33" hasCustomPrompt="1"/>
          </p:nvPr>
        </p:nvSpPr>
        <p:spPr>
          <a:xfrm>
            <a:off x="10670020" y="5817303"/>
            <a:ext cx="1416686" cy="222776"/>
          </a:xfrm>
        </p:spPr>
        <p:txBody>
          <a:bodyPr anchor="t"/>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Tous</a:t>
            </a:r>
            <a:r>
              <a:rPr lang="en-US"/>
              <a:t> </a:t>
            </a:r>
            <a:r>
              <a:rPr lang="en-US" err="1"/>
              <a:t>secteurs</a:t>
            </a:r>
            <a:endParaRPr lang="en-US"/>
          </a:p>
        </p:txBody>
      </p:sp>
      <p:sp>
        <p:nvSpPr>
          <p:cNvPr id="181" name="TextBox 180">
            <a:extLst>
              <a:ext uri="{FF2B5EF4-FFF2-40B4-BE49-F238E27FC236}">
                <a16:creationId xmlns:a16="http://schemas.microsoft.com/office/drawing/2014/main" id="{36826D71-7A47-4ABB-A7FE-AD42460990DA}"/>
              </a:ext>
            </a:extLst>
          </p:cNvPr>
          <p:cNvSpPr txBox="1">
            <a:spLocks/>
          </p:cNvSpPr>
          <p:nvPr userDrawn="1"/>
        </p:nvSpPr>
        <p:spPr>
          <a:xfrm>
            <a:off x="9310498" y="6529210"/>
            <a:ext cx="2558290"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Références : </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4048589"/>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CARTE D’IDENTITÉ</a:t>
            </a:r>
          </a:p>
        </p:txBody>
      </p:sp>
      <p:sp>
        <p:nvSpPr>
          <p:cNvPr id="183" name="Rectangle: Rounded Corners 182">
            <a:extLst>
              <a:ext uri="{FF2B5EF4-FFF2-40B4-BE49-F238E27FC236}">
                <a16:creationId xmlns:a16="http://schemas.microsoft.com/office/drawing/2014/main" id="{12242E95-E85A-4A50-B10B-3E82CD79503B}"/>
              </a:ext>
            </a:extLst>
          </p:cNvPr>
          <p:cNvSpPr/>
          <p:nvPr userDrawn="1"/>
        </p:nvSpPr>
        <p:spPr>
          <a:xfrm>
            <a:off x="9364553" y="5247162"/>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MARCHÉ ADRESSÉ</a:t>
            </a:r>
          </a:p>
        </p:txBody>
      </p:sp>
      <p:sp>
        <p:nvSpPr>
          <p:cNvPr id="185" name="TextBox 184">
            <a:extLst>
              <a:ext uri="{FF2B5EF4-FFF2-40B4-BE49-F238E27FC236}">
                <a16:creationId xmlns:a16="http://schemas.microsoft.com/office/drawing/2014/main" id="{90A42FCF-A27E-410B-ABF5-2CA75B5BB084}"/>
              </a:ext>
            </a:extLst>
          </p:cNvPr>
          <p:cNvSpPr txBox="1">
            <a:spLocks/>
          </p:cNvSpPr>
          <p:nvPr userDrawn="1"/>
        </p:nvSpPr>
        <p:spPr>
          <a:xfrm>
            <a:off x="9840685" y="5662795"/>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PME</a:t>
            </a:r>
          </a:p>
        </p:txBody>
      </p:sp>
      <p:sp>
        <p:nvSpPr>
          <p:cNvPr id="190" name="TextBox 189">
            <a:extLst>
              <a:ext uri="{FF2B5EF4-FFF2-40B4-BE49-F238E27FC236}">
                <a16:creationId xmlns:a16="http://schemas.microsoft.com/office/drawing/2014/main" id="{26910FD7-3C4E-4419-9A3C-BD76DCE37A72}"/>
              </a:ext>
            </a:extLst>
          </p:cNvPr>
          <p:cNvSpPr txBox="1">
            <a:spLocks/>
          </p:cNvSpPr>
          <p:nvPr userDrawn="1"/>
        </p:nvSpPr>
        <p:spPr>
          <a:xfrm>
            <a:off x="10366049" y="5665758"/>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ETI</a:t>
            </a:r>
          </a:p>
        </p:txBody>
      </p:sp>
      <p:sp>
        <p:nvSpPr>
          <p:cNvPr id="191" name="TextBox 190">
            <a:extLst>
              <a:ext uri="{FF2B5EF4-FFF2-40B4-BE49-F238E27FC236}">
                <a16:creationId xmlns:a16="http://schemas.microsoft.com/office/drawing/2014/main" id="{3CBB7434-2AD8-45FB-96CE-17653F3C2EC7}"/>
              </a:ext>
            </a:extLst>
          </p:cNvPr>
          <p:cNvSpPr txBox="1">
            <a:spLocks/>
          </p:cNvSpPr>
          <p:nvPr userDrawn="1"/>
        </p:nvSpPr>
        <p:spPr>
          <a:xfrm>
            <a:off x="10891413" y="5668721"/>
            <a:ext cx="12377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Grands groupes</a:t>
            </a:r>
          </a:p>
        </p:txBody>
      </p:sp>
      <p:sp>
        <p:nvSpPr>
          <p:cNvPr id="151" name="Oval 150">
            <a:extLst>
              <a:ext uri="{FF2B5EF4-FFF2-40B4-BE49-F238E27FC236}">
                <a16:creationId xmlns:a16="http://schemas.microsoft.com/office/drawing/2014/main" id="{E43175BE-B42B-4442-969D-8811E029872D}"/>
              </a:ext>
            </a:extLst>
          </p:cNvPr>
          <p:cNvSpPr>
            <a:spLocks/>
          </p:cNvSpPr>
          <p:nvPr userDrawn="1"/>
        </p:nvSpPr>
        <p:spPr>
          <a:xfrm>
            <a:off x="11944361"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2" name="Oval 191">
            <a:extLst>
              <a:ext uri="{FF2B5EF4-FFF2-40B4-BE49-F238E27FC236}">
                <a16:creationId xmlns:a16="http://schemas.microsoft.com/office/drawing/2014/main" id="{DB4354D9-D60A-410E-B91C-17CB3821FD28}"/>
              </a:ext>
            </a:extLst>
          </p:cNvPr>
          <p:cNvSpPr>
            <a:spLocks/>
          </p:cNvSpPr>
          <p:nvPr userDrawn="1"/>
        </p:nvSpPr>
        <p:spPr>
          <a:xfrm>
            <a:off x="9658159"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3" name="Oval 192">
            <a:extLst>
              <a:ext uri="{FF2B5EF4-FFF2-40B4-BE49-F238E27FC236}">
                <a16:creationId xmlns:a16="http://schemas.microsoft.com/office/drawing/2014/main" id="{C4575F03-428E-4720-80B8-E71AFBEC19BF}"/>
              </a:ext>
            </a:extLst>
          </p:cNvPr>
          <p:cNvSpPr>
            <a:spLocks/>
          </p:cNvSpPr>
          <p:nvPr userDrawn="1"/>
        </p:nvSpPr>
        <p:spPr>
          <a:xfrm>
            <a:off x="10231202"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4" name="Oval 193">
            <a:extLst>
              <a:ext uri="{FF2B5EF4-FFF2-40B4-BE49-F238E27FC236}">
                <a16:creationId xmlns:a16="http://schemas.microsoft.com/office/drawing/2014/main" id="{16D3E500-C4B5-4C6E-8FA4-0276BC531964}"/>
              </a:ext>
            </a:extLst>
          </p:cNvPr>
          <p:cNvSpPr>
            <a:spLocks/>
          </p:cNvSpPr>
          <p:nvPr userDrawn="1"/>
        </p:nvSpPr>
        <p:spPr>
          <a:xfrm>
            <a:off x="10743468"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609601" y="3724251"/>
            <a:ext cx="7653454" cy="720413"/>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fr-FR"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723900" y="3844966"/>
            <a:ext cx="7429500" cy="380097"/>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a:t>
            </a:r>
            <a:r>
              <a:rPr lang="fr-FR"/>
              <a:t> </a:t>
            </a:r>
            <a:r>
              <a:rPr lang="en-US"/>
              <a:t>Lorem ipsum</a:t>
            </a:r>
            <a:r>
              <a:rPr lang="fr-FR"/>
              <a:t> </a:t>
            </a:r>
            <a:r>
              <a:rPr lang="en-US"/>
              <a:t>Lorem ipsum Lorem ipsum</a:t>
            </a:r>
            <a:r>
              <a:rPr lang="fr-FR"/>
              <a:t> </a:t>
            </a:r>
            <a:r>
              <a:rPr lang="en-US"/>
              <a:t>Lorem ipsum Lorem ipsum Lorem ipsum</a:t>
            </a:r>
            <a:r>
              <a:rPr lang="fr-FR"/>
              <a:t> </a:t>
            </a:r>
            <a:r>
              <a:rPr lang="en-US"/>
              <a:t>Lorem ipsum</a:t>
            </a:r>
            <a:r>
              <a:rPr lang="fr-FR"/>
              <a:t> </a:t>
            </a:r>
            <a:r>
              <a:rPr lang="en-US"/>
              <a:t>Lorem ipsum Lorem </a:t>
            </a:r>
            <a:r>
              <a:rPr lang="en-US" err="1"/>
              <a:t>ipsu</a:t>
            </a:r>
            <a:r>
              <a:rPr lang="en-US"/>
              <a:t> Lorem ipsum Lorem ipsum</a:t>
            </a:r>
            <a:r>
              <a:rPr lang="fr-FR"/>
              <a:t> </a:t>
            </a:r>
            <a:r>
              <a:rPr lang="en-US"/>
              <a:t>Lorem ipsum</a:t>
            </a:r>
            <a:r>
              <a:rPr lang="fr-FR"/>
              <a:t> </a:t>
            </a:r>
            <a:r>
              <a:rPr lang="en-US"/>
              <a:t>Lorem ipsum Lorem ipsum</a:t>
            </a:r>
            <a:r>
              <a:rPr lang="fr-FR"/>
              <a:t> </a:t>
            </a:r>
            <a:r>
              <a:rPr lang="en-US"/>
              <a:t>Lorem ipsum</a:t>
            </a:r>
            <a:r>
              <a:rPr lang="fr-FR"/>
              <a:t> </a:t>
            </a:r>
            <a:r>
              <a:rPr lang="en-US" err="1"/>
              <a:t>orem</a:t>
            </a:r>
            <a:r>
              <a:rPr lang="en-US"/>
              <a:t> ipsum Lorem ipsum</a:t>
            </a:r>
            <a:r>
              <a:rPr lang="fr-FR"/>
              <a:t> </a:t>
            </a:r>
            <a:r>
              <a:rPr lang="en-US"/>
              <a:t>Lorem ipsum</a:t>
            </a:r>
            <a:r>
              <a:rPr lang="fr-FR"/>
              <a:t> </a:t>
            </a:r>
            <a:r>
              <a:rPr lang="en-US"/>
              <a:t>Lorem ipsum Lorem ipsum</a:t>
            </a:r>
            <a:r>
              <a:rPr lang="fr-FR"/>
              <a:t> </a:t>
            </a:r>
            <a:r>
              <a:rPr lang="en-US"/>
              <a:t>Lorem ipsum</a:t>
            </a:r>
            <a:endParaRPr lang="fr-FR"/>
          </a:p>
        </p:txBody>
      </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556363"/>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a:t>
            </a:r>
          </a:p>
          <a:p>
            <a:pPr algn="ctr"/>
            <a:r>
              <a:rPr lang="fr-FR" sz="600" dirty="0">
                <a:solidFill>
                  <a:schemeClr val="bg1">
                    <a:lumMod val="95000"/>
                  </a:schemeClr>
                </a:solidFill>
              </a:rPr>
              <a:t>ESG</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 </a:t>
            </a:r>
          </a:p>
          <a:p>
            <a:pPr algn="ctr"/>
            <a:r>
              <a:rPr lang="fr-FR"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Impact du numérique</a:t>
            </a:r>
          </a:p>
        </p:txBody>
      </p:sp>
      <p:sp>
        <p:nvSpPr>
          <p:cNvPr id="84" name="TextBox 180">
            <a:extLst>
              <a:ext uri="{FF2B5EF4-FFF2-40B4-BE49-F238E27FC236}">
                <a16:creationId xmlns:a16="http://schemas.microsoft.com/office/drawing/2014/main" id="{C3E7B1E7-CE21-420B-B868-EDA31B4E41D1}"/>
              </a:ext>
            </a:extLst>
          </p:cNvPr>
          <p:cNvSpPr txBox="1">
            <a:spLocks/>
          </p:cNvSpPr>
          <p:nvPr userDrawn="1"/>
        </p:nvSpPr>
        <p:spPr>
          <a:xfrm>
            <a:off x="9317789" y="6319928"/>
            <a:ext cx="2558290"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Profondeur : </a:t>
            </a:r>
          </a:p>
        </p:txBody>
      </p:sp>
    </p:spTree>
    <p:extLst>
      <p:ext uri="{BB962C8B-B14F-4D97-AF65-F5344CB8AC3E}">
        <p14:creationId xmlns:p14="http://schemas.microsoft.com/office/powerpoint/2010/main" val="37723766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4" y="404665"/>
            <a:ext cx="11342769" cy="936773"/>
          </a:xfrm>
        </p:spPr>
        <p:txBody>
          <a:bodyPr lIns="108000" tIns="0" rIns="108000" bIns="0"/>
          <a:lstStyle>
            <a:lvl1pPr>
              <a:defRPr sz="2200" baseline="0">
                <a:solidFill>
                  <a:schemeClr val="bg2"/>
                </a:solidFill>
              </a:defRPr>
            </a:lvl1pPr>
          </a:lstStyle>
          <a:p>
            <a:r>
              <a:rPr lang="en-US" noProof="0"/>
              <a:t>Complete with a title here that carries your message on two lines at most for more readability</a:t>
            </a:r>
          </a:p>
        </p:txBody>
      </p:sp>
      <p:sp>
        <p:nvSpPr>
          <p:cNvPr id="5"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Insert a top title here - must not exceed 1 line</a:t>
            </a:r>
          </a:p>
        </p:txBody>
      </p:sp>
    </p:spTree>
    <p:extLst>
      <p:ext uri="{BB962C8B-B14F-4D97-AF65-F5344CB8AC3E}">
        <p14:creationId xmlns:p14="http://schemas.microsoft.com/office/powerpoint/2010/main" val="14506720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Headline only">
    <p:spTree>
      <p:nvGrpSpPr>
        <p:cNvPr id="1" name=""/>
        <p:cNvGrpSpPr/>
        <p:nvPr/>
      </p:nvGrpSpPr>
      <p:grpSpPr>
        <a:xfrm>
          <a:off x="0" y="0"/>
          <a:ext cx="0" cy="0"/>
          <a:chOff x="0" y="0"/>
          <a:chExt cx="0" cy="0"/>
        </a:xfrm>
      </p:grpSpPr>
      <p:sp>
        <p:nvSpPr>
          <p:cNvPr id="254" name="Rectangle 253">
            <a:extLst>
              <a:ext uri="{FF2B5EF4-FFF2-40B4-BE49-F238E27FC236}">
                <a16:creationId xmlns:a16="http://schemas.microsoft.com/office/drawing/2014/main" id="{F8070885-B301-46B3-A3F0-94BF1DA20ABD}"/>
              </a:ext>
            </a:extLst>
          </p:cNvPr>
          <p:cNvSpPr/>
          <p:nvPr userDrawn="1"/>
        </p:nvSpPr>
        <p:spPr>
          <a:xfrm>
            <a:off x="-169818" y="1475697"/>
            <a:ext cx="10423666" cy="2457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US" noProof="0"/>
              <a:t>Nom de la startup, présentation </a:t>
            </a:r>
            <a:r>
              <a:rPr lang="en-US" noProof="0" err="1"/>
              <a:t>succinte</a:t>
            </a:r>
            <a:r>
              <a:rPr lang="en-US" noProof="0"/>
              <a:t> sur maximum 1 </a:t>
            </a:r>
            <a:r>
              <a:rPr lang="en-US" noProof="0" err="1"/>
              <a:t>ligne</a:t>
            </a:r>
            <a:endParaRPr lang="en-US" noProof="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Présentation de </a:t>
            </a:r>
            <a:r>
              <a:rPr lang="en-US" noProof="0" err="1"/>
              <a:t>l’acteur</a:t>
            </a:r>
            <a:endParaRPr lang="en-US" noProof="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de la proposition de </a:t>
            </a:r>
            <a:r>
              <a:rPr lang="en-US" err="1"/>
              <a:t>valeur</a:t>
            </a:r>
            <a:r>
              <a:rPr lang="en-US"/>
              <a:t> de la solution en 3 </a:t>
            </a:r>
            <a:r>
              <a:rPr lang="en-US" err="1"/>
              <a:t>lignes</a:t>
            </a:r>
            <a:r>
              <a:rPr lang="en-US"/>
              <a:t> et </a:t>
            </a:r>
            <a:r>
              <a:rPr lang="en-US" err="1"/>
              <a:t>besoin</a:t>
            </a:r>
            <a:r>
              <a:rPr lang="en-US"/>
              <a:t> </a:t>
            </a:r>
            <a:r>
              <a:rPr lang="en-US" err="1"/>
              <a:t>adressé</a:t>
            </a:r>
            <a:r>
              <a:rPr lang="en-US"/>
              <a:t> (</a:t>
            </a:r>
            <a:r>
              <a:rPr lang="en-US" err="1"/>
              <a:t>règlementations</a:t>
            </a:r>
            <a:r>
              <a:rPr lang="en-US"/>
              <a:t> </a:t>
            </a:r>
            <a:r>
              <a:rPr lang="en-US" err="1"/>
              <a:t>etc</a:t>
            </a:r>
            <a:r>
              <a:rPr lang="en-US"/>
              <a:t>)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54" name="Text Placeholder 153">
            <a:extLst>
              <a:ext uri="{FF2B5EF4-FFF2-40B4-BE49-F238E27FC236}">
                <a16:creationId xmlns:a16="http://schemas.microsoft.com/office/drawing/2014/main" id="{611E414B-76F1-4561-B46E-0E30312CAFAE}"/>
              </a:ext>
            </a:extLst>
          </p:cNvPr>
          <p:cNvSpPr>
            <a:spLocks noGrp="1"/>
          </p:cNvSpPr>
          <p:nvPr>
            <p:ph type="body" sz="quarter" idx="35" hasCustomPrompt="1"/>
          </p:nvPr>
        </p:nvSpPr>
        <p:spPr>
          <a:xfrm>
            <a:off x="5014257" y="1650339"/>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29" name="Text Placeholder 153">
            <a:extLst>
              <a:ext uri="{FF2B5EF4-FFF2-40B4-BE49-F238E27FC236}">
                <a16:creationId xmlns:a16="http://schemas.microsoft.com/office/drawing/2014/main" id="{BC871FB4-D894-4441-BDE7-3F6378114171}"/>
              </a:ext>
            </a:extLst>
          </p:cNvPr>
          <p:cNvSpPr>
            <a:spLocks noGrp="1"/>
          </p:cNvSpPr>
          <p:nvPr>
            <p:ph type="body" sz="quarter" idx="39" hasCustomPrompt="1"/>
          </p:nvPr>
        </p:nvSpPr>
        <p:spPr>
          <a:xfrm>
            <a:off x="5022935" y="2115613"/>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30" name="Text Placeholder 153">
            <a:extLst>
              <a:ext uri="{FF2B5EF4-FFF2-40B4-BE49-F238E27FC236}">
                <a16:creationId xmlns:a16="http://schemas.microsoft.com/office/drawing/2014/main" id="{E092D6DF-7DD7-4B20-ACFF-8A510E56C259}"/>
              </a:ext>
            </a:extLst>
          </p:cNvPr>
          <p:cNvSpPr>
            <a:spLocks noGrp="1"/>
          </p:cNvSpPr>
          <p:nvPr>
            <p:ph type="body" sz="quarter" idx="40" hasCustomPrompt="1"/>
          </p:nvPr>
        </p:nvSpPr>
        <p:spPr>
          <a:xfrm>
            <a:off x="5022934" y="2590957"/>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5022934" y="3063628"/>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grpSp>
        <p:nvGrpSpPr>
          <p:cNvPr id="43" name="Group 42">
            <a:extLst>
              <a:ext uri="{FF2B5EF4-FFF2-40B4-BE49-F238E27FC236}">
                <a16:creationId xmlns:a16="http://schemas.microsoft.com/office/drawing/2014/main" id="{276AAC5A-67E2-4D3A-A4A3-FE01FF4518B5}"/>
              </a:ext>
            </a:extLst>
          </p:cNvPr>
          <p:cNvGrpSpPr/>
          <p:nvPr userDrawn="1"/>
        </p:nvGrpSpPr>
        <p:grpSpPr>
          <a:xfrm>
            <a:off x="8729906" y="0"/>
            <a:ext cx="3472633" cy="6883394"/>
            <a:chOff x="7457060" y="0"/>
            <a:chExt cx="4745480" cy="6883394"/>
          </a:xfrm>
        </p:grpSpPr>
        <p:sp>
          <p:nvSpPr>
            <p:cNvPr id="41" name="Rectangle 40">
              <a:extLst>
                <a:ext uri="{FF2B5EF4-FFF2-40B4-BE49-F238E27FC236}">
                  <a16:creationId xmlns:a16="http://schemas.microsoft.com/office/drawing/2014/main" id="{31919A6D-7FFE-497A-A808-DF620639138D}"/>
                </a:ext>
              </a:extLst>
            </p:cNvPr>
            <p:cNvSpPr/>
            <p:nvPr userDrawn="1"/>
          </p:nvSpPr>
          <p:spPr>
            <a:xfrm>
              <a:off x="10534191" y="0"/>
              <a:ext cx="1668349" cy="6883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59" name="Freeform: Shape 158">
              <a:extLst>
                <a:ext uri="{FF2B5EF4-FFF2-40B4-BE49-F238E27FC236}">
                  <a16:creationId xmlns:a16="http://schemas.microsoft.com/office/drawing/2014/main" id="{00C0F7FE-6834-43F5-8292-76487E8E6511}"/>
                </a:ext>
              </a:extLst>
            </p:cNvPr>
            <p:cNvSpPr/>
            <p:nvPr userDrawn="1"/>
          </p:nvSpPr>
          <p:spPr>
            <a:xfrm>
              <a:off x="7457060" y="0"/>
              <a:ext cx="3210940" cy="6883394"/>
            </a:xfrm>
            <a:custGeom>
              <a:avLst/>
              <a:gdLst>
                <a:gd name="connsiteX0" fmla="*/ 2902097 w 3210940"/>
                <a:gd name="connsiteY0" fmla="*/ 0 h 6883394"/>
                <a:gd name="connsiteX1" fmla="*/ 3206925 w 3210940"/>
                <a:gd name="connsiteY1" fmla="*/ 0 h 6883394"/>
                <a:gd name="connsiteX2" fmla="*/ 3210940 w 3210940"/>
                <a:gd name="connsiteY2" fmla="*/ 6883394 h 6883394"/>
                <a:gd name="connsiteX3" fmla="*/ 0 w 3210940"/>
                <a:gd name="connsiteY3" fmla="*/ 6883394 h 6883394"/>
                <a:gd name="connsiteX4" fmla="*/ 780350 w 3210940"/>
                <a:gd name="connsiteY4" fmla="*/ 6284276 h 6883394"/>
                <a:gd name="connsiteX5" fmla="*/ 369096 w 3210940"/>
                <a:gd name="connsiteY5" fmla="*/ 4686624 h 6883394"/>
                <a:gd name="connsiteX6" fmla="*/ 1356127 w 3210940"/>
                <a:gd name="connsiteY6" fmla="*/ 4179677 h 6883394"/>
                <a:gd name="connsiteX7" fmla="*/ 985998 w 3210940"/>
                <a:gd name="connsiteY7" fmla="*/ 2320879 h 6883394"/>
                <a:gd name="connsiteX8" fmla="*/ 2859830 w 3210940"/>
                <a:gd name="connsiteY8" fmla="*/ 22874 h 6883394"/>
                <a:gd name="connsiteX9" fmla="*/ 2902097 w 3210940"/>
                <a:gd name="connsiteY9" fmla="*/ 0 h 68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0940" h="6883394">
                  <a:moveTo>
                    <a:pt x="2902097" y="0"/>
                  </a:moveTo>
                  <a:lnTo>
                    <a:pt x="3206925" y="0"/>
                  </a:lnTo>
                  <a:lnTo>
                    <a:pt x="3210940" y="6883394"/>
                  </a:lnTo>
                  <a:lnTo>
                    <a:pt x="0" y="6883394"/>
                  </a:lnTo>
                  <a:cubicBezTo>
                    <a:pt x="0" y="6883394"/>
                    <a:pt x="655897" y="6596114"/>
                    <a:pt x="780350" y="6284276"/>
                  </a:cubicBezTo>
                  <a:cubicBezTo>
                    <a:pt x="1020174" y="5683483"/>
                    <a:pt x="66956" y="5156886"/>
                    <a:pt x="369096" y="4686624"/>
                  </a:cubicBezTo>
                  <a:cubicBezTo>
                    <a:pt x="570082" y="4373798"/>
                    <a:pt x="1061500" y="4498517"/>
                    <a:pt x="1356127" y="4179677"/>
                  </a:cubicBezTo>
                  <a:cubicBezTo>
                    <a:pt x="1797070" y="3702512"/>
                    <a:pt x="985998" y="3045283"/>
                    <a:pt x="985998" y="2320879"/>
                  </a:cubicBezTo>
                  <a:cubicBezTo>
                    <a:pt x="985998" y="1194606"/>
                    <a:pt x="2235219" y="366523"/>
                    <a:pt x="2859830" y="22874"/>
                  </a:cubicBezTo>
                  <a:lnTo>
                    <a:pt x="290209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sp>
        <p:nvSpPr>
          <p:cNvPr id="30" name="Rectangle 29">
            <a:extLst>
              <a:ext uri="{FF2B5EF4-FFF2-40B4-BE49-F238E27FC236}">
                <a16:creationId xmlns:a16="http://schemas.microsoft.com/office/drawing/2014/main" id="{F91205BA-43AB-43E0-8915-AABC5ED2F7BC}"/>
              </a:ext>
            </a:extLst>
          </p:cNvPr>
          <p:cNvSpPr>
            <a:spLocks/>
          </p:cNvSpPr>
          <p:nvPr userDrawn="1"/>
        </p:nvSpPr>
        <p:spPr>
          <a:xfrm>
            <a:off x="3565186" y="166093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Facilité d’intégration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de la solution</a:t>
            </a:r>
          </a:p>
        </p:txBody>
      </p:sp>
      <p:sp>
        <p:nvSpPr>
          <p:cNvPr id="77" name="Rectangle 76">
            <a:extLst>
              <a:ext uri="{FF2B5EF4-FFF2-40B4-BE49-F238E27FC236}">
                <a16:creationId xmlns:a16="http://schemas.microsoft.com/office/drawing/2014/main" id="{2072C7FA-E2F6-4951-ADA8-80FB767D9E19}"/>
              </a:ext>
            </a:extLst>
          </p:cNvPr>
          <p:cNvSpPr>
            <a:spLocks/>
          </p:cNvSpPr>
          <p:nvPr userDrawn="1"/>
        </p:nvSpPr>
        <p:spPr>
          <a:xfrm>
            <a:off x="3573866" y="3074226"/>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Engagement de l’entreprise</a:t>
            </a:r>
          </a:p>
        </p:txBody>
      </p:sp>
      <p:sp>
        <p:nvSpPr>
          <p:cNvPr id="76" name="Rectangle 75">
            <a:extLst>
              <a:ext uri="{FF2B5EF4-FFF2-40B4-BE49-F238E27FC236}">
                <a16:creationId xmlns:a16="http://schemas.microsoft.com/office/drawing/2014/main" id="{AF793AAD-29C0-491C-AF15-81EBAC98B3EA}"/>
              </a:ext>
            </a:extLst>
          </p:cNvPr>
          <p:cNvSpPr>
            <a:spLocks/>
          </p:cNvSpPr>
          <p:nvPr userDrawn="1"/>
        </p:nvSpPr>
        <p:spPr>
          <a:xfrm>
            <a:off x="3573865" y="2601555"/>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Impact environnemental</a:t>
            </a:r>
          </a:p>
        </p:txBody>
      </p:sp>
      <p:sp>
        <p:nvSpPr>
          <p:cNvPr id="75" name="Rectangle 74">
            <a:extLst>
              <a:ext uri="{FF2B5EF4-FFF2-40B4-BE49-F238E27FC236}">
                <a16:creationId xmlns:a16="http://schemas.microsoft.com/office/drawing/2014/main" id="{F28C4B25-F5C4-48BF-A64F-68656F58B9A7}"/>
              </a:ext>
            </a:extLst>
          </p:cNvPr>
          <p:cNvSpPr>
            <a:spLocks/>
          </p:cNvSpPr>
          <p:nvPr userDrawn="1"/>
        </p:nvSpPr>
        <p:spPr>
          <a:xfrm>
            <a:off x="3573864" y="214358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Facilité d’utilisation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de la solution</a:t>
            </a:r>
          </a:p>
        </p:txBody>
      </p:sp>
      <p:sp>
        <p:nvSpPr>
          <p:cNvPr id="186" name="TextBox 185">
            <a:extLst>
              <a:ext uri="{FF2B5EF4-FFF2-40B4-BE49-F238E27FC236}">
                <a16:creationId xmlns:a16="http://schemas.microsoft.com/office/drawing/2014/main" id="{E3095E67-80B4-43C9-AEB6-6AECB2986AED}"/>
              </a:ext>
            </a:extLst>
          </p:cNvPr>
          <p:cNvSpPr txBox="1">
            <a:spLocks/>
          </p:cNvSpPr>
          <p:nvPr userDrawn="1"/>
        </p:nvSpPr>
        <p:spPr>
          <a:xfrm>
            <a:off x="2421614" y="3429000"/>
            <a:ext cx="768165" cy="218645"/>
          </a:xfrm>
          <a:prstGeom prst="rect">
            <a:avLst/>
          </a:prstGeom>
          <a:noFill/>
        </p:spPr>
        <p:txBody>
          <a:bodyPr wrap="square" lIns="108000" rIns="108000" rtlCol="0">
            <a:spAutoFit/>
          </a:bodyPr>
          <a:lstStyle/>
          <a:p>
            <a:pPr algn="ctr"/>
            <a:r>
              <a:rPr lang="fr-FR" sz="900" dirty="0"/>
              <a:t>Excellent</a:t>
            </a:r>
          </a:p>
        </p:txBody>
      </p:sp>
      <p:sp>
        <p:nvSpPr>
          <p:cNvPr id="187" name="TextBox 186">
            <a:extLst>
              <a:ext uri="{FF2B5EF4-FFF2-40B4-BE49-F238E27FC236}">
                <a16:creationId xmlns:a16="http://schemas.microsoft.com/office/drawing/2014/main" id="{092A78A6-2E94-49C7-B21B-F6F8A237459C}"/>
              </a:ext>
            </a:extLst>
          </p:cNvPr>
          <p:cNvSpPr txBox="1">
            <a:spLocks/>
          </p:cNvSpPr>
          <p:nvPr userDrawn="1"/>
        </p:nvSpPr>
        <p:spPr>
          <a:xfrm>
            <a:off x="1732804" y="3429000"/>
            <a:ext cx="739086" cy="230832"/>
          </a:xfrm>
          <a:prstGeom prst="rect">
            <a:avLst/>
          </a:prstGeom>
          <a:noFill/>
        </p:spPr>
        <p:txBody>
          <a:bodyPr wrap="none" lIns="108000" rIns="108000" rtlCol="0">
            <a:spAutoFit/>
          </a:bodyPr>
          <a:lstStyle/>
          <a:p>
            <a:pPr algn="ctr"/>
            <a:r>
              <a:rPr lang="fr-FR" sz="900" dirty="0"/>
              <a:t>Plutôt bon</a:t>
            </a:r>
          </a:p>
        </p:txBody>
      </p:sp>
      <p:sp>
        <p:nvSpPr>
          <p:cNvPr id="188" name="TextBox 187">
            <a:extLst>
              <a:ext uri="{FF2B5EF4-FFF2-40B4-BE49-F238E27FC236}">
                <a16:creationId xmlns:a16="http://schemas.microsoft.com/office/drawing/2014/main" id="{D031D045-7B6D-42EE-9D47-06919EE2D4F1}"/>
              </a:ext>
            </a:extLst>
          </p:cNvPr>
          <p:cNvSpPr txBox="1">
            <a:spLocks/>
          </p:cNvSpPr>
          <p:nvPr userDrawn="1"/>
        </p:nvSpPr>
        <p:spPr>
          <a:xfrm>
            <a:off x="1130246" y="3429000"/>
            <a:ext cx="591535" cy="218645"/>
          </a:xfrm>
          <a:prstGeom prst="rect">
            <a:avLst/>
          </a:prstGeom>
          <a:noFill/>
        </p:spPr>
        <p:txBody>
          <a:bodyPr wrap="none" lIns="108000" rIns="108000" rtlCol="0">
            <a:spAutoFit/>
          </a:bodyPr>
          <a:lstStyle/>
          <a:p>
            <a:pPr algn="ctr"/>
            <a:r>
              <a:rPr lang="fr-FR" sz="900" dirty="0"/>
              <a:t>Mauvais</a:t>
            </a:r>
          </a:p>
        </p:txBody>
      </p:sp>
      <p:sp>
        <p:nvSpPr>
          <p:cNvPr id="189" name="TextBox 188">
            <a:extLst>
              <a:ext uri="{FF2B5EF4-FFF2-40B4-BE49-F238E27FC236}">
                <a16:creationId xmlns:a16="http://schemas.microsoft.com/office/drawing/2014/main" id="{5930FC4E-B8D5-4C31-A372-52EE62B093A7}"/>
              </a:ext>
            </a:extLst>
          </p:cNvPr>
          <p:cNvSpPr txBox="1">
            <a:spLocks/>
          </p:cNvSpPr>
          <p:nvPr userDrawn="1"/>
        </p:nvSpPr>
        <p:spPr>
          <a:xfrm>
            <a:off x="425355" y="3429000"/>
            <a:ext cx="596873" cy="218645"/>
          </a:xfrm>
          <a:prstGeom prst="rect">
            <a:avLst/>
          </a:prstGeom>
          <a:noFill/>
        </p:spPr>
        <p:txBody>
          <a:bodyPr wrap="none" lIns="108000" rIns="108000" rtlCol="0">
            <a:spAutoFit/>
          </a:bodyPr>
          <a:lstStyle/>
          <a:p>
            <a:pPr algn="ctr"/>
            <a:r>
              <a:rPr lang="fr-FR" sz="900" dirty="0"/>
              <a:t>Néant</a:t>
            </a:r>
          </a:p>
        </p:txBody>
      </p:sp>
      <p:cxnSp>
        <p:nvCxnSpPr>
          <p:cNvPr id="7" name="Straight Connector 6">
            <a:extLst>
              <a:ext uri="{FF2B5EF4-FFF2-40B4-BE49-F238E27FC236}">
                <a16:creationId xmlns:a16="http://schemas.microsoft.com/office/drawing/2014/main" id="{B960B813-AD71-4CC8-A9FC-A0C068CA2DCA}"/>
              </a:ext>
            </a:extLst>
          </p:cNvPr>
          <p:cNvCxnSpPr>
            <a:cxnSpLocks/>
          </p:cNvCxnSpPr>
          <p:nvPr userDrawn="1"/>
        </p:nvCxnSpPr>
        <p:spPr>
          <a:xfrm rot="5400000">
            <a:off x="-213942"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50B4BC-876A-45B5-BA47-6E97C418A203}"/>
              </a:ext>
            </a:extLst>
          </p:cNvPr>
          <p:cNvCxnSpPr>
            <a:cxnSpLocks/>
          </p:cNvCxnSpPr>
          <p:nvPr userDrawn="1"/>
        </p:nvCxnSpPr>
        <p:spPr>
          <a:xfrm rot="5400000">
            <a:off x="1864715" y="2537936"/>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32CC11-7F86-492A-8CBF-A8A825722682}"/>
              </a:ext>
            </a:extLst>
          </p:cNvPr>
          <p:cNvCxnSpPr>
            <a:cxnSpLocks/>
          </p:cNvCxnSpPr>
          <p:nvPr userDrawn="1"/>
        </p:nvCxnSpPr>
        <p:spPr>
          <a:xfrm rot="5400000">
            <a:off x="1166717"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45F640-D512-486A-8DE4-3D7CD41BECA9}"/>
              </a:ext>
            </a:extLst>
          </p:cNvPr>
          <p:cNvCxnSpPr>
            <a:cxnSpLocks/>
          </p:cNvCxnSpPr>
          <p:nvPr userDrawn="1"/>
        </p:nvCxnSpPr>
        <p:spPr>
          <a:xfrm rot="5400000">
            <a:off x="481296"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2DB908C2-794F-480D-9239-5B8A04FF7617}"/>
              </a:ext>
            </a:extLst>
          </p:cNvPr>
          <p:cNvSpPr>
            <a:spLocks/>
          </p:cNvSpPr>
          <p:nvPr userDrawn="1"/>
        </p:nvSpPr>
        <p:spPr>
          <a:xfrm rot="16200000">
            <a:off x="1623677" y="675777"/>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72" name="Rectangle: Rounded Corners 71">
            <a:extLst>
              <a:ext uri="{FF2B5EF4-FFF2-40B4-BE49-F238E27FC236}">
                <a16:creationId xmlns:a16="http://schemas.microsoft.com/office/drawing/2014/main" id="{9E96277A-02E1-4048-A862-0CB6F871C83C}"/>
              </a:ext>
            </a:extLst>
          </p:cNvPr>
          <p:cNvSpPr>
            <a:spLocks/>
          </p:cNvSpPr>
          <p:nvPr userDrawn="1"/>
        </p:nvSpPr>
        <p:spPr>
          <a:xfrm rot="16200000">
            <a:off x="1623678" y="1145718"/>
            <a:ext cx="271027" cy="2357542"/>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74" name="Rectangle: Rounded Corners 73">
            <a:extLst>
              <a:ext uri="{FF2B5EF4-FFF2-40B4-BE49-F238E27FC236}">
                <a16:creationId xmlns:a16="http://schemas.microsoft.com/office/drawing/2014/main" id="{449BF5FC-CC21-44EF-B484-D9B8D3796116}"/>
              </a:ext>
            </a:extLst>
          </p:cNvPr>
          <p:cNvSpPr>
            <a:spLocks/>
          </p:cNvSpPr>
          <p:nvPr userDrawn="1"/>
        </p:nvSpPr>
        <p:spPr>
          <a:xfrm rot="16200000">
            <a:off x="1623677" y="208559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1" name="Rectangle: Rounded Corners 100">
            <a:extLst>
              <a:ext uri="{FF2B5EF4-FFF2-40B4-BE49-F238E27FC236}">
                <a16:creationId xmlns:a16="http://schemas.microsoft.com/office/drawing/2014/main" id="{36ADC581-F7CD-4B68-8E47-E1C3EC6D5D77}"/>
              </a:ext>
            </a:extLst>
          </p:cNvPr>
          <p:cNvSpPr>
            <a:spLocks/>
          </p:cNvSpPr>
          <p:nvPr userDrawn="1"/>
        </p:nvSpPr>
        <p:spPr>
          <a:xfrm rot="16200000">
            <a:off x="1623677" y="161565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874882" y="2598939"/>
            <a:ext cx="220370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372600" y="4457717"/>
            <a:ext cx="17572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Taille :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372600" y="4655918"/>
            <a:ext cx="17572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Date de création :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372600" y="4886750"/>
            <a:ext cx="1643743"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915191" y="4655918"/>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 ETP</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10915190" y="4457038"/>
            <a:ext cx="1224552" cy="232464"/>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20XX</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0915190" y="4886750"/>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72600" y="2168487"/>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1"/>
                </a:solidFill>
                <a:ea typeface="+mj-ea"/>
                <a:cs typeface="+mj-cs"/>
              </a:rPr>
              <a:t>ORIGINE</a:t>
            </a:r>
          </a:p>
        </p:txBody>
      </p:sp>
      <p:sp>
        <p:nvSpPr>
          <p:cNvPr id="172" name="TextBox 171">
            <a:extLst>
              <a:ext uri="{FF2B5EF4-FFF2-40B4-BE49-F238E27FC236}">
                <a16:creationId xmlns:a16="http://schemas.microsoft.com/office/drawing/2014/main" id="{5CA96BCD-3FE1-4D25-94D0-21D17E78CC6A}"/>
              </a:ext>
            </a:extLst>
          </p:cNvPr>
          <p:cNvSpPr txBox="1">
            <a:spLocks/>
          </p:cNvSpPr>
          <p:nvPr userDrawn="1"/>
        </p:nvSpPr>
        <p:spPr>
          <a:xfrm>
            <a:off x="9315321" y="5664597"/>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TPE</a:t>
            </a:r>
          </a:p>
        </p:txBody>
      </p:sp>
      <p:sp>
        <p:nvSpPr>
          <p:cNvPr id="173" name="TextBox 172">
            <a:extLst>
              <a:ext uri="{FF2B5EF4-FFF2-40B4-BE49-F238E27FC236}">
                <a16:creationId xmlns:a16="http://schemas.microsoft.com/office/drawing/2014/main" id="{1828E8F0-C76C-4D7A-A2B7-BEF8BF3E4982}"/>
              </a:ext>
            </a:extLst>
          </p:cNvPr>
          <p:cNvSpPr txBox="1">
            <a:spLocks/>
          </p:cNvSpPr>
          <p:nvPr userDrawn="1"/>
        </p:nvSpPr>
        <p:spPr>
          <a:xfrm>
            <a:off x="9317789" y="5887041"/>
            <a:ext cx="1904448"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Secteur(s) d’activité : </a:t>
            </a:r>
          </a:p>
        </p:txBody>
      </p:sp>
      <p:sp>
        <p:nvSpPr>
          <p:cNvPr id="174" name="TextBox 173">
            <a:extLst>
              <a:ext uri="{FF2B5EF4-FFF2-40B4-BE49-F238E27FC236}">
                <a16:creationId xmlns:a16="http://schemas.microsoft.com/office/drawing/2014/main" id="{2517DD07-118F-45D0-9B19-F78EC47D5FAF}"/>
              </a:ext>
            </a:extLst>
          </p:cNvPr>
          <p:cNvSpPr txBox="1">
            <a:spLocks/>
          </p:cNvSpPr>
          <p:nvPr userDrawn="1"/>
        </p:nvSpPr>
        <p:spPr>
          <a:xfrm>
            <a:off x="9317789" y="6243936"/>
            <a:ext cx="2558290"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Secteur(s) géographique(s) :</a:t>
            </a:r>
          </a:p>
        </p:txBody>
      </p:sp>
      <p:sp>
        <p:nvSpPr>
          <p:cNvPr id="176" name="Text Placeholder 10">
            <a:extLst>
              <a:ext uri="{FF2B5EF4-FFF2-40B4-BE49-F238E27FC236}">
                <a16:creationId xmlns:a16="http://schemas.microsoft.com/office/drawing/2014/main" id="{7646E8D6-0272-4457-9BDC-D17F1BC67ACD}"/>
              </a:ext>
            </a:extLst>
          </p:cNvPr>
          <p:cNvSpPr>
            <a:spLocks noGrp="1"/>
          </p:cNvSpPr>
          <p:nvPr userDrawn="1">
            <p:ph type="body" sz="quarter" idx="33" hasCustomPrompt="1"/>
          </p:nvPr>
        </p:nvSpPr>
        <p:spPr>
          <a:xfrm>
            <a:off x="10670020" y="5817303"/>
            <a:ext cx="1416686" cy="222776"/>
          </a:xfrm>
        </p:spPr>
        <p:txBody>
          <a:bodyPr anchor="t"/>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Tous</a:t>
            </a:r>
            <a:r>
              <a:rPr lang="en-US"/>
              <a:t> </a:t>
            </a:r>
            <a:r>
              <a:rPr lang="en-US" err="1"/>
              <a:t>secteurs</a:t>
            </a:r>
            <a:endParaRPr lang="en-US"/>
          </a:p>
        </p:txBody>
      </p:sp>
      <p:sp>
        <p:nvSpPr>
          <p:cNvPr id="181" name="TextBox 180">
            <a:extLst>
              <a:ext uri="{FF2B5EF4-FFF2-40B4-BE49-F238E27FC236}">
                <a16:creationId xmlns:a16="http://schemas.microsoft.com/office/drawing/2014/main" id="{36826D71-7A47-4ABB-A7FE-AD42460990DA}"/>
              </a:ext>
            </a:extLst>
          </p:cNvPr>
          <p:cNvSpPr txBox="1">
            <a:spLocks/>
          </p:cNvSpPr>
          <p:nvPr userDrawn="1"/>
        </p:nvSpPr>
        <p:spPr>
          <a:xfrm>
            <a:off x="9296400" y="6474768"/>
            <a:ext cx="2558290"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Références : </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4048589"/>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CARTE D’IDENTITÉ</a:t>
            </a:r>
          </a:p>
        </p:txBody>
      </p:sp>
      <p:sp>
        <p:nvSpPr>
          <p:cNvPr id="183" name="Rectangle: Rounded Corners 182">
            <a:extLst>
              <a:ext uri="{FF2B5EF4-FFF2-40B4-BE49-F238E27FC236}">
                <a16:creationId xmlns:a16="http://schemas.microsoft.com/office/drawing/2014/main" id="{12242E95-E85A-4A50-B10B-3E82CD79503B}"/>
              </a:ext>
            </a:extLst>
          </p:cNvPr>
          <p:cNvSpPr/>
          <p:nvPr userDrawn="1"/>
        </p:nvSpPr>
        <p:spPr>
          <a:xfrm>
            <a:off x="9364553" y="5247162"/>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MARCHÉ ADRESSÉ</a:t>
            </a:r>
          </a:p>
        </p:txBody>
      </p:sp>
      <p:sp>
        <p:nvSpPr>
          <p:cNvPr id="185" name="TextBox 184">
            <a:extLst>
              <a:ext uri="{FF2B5EF4-FFF2-40B4-BE49-F238E27FC236}">
                <a16:creationId xmlns:a16="http://schemas.microsoft.com/office/drawing/2014/main" id="{90A42FCF-A27E-410B-ABF5-2CA75B5BB084}"/>
              </a:ext>
            </a:extLst>
          </p:cNvPr>
          <p:cNvSpPr txBox="1">
            <a:spLocks/>
          </p:cNvSpPr>
          <p:nvPr userDrawn="1"/>
        </p:nvSpPr>
        <p:spPr>
          <a:xfrm>
            <a:off x="9840685" y="5662795"/>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PME</a:t>
            </a:r>
          </a:p>
        </p:txBody>
      </p:sp>
      <p:sp>
        <p:nvSpPr>
          <p:cNvPr id="190" name="TextBox 189">
            <a:extLst>
              <a:ext uri="{FF2B5EF4-FFF2-40B4-BE49-F238E27FC236}">
                <a16:creationId xmlns:a16="http://schemas.microsoft.com/office/drawing/2014/main" id="{26910FD7-3C4E-4419-9A3C-BD76DCE37A72}"/>
              </a:ext>
            </a:extLst>
          </p:cNvPr>
          <p:cNvSpPr txBox="1">
            <a:spLocks/>
          </p:cNvSpPr>
          <p:nvPr userDrawn="1"/>
        </p:nvSpPr>
        <p:spPr>
          <a:xfrm>
            <a:off x="10366049" y="5665758"/>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ETI</a:t>
            </a:r>
          </a:p>
        </p:txBody>
      </p:sp>
      <p:sp>
        <p:nvSpPr>
          <p:cNvPr id="191" name="TextBox 190">
            <a:extLst>
              <a:ext uri="{FF2B5EF4-FFF2-40B4-BE49-F238E27FC236}">
                <a16:creationId xmlns:a16="http://schemas.microsoft.com/office/drawing/2014/main" id="{3CBB7434-2AD8-45FB-96CE-17653F3C2EC7}"/>
              </a:ext>
            </a:extLst>
          </p:cNvPr>
          <p:cNvSpPr txBox="1">
            <a:spLocks/>
          </p:cNvSpPr>
          <p:nvPr userDrawn="1"/>
        </p:nvSpPr>
        <p:spPr>
          <a:xfrm>
            <a:off x="10891413" y="5668721"/>
            <a:ext cx="12377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Grands groupes</a:t>
            </a:r>
          </a:p>
        </p:txBody>
      </p:sp>
      <p:sp>
        <p:nvSpPr>
          <p:cNvPr id="151" name="Oval 150">
            <a:extLst>
              <a:ext uri="{FF2B5EF4-FFF2-40B4-BE49-F238E27FC236}">
                <a16:creationId xmlns:a16="http://schemas.microsoft.com/office/drawing/2014/main" id="{E43175BE-B42B-4442-969D-8811E029872D}"/>
              </a:ext>
            </a:extLst>
          </p:cNvPr>
          <p:cNvSpPr>
            <a:spLocks/>
          </p:cNvSpPr>
          <p:nvPr userDrawn="1"/>
        </p:nvSpPr>
        <p:spPr>
          <a:xfrm>
            <a:off x="11944361"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2" name="Oval 191">
            <a:extLst>
              <a:ext uri="{FF2B5EF4-FFF2-40B4-BE49-F238E27FC236}">
                <a16:creationId xmlns:a16="http://schemas.microsoft.com/office/drawing/2014/main" id="{DB4354D9-D60A-410E-B91C-17CB3821FD28}"/>
              </a:ext>
            </a:extLst>
          </p:cNvPr>
          <p:cNvSpPr>
            <a:spLocks/>
          </p:cNvSpPr>
          <p:nvPr userDrawn="1"/>
        </p:nvSpPr>
        <p:spPr>
          <a:xfrm>
            <a:off x="9658159"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3" name="Oval 192">
            <a:extLst>
              <a:ext uri="{FF2B5EF4-FFF2-40B4-BE49-F238E27FC236}">
                <a16:creationId xmlns:a16="http://schemas.microsoft.com/office/drawing/2014/main" id="{C4575F03-428E-4720-80B8-E71AFBEC19BF}"/>
              </a:ext>
            </a:extLst>
          </p:cNvPr>
          <p:cNvSpPr>
            <a:spLocks/>
          </p:cNvSpPr>
          <p:nvPr userDrawn="1"/>
        </p:nvSpPr>
        <p:spPr>
          <a:xfrm>
            <a:off x="10231202"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4" name="Oval 193">
            <a:extLst>
              <a:ext uri="{FF2B5EF4-FFF2-40B4-BE49-F238E27FC236}">
                <a16:creationId xmlns:a16="http://schemas.microsoft.com/office/drawing/2014/main" id="{16D3E500-C4B5-4C6E-8FA4-0276BC531964}"/>
              </a:ext>
            </a:extLst>
          </p:cNvPr>
          <p:cNvSpPr>
            <a:spLocks/>
          </p:cNvSpPr>
          <p:nvPr userDrawn="1"/>
        </p:nvSpPr>
        <p:spPr>
          <a:xfrm>
            <a:off x="10743468"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609601" y="3724251"/>
            <a:ext cx="7653454" cy="720413"/>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fr-FR"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723900" y="3844966"/>
            <a:ext cx="7429500" cy="380097"/>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a:t>
            </a:r>
            <a:r>
              <a:rPr lang="fr-FR"/>
              <a:t> </a:t>
            </a:r>
            <a:r>
              <a:rPr lang="en-US"/>
              <a:t>Lorem ipsum</a:t>
            </a:r>
            <a:r>
              <a:rPr lang="fr-FR"/>
              <a:t> </a:t>
            </a:r>
            <a:r>
              <a:rPr lang="en-US"/>
              <a:t>Lorem ipsum Lorem ipsum</a:t>
            </a:r>
            <a:r>
              <a:rPr lang="fr-FR"/>
              <a:t> </a:t>
            </a:r>
            <a:r>
              <a:rPr lang="en-US"/>
              <a:t>Lorem ipsum Lorem ipsum Lorem ipsum</a:t>
            </a:r>
            <a:r>
              <a:rPr lang="fr-FR"/>
              <a:t> </a:t>
            </a:r>
            <a:r>
              <a:rPr lang="en-US"/>
              <a:t>Lorem ipsum</a:t>
            </a:r>
            <a:r>
              <a:rPr lang="fr-FR"/>
              <a:t> </a:t>
            </a:r>
            <a:r>
              <a:rPr lang="en-US"/>
              <a:t>Lorem ipsum Lorem </a:t>
            </a:r>
            <a:r>
              <a:rPr lang="en-US" err="1"/>
              <a:t>ipsu</a:t>
            </a:r>
            <a:r>
              <a:rPr lang="en-US"/>
              <a:t> Lorem ipsum Lorem ipsum</a:t>
            </a:r>
            <a:r>
              <a:rPr lang="fr-FR"/>
              <a:t> </a:t>
            </a:r>
            <a:r>
              <a:rPr lang="en-US"/>
              <a:t>Lorem ipsum</a:t>
            </a:r>
            <a:r>
              <a:rPr lang="fr-FR"/>
              <a:t> </a:t>
            </a:r>
            <a:r>
              <a:rPr lang="en-US"/>
              <a:t>Lorem ipsum Lorem ipsum</a:t>
            </a:r>
            <a:r>
              <a:rPr lang="fr-FR"/>
              <a:t> </a:t>
            </a:r>
            <a:r>
              <a:rPr lang="en-US"/>
              <a:t>Lorem ipsum</a:t>
            </a:r>
            <a:r>
              <a:rPr lang="fr-FR"/>
              <a:t> </a:t>
            </a:r>
            <a:r>
              <a:rPr lang="en-US" err="1"/>
              <a:t>orem</a:t>
            </a:r>
            <a:r>
              <a:rPr lang="en-US"/>
              <a:t> ipsum Lorem ipsum</a:t>
            </a:r>
            <a:r>
              <a:rPr lang="fr-FR"/>
              <a:t> </a:t>
            </a:r>
            <a:r>
              <a:rPr lang="en-US"/>
              <a:t>Lorem ipsum</a:t>
            </a:r>
            <a:r>
              <a:rPr lang="fr-FR"/>
              <a:t> </a:t>
            </a:r>
            <a:r>
              <a:rPr lang="en-US"/>
              <a:t>Lorem ipsum Lorem ipsum</a:t>
            </a:r>
            <a:r>
              <a:rPr lang="fr-FR"/>
              <a:t> </a:t>
            </a:r>
            <a:r>
              <a:rPr lang="en-US"/>
              <a:t>Lorem ipsum</a:t>
            </a:r>
            <a:endParaRPr lang="fr-FR"/>
          </a:p>
        </p:txBody>
      </p:sp>
      <p:grpSp>
        <p:nvGrpSpPr>
          <p:cNvPr id="35" name="Group 34">
            <a:extLst>
              <a:ext uri="{FF2B5EF4-FFF2-40B4-BE49-F238E27FC236}">
                <a16:creationId xmlns:a16="http://schemas.microsoft.com/office/drawing/2014/main" id="{0D014F63-B288-4403-BF83-B88A8B2F8B10}"/>
              </a:ext>
            </a:extLst>
          </p:cNvPr>
          <p:cNvGrpSpPr>
            <a:grpSpLocks/>
          </p:cNvGrpSpPr>
          <p:nvPr userDrawn="1"/>
        </p:nvGrpSpPr>
        <p:grpSpPr>
          <a:xfrm>
            <a:off x="3275870" y="3128867"/>
            <a:ext cx="271028" cy="271028"/>
            <a:chOff x="451059" y="3814667"/>
            <a:chExt cx="271028" cy="271028"/>
          </a:xfrm>
        </p:grpSpPr>
        <p:sp>
          <p:nvSpPr>
            <p:cNvPr id="92" name="Oval 91">
              <a:extLst>
                <a:ext uri="{FF2B5EF4-FFF2-40B4-BE49-F238E27FC236}">
                  <a16:creationId xmlns:a16="http://schemas.microsoft.com/office/drawing/2014/main" id="{42FA699A-3777-4909-8CE9-25E4AD515CF6}"/>
                </a:ext>
              </a:extLst>
            </p:cNvPr>
            <p:cNvSpPr>
              <a:spLocks/>
            </p:cNvSpPr>
            <p:nvPr userDrawn="1"/>
          </p:nvSpPr>
          <p:spPr>
            <a:xfrm>
              <a:off x="451059" y="3814667"/>
              <a:ext cx="271028" cy="2710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4" name="Graphic 23" descr="Open hand with plant with solid fill">
              <a:extLst>
                <a:ext uri="{FF2B5EF4-FFF2-40B4-BE49-F238E27FC236}">
                  <a16:creationId xmlns:a16="http://schemas.microsoft.com/office/drawing/2014/main" id="{B2218423-A401-42A8-AD2A-3CD21BF2176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152" y="3849760"/>
              <a:ext cx="200841" cy="200841"/>
            </a:xfrm>
            <a:prstGeom prst="rect">
              <a:avLst/>
            </a:prstGeom>
          </p:spPr>
        </p:pic>
      </p:grpSp>
      <p:grpSp>
        <p:nvGrpSpPr>
          <p:cNvPr id="34" name="Group 33">
            <a:extLst>
              <a:ext uri="{FF2B5EF4-FFF2-40B4-BE49-F238E27FC236}">
                <a16:creationId xmlns:a16="http://schemas.microsoft.com/office/drawing/2014/main" id="{E61CFC7F-2783-4BF7-B304-8B517A4B2BCC}"/>
              </a:ext>
            </a:extLst>
          </p:cNvPr>
          <p:cNvGrpSpPr>
            <a:grpSpLocks/>
          </p:cNvGrpSpPr>
          <p:nvPr userDrawn="1"/>
        </p:nvGrpSpPr>
        <p:grpSpPr>
          <a:xfrm>
            <a:off x="3274815" y="2656196"/>
            <a:ext cx="271028" cy="271028"/>
            <a:chOff x="450004" y="3341996"/>
            <a:chExt cx="271028" cy="271028"/>
          </a:xfrm>
        </p:grpSpPr>
        <p:sp>
          <p:nvSpPr>
            <p:cNvPr id="91" name="Oval 90">
              <a:extLst>
                <a:ext uri="{FF2B5EF4-FFF2-40B4-BE49-F238E27FC236}">
                  <a16:creationId xmlns:a16="http://schemas.microsoft.com/office/drawing/2014/main" id="{885FFFFF-B0B1-4BAE-8F0A-6BBF6B86A1CC}"/>
                </a:ext>
              </a:extLst>
            </p:cNvPr>
            <p:cNvSpPr>
              <a:spLocks/>
            </p:cNvSpPr>
            <p:nvPr userDrawn="1"/>
          </p:nvSpPr>
          <p:spPr>
            <a:xfrm>
              <a:off x="450004" y="3341996"/>
              <a:ext cx="271028" cy="2710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6" name="Graphic 25" descr="Bullseye with solid fill">
              <a:extLst>
                <a:ext uri="{FF2B5EF4-FFF2-40B4-BE49-F238E27FC236}">
                  <a16:creationId xmlns:a16="http://schemas.microsoft.com/office/drawing/2014/main" id="{CA9B1172-B5B3-4890-88FB-97391769F4F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097" y="3377089"/>
              <a:ext cx="200841" cy="200841"/>
            </a:xfrm>
            <a:prstGeom prst="rect">
              <a:avLst/>
            </a:prstGeom>
          </p:spPr>
        </p:pic>
      </p:grpSp>
      <p:grpSp>
        <p:nvGrpSpPr>
          <p:cNvPr id="33" name="Group 32">
            <a:extLst>
              <a:ext uri="{FF2B5EF4-FFF2-40B4-BE49-F238E27FC236}">
                <a16:creationId xmlns:a16="http://schemas.microsoft.com/office/drawing/2014/main" id="{83F4B8F8-F3A6-4C18-A6AC-62022406C230}"/>
              </a:ext>
            </a:extLst>
          </p:cNvPr>
          <p:cNvGrpSpPr/>
          <p:nvPr userDrawn="1"/>
        </p:nvGrpSpPr>
        <p:grpSpPr>
          <a:xfrm>
            <a:off x="3271465" y="2186256"/>
            <a:ext cx="271028" cy="271028"/>
            <a:chOff x="446654" y="2872056"/>
            <a:chExt cx="271028" cy="271028"/>
          </a:xfrm>
        </p:grpSpPr>
        <p:sp>
          <p:nvSpPr>
            <p:cNvPr id="90" name="Oval 89">
              <a:extLst>
                <a:ext uri="{FF2B5EF4-FFF2-40B4-BE49-F238E27FC236}">
                  <a16:creationId xmlns:a16="http://schemas.microsoft.com/office/drawing/2014/main" id="{4B9B9ECA-DA19-414F-A619-6ABB42B1B3CE}"/>
                </a:ext>
              </a:extLst>
            </p:cNvPr>
            <p:cNvSpPr>
              <a:spLocks/>
            </p:cNvSpPr>
            <p:nvPr userDrawn="1"/>
          </p:nvSpPr>
          <p:spPr>
            <a:xfrm>
              <a:off x="446654" y="2872056"/>
              <a:ext cx="271028" cy="2710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8" name="Graphic 27" descr="Hold Gesture with solid fill">
              <a:extLst>
                <a:ext uri="{FF2B5EF4-FFF2-40B4-BE49-F238E27FC236}">
                  <a16:creationId xmlns:a16="http://schemas.microsoft.com/office/drawing/2014/main" id="{A0FEAF13-3B05-4762-A2AA-8F759D8B0B0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1747" y="2907150"/>
              <a:ext cx="200841" cy="200841"/>
            </a:xfrm>
            <a:prstGeom prst="rect">
              <a:avLst/>
            </a:prstGeom>
          </p:spPr>
        </p:pic>
      </p:grpSp>
      <p:grpSp>
        <p:nvGrpSpPr>
          <p:cNvPr id="32" name="Group 31">
            <a:extLst>
              <a:ext uri="{FF2B5EF4-FFF2-40B4-BE49-F238E27FC236}">
                <a16:creationId xmlns:a16="http://schemas.microsoft.com/office/drawing/2014/main" id="{442C945D-6205-4A82-83B6-F07442CF2FCB}"/>
              </a:ext>
            </a:extLst>
          </p:cNvPr>
          <p:cNvGrpSpPr>
            <a:grpSpLocks/>
          </p:cNvGrpSpPr>
          <p:nvPr userDrawn="1"/>
        </p:nvGrpSpPr>
        <p:grpSpPr>
          <a:xfrm>
            <a:off x="3269287" y="1715578"/>
            <a:ext cx="271028" cy="271028"/>
            <a:chOff x="458756" y="2401377"/>
            <a:chExt cx="271028" cy="271028"/>
          </a:xfrm>
        </p:grpSpPr>
        <p:sp>
          <p:nvSpPr>
            <p:cNvPr id="22" name="Oval 21">
              <a:extLst>
                <a:ext uri="{FF2B5EF4-FFF2-40B4-BE49-F238E27FC236}">
                  <a16:creationId xmlns:a16="http://schemas.microsoft.com/office/drawing/2014/main" id="{EEDDF496-5760-401E-A3FC-9AEB853ABE04}"/>
                </a:ext>
              </a:extLst>
            </p:cNvPr>
            <p:cNvSpPr>
              <a:spLocks/>
            </p:cNvSpPr>
            <p:nvPr userDrawn="1"/>
          </p:nvSpPr>
          <p:spPr>
            <a:xfrm>
              <a:off x="458756" y="2401377"/>
              <a:ext cx="271028" cy="2710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31" name="Graphic 30" descr="Building Brick Wall with solid fill">
              <a:extLst>
                <a:ext uri="{FF2B5EF4-FFF2-40B4-BE49-F238E27FC236}">
                  <a16:creationId xmlns:a16="http://schemas.microsoft.com/office/drawing/2014/main" id="{3759E334-781E-48E7-8DFC-DBA71F5DF66A}"/>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3850" y="2436471"/>
              <a:ext cx="200841" cy="200841"/>
            </a:xfrm>
            <a:prstGeom prst="rect">
              <a:avLst/>
            </a:prstGeom>
          </p:spPr>
        </p:pic>
      </p:gr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556363"/>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a:t>
            </a:r>
          </a:p>
          <a:p>
            <a:pPr algn="ctr"/>
            <a:r>
              <a:rPr lang="fr-FR" sz="600" dirty="0">
                <a:solidFill>
                  <a:schemeClr val="bg1">
                    <a:lumMod val="95000"/>
                  </a:schemeClr>
                </a:solidFill>
              </a:rPr>
              <a:t>ESG</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 </a:t>
            </a:r>
          </a:p>
          <a:p>
            <a:pPr algn="ctr"/>
            <a:r>
              <a:rPr lang="fr-FR"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Impact du numérique</a:t>
            </a:r>
          </a:p>
        </p:txBody>
      </p:sp>
    </p:spTree>
    <p:extLst>
      <p:ext uri="{BB962C8B-B14F-4D97-AF65-F5344CB8AC3E}">
        <p14:creationId xmlns:p14="http://schemas.microsoft.com/office/powerpoint/2010/main" val="42195490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en-US"/>
              <a:t>Complete with a title here that carries your message on two lines at most for more </a:t>
            </a:r>
            <a:r>
              <a:rPr lang="en-US" noProof="0"/>
              <a:t>readability</a:t>
            </a:r>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Insert a top title here - must not exceed 1 line</a:t>
            </a:r>
          </a:p>
        </p:txBody>
      </p:sp>
      <p:sp>
        <p:nvSpPr>
          <p:cNvPr id="4" name="Espace réservé du contenu 3"/>
          <p:cNvSpPr>
            <a:spLocks noGrp="1"/>
          </p:cNvSpPr>
          <p:nvPr>
            <p:ph sz="quarter" idx="14" hasCustomPrompt="1"/>
          </p:nvPr>
        </p:nvSpPr>
        <p:spPr>
          <a:xfrm>
            <a:off x="425354" y="1341438"/>
            <a:ext cx="11342769" cy="4895850"/>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en-US"/>
              <a:t>Level 1 - </a:t>
            </a:r>
            <a:r>
              <a:rPr lang="en-US">
                <a:solidFill>
                  <a:srgbClr val="503078"/>
                </a:solidFill>
              </a:rPr>
              <a:t>To move to the next level, Alt + Shift + right arrow</a:t>
            </a:r>
            <a:endParaRPr lang="en-US"/>
          </a:p>
          <a:p>
            <a:pPr lvl="1"/>
            <a:r>
              <a:rPr lang="en-US"/>
              <a:t>Level 2</a:t>
            </a:r>
          </a:p>
          <a:p>
            <a:pPr lvl="2"/>
            <a:r>
              <a:rPr lang="en-US"/>
              <a:t>Level 3</a:t>
            </a:r>
          </a:p>
          <a:p>
            <a:pPr lvl="3"/>
            <a:r>
              <a:rPr lang="en-US"/>
              <a:t>Level 4</a:t>
            </a:r>
          </a:p>
          <a:p>
            <a:pPr lvl="4"/>
            <a:r>
              <a:rPr lang="en-US"/>
              <a:t>Level 5</a:t>
            </a:r>
          </a:p>
          <a:p>
            <a:pPr lvl="5"/>
            <a:r>
              <a:rPr lang="en-US"/>
              <a:t>Level 6</a:t>
            </a:r>
          </a:p>
          <a:p>
            <a:pPr lvl="6"/>
            <a:r>
              <a:rPr lang="en-US"/>
              <a:t>Level 7</a:t>
            </a:r>
          </a:p>
          <a:p>
            <a:pPr lvl="7"/>
            <a:r>
              <a:rPr lang="en-US" noProof="0"/>
              <a:t>Level </a:t>
            </a:r>
            <a:r>
              <a:rPr lang="en-US"/>
              <a:t>8</a:t>
            </a:r>
          </a:p>
          <a:p>
            <a:pPr lvl="8"/>
            <a:r>
              <a:rPr lang="en-US"/>
              <a:t>Level 9</a:t>
            </a:r>
          </a:p>
        </p:txBody>
      </p:sp>
    </p:spTree>
    <p:extLst>
      <p:ext uri="{BB962C8B-B14F-4D97-AF65-F5344CB8AC3E}">
        <p14:creationId xmlns:p14="http://schemas.microsoft.com/office/powerpoint/2010/main" val="321428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7" name="Image 11">
            <a:extLst>
              <a:ext uri="{FF2B5EF4-FFF2-40B4-BE49-F238E27FC236}">
                <a16:creationId xmlns:a16="http://schemas.microsoft.com/office/drawing/2014/main" id="{9958CAEC-A3F3-48C9-B375-FDD78D365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9" name="Espace réservé pour une image  35">
            <a:extLst>
              <a:ext uri="{FF2B5EF4-FFF2-40B4-BE49-F238E27FC236}">
                <a16:creationId xmlns:a16="http://schemas.microsoft.com/office/drawing/2014/main" id="{7619CF03-338D-4AB0-A9F3-F670B4C169B0}"/>
              </a:ext>
            </a:extLst>
          </p:cNvPr>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10"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12"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GB" noProof="0" dirty="0"/>
              <a:t>Chapter slide headline</a:t>
            </a:r>
          </a:p>
        </p:txBody>
      </p:sp>
    </p:spTree>
    <p:extLst>
      <p:ext uri="{BB962C8B-B14F-4D97-AF65-F5344CB8AC3E}">
        <p14:creationId xmlns:p14="http://schemas.microsoft.com/office/powerpoint/2010/main" val="608833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25355" y="1341438"/>
            <a:ext cx="5502209" cy="4894975"/>
          </a:xfrm>
          <a:prstGeom prst="rect">
            <a:avLst/>
          </a:prstGeom>
          <a:solidFill>
            <a:schemeClr val="accent1">
              <a:lumMod val="20000"/>
              <a:lumOff val="80000"/>
            </a:schemeClr>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US" sz="1200" b="0" i="0" u="none" strike="noStrike" kern="1200" cap="none" spc="0" normalizeH="0" baseline="0" noProof="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9</a:t>
            </a:r>
          </a:p>
        </p:txBody>
      </p:sp>
      <p:sp>
        <p:nvSpPr>
          <p:cNvPr id="9" name="Content Placeholder 4"/>
          <p:cNvSpPr>
            <a:spLocks noGrp="1"/>
          </p:cNvSpPr>
          <p:nvPr>
            <p:ph sz="quarter" idx="15" hasCustomPrompt="1"/>
          </p:nvPr>
        </p:nvSpPr>
        <p:spPr>
          <a:xfrm>
            <a:off x="6265808" y="1341438"/>
            <a:ext cx="5502209" cy="4894975"/>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US" sz="1200" b="0" i="0" u="none" strike="noStrike" kern="1200" cap="none" spc="0" normalizeH="0" baseline="0" noProof="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9</a:t>
            </a:r>
          </a:p>
        </p:txBody>
      </p:sp>
      <p:sp>
        <p:nvSpPr>
          <p:cNvPr id="10" name="Title 1"/>
          <p:cNvSpPr>
            <a:spLocks noGrp="1"/>
          </p:cNvSpPr>
          <p:nvPr>
            <p:ph type="title" hasCustomPrompt="1"/>
          </p:nvPr>
        </p:nvSpPr>
        <p:spPr>
          <a:xfrm>
            <a:off x="425354" y="404665"/>
            <a:ext cx="11342769" cy="936772"/>
          </a:xfrm>
        </p:spPr>
        <p:txBody>
          <a:bodyPr lIns="108000" tIns="0" rIns="108000" bIns="0"/>
          <a:lstStyle>
            <a:lvl1pPr>
              <a:defRPr sz="2200" baseline="0">
                <a:solidFill>
                  <a:schemeClr val="bg2"/>
                </a:solidFill>
              </a:defRPr>
            </a:lvl1pPr>
          </a:lstStyle>
          <a:p>
            <a:r>
              <a:rPr lang="en-US"/>
              <a:t>Complete with a title here that carries your message on two lines at most for more </a:t>
            </a:r>
            <a:r>
              <a:rPr lang="en-US" noProof="0"/>
              <a:t>readability</a:t>
            </a:r>
          </a:p>
        </p:txBody>
      </p:sp>
      <p:sp>
        <p:nvSpPr>
          <p:cNvPr id="12"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Insert a top title here - must not exceed 1 line</a:t>
            </a:r>
          </a:p>
        </p:txBody>
      </p:sp>
    </p:spTree>
    <p:extLst>
      <p:ext uri="{BB962C8B-B14F-4D97-AF65-F5344CB8AC3E}">
        <p14:creationId xmlns:p14="http://schemas.microsoft.com/office/powerpoint/2010/main" val="2156295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 - 1 to 6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8" y="1351401"/>
            <a:ext cx="7810561"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en-US" noProof="0"/>
              <a:t>Chapter 1</a:t>
            </a:r>
          </a:p>
        </p:txBody>
      </p:sp>
      <p:sp>
        <p:nvSpPr>
          <p:cNvPr id="8" name="Text Placeholder 8"/>
          <p:cNvSpPr>
            <a:spLocks noGrp="1"/>
          </p:cNvSpPr>
          <p:nvPr>
            <p:ph type="body" sz="quarter" idx="17" hasCustomPrompt="1"/>
          </p:nvPr>
        </p:nvSpPr>
        <p:spPr>
          <a:xfrm>
            <a:off x="2019239" y="2154024"/>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2</a:t>
            </a:r>
          </a:p>
        </p:txBody>
      </p:sp>
      <p:sp>
        <p:nvSpPr>
          <p:cNvPr id="11" name="Text Placeholder 8"/>
          <p:cNvSpPr>
            <a:spLocks noGrp="1"/>
          </p:cNvSpPr>
          <p:nvPr>
            <p:ph type="body" sz="quarter" idx="19" hasCustomPrompt="1"/>
          </p:nvPr>
        </p:nvSpPr>
        <p:spPr>
          <a:xfrm>
            <a:off x="2019239" y="2956647"/>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3</a:t>
            </a:r>
          </a:p>
        </p:txBody>
      </p:sp>
      <p:sp>
        <p:nvSpPr>
          <p:cNvPr id="14" name="Text Placeholder 8"/>
          <p:cNvSpPr>
            <a:spLocks noGrp="1"/>
          </p:cNvSpPr>
          <p:nvPr>
            <p:ph type="body" sz="quarter" idx="21" hasCustomPrompt="1"/>
          </p:nvPr>
        </p:nvSpPr>
        <p:spPr>
          <a:xfrm>
            <a:off x="2019239" y="3759270"/>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4</a:t>
            </a:r>
          </a:p>
        </p:txBody>
      </p:sp>
      <p:sp>
        <p:nvSpPr>
          <p:cNvPr id="17" name="Text Placeholder 8"/>
          <p:cNvSpPr>
            <a:spLocks noGrp="1"/>
          </p:cNvSpPr>
          <p:nvPr>
            <p:ph type="body" sz="quarter" idx="23" hasCustomPrompt="1"/>
          </p:nvPr>
        </p:nvSpPr>
        <p:spPr>
          <a:xfrm>
            <a:off x="2019239" y="4561893"/>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5</a:t>
            </a:r>
          </a:p>
        </p:txBody>
      </p:sp>
      <p:sp>
        <p:nvSpPr>
          <p:cNvPr id="30" name="Text Placeholder 8"/>
          <p:cNvSpPr>
            <a:spLocks noGrp="1"/>
          </p:cNvSpPr>
          <p:nvPr>
            <p:ph type="body" sz="quarter" idx="25" hasCustomPrompt="1"/>
          </p:nvPr>
        </p:nvSpPr>
        <p:spPr>
          <a:xfrm>
            <a:off x="10063445" y="1351399"/>
            <a:ext cx="1700834"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en-US" noProof="0"/>
              <a:t>Page x</a:t>
            </a:r>
          </a:p>
        </p:txBody>
      </p:sp>
      <p:sp>
        <p:nvSpPr>
          <p:cNvPr id="32" name="Text Placeholder 8"/>
          <p:cNvSpPr>
            <a:spLocks noGrp="1"/>
          </p:cNvSpPr>
          <p:nvPr>
            <p:ph type="body" sz="quarter" idx="26" hasCustomPrompt="1"/>
          </p:nvPr>
        </p:nvSpPr>
        <p:spPr>
          <a:xfrm>
            <a:off x="10063445" y="4561893"/>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33" name="Text Placeholder 8"/>
          <p:cNvSpPr>
            <a:spLocks noGrp="1"/>
          </p:cNvSpPr>
          <p:nvPr>
            <p:ph type="body" sz="quarter" idx="27" hasCustomPrompt="1"/>
          </p:nvPr>
        </p:nvSpPr>
        <p:spPr>
          <a:xfrm>
            <a:off x="10063445" y="3759270"/>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34" name="Text Placeholder 8"/>
          <p:cNvSpPr>
            <a:spLocks noGrp="1"/>
          </p:cNvSpPr>
          <p:nvPr>
            <p:ph type="body" sz="quarter" idx="28" hasCustomPrompt="1"/>
          </p:nvPr>
        </p:nvSpPr>
        <p:spPr>
          <a:xfrm>
            <a:off x="10063445" y="2956647"/>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35" name="Text Placeholder 8"/>
          <p:cNvSpPr>
            <a:spLocks noGrp="1"/>
          </p:cNvSpPr>
          <p:nvPr>
            <p:ph type="body" sz="quarter" idx="29" hasCustomPrompt="1"/>
          </p:nvPr>
        </p:nvSpPr>
        <p:spPr>
          <a:xfrm>
            <a:off x="10063445" y="215402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24" name="Text Placeholder 8"/>
          <p:cNvSpPr>
            <a:spLocks noGrp="1"/>
          </p:cNvSpPr>
          <p:nvPr>
            <p:ph type="body" sz="quarter" idx="30" hasCustomPrompt="1"/>
          </p:nvPr>
        </p:nvSpPr>
        <p:spPr>
          <a:xfrm>
            <a:off x="2019239" y="5364518"/>
            <a:ext cx="7810561"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en-US" noProof="0"/>
              <a:t>Chapter 6</a:t>
            </a:r>
          </a:p>
        </p:txBody>
      </p:sp>
      <p:sp>
        <p:nvSpPr>
          <p:cNvPr id="26" name="Text Placeholder 8"/>
          <p:cNvSpPr>
            <a:spLocks noGrp="1"/>
          </p:cNvSpPr>
          <p:nvPr>
            <p:ph type="body" sz="quarter" idx="32" hasCustomPrompt="1"/>
          </p:nvPr>
        </p:nvSpPr>
        <p:spPr>
          <a:xfrm>
            <a:off x="10063445" y="5364518"/>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en-US" noProof="0"/>
              <a:t>Page x</a:t>
            </a:r>
          </a:p>
        </p:txBody>
      </p:sp>
      <p:sp>
        <p:nvSpPr>
          <p:cNvPr id="44" name="Text Placeholder 4"/>
          <p:cNvSpPr>
            <a:spLocks noGrp="1"/>
          </p:cNvSpPr>
          <p:nvPr>
            <p:ph type="body" sz="quarter" idx="38" hasCustomPrompt="1"/>
          </p:nvPr>
        </p:nvSpPr>
        <p:spPr>
          <a:xfrm>
            <a:off x="423863" y="1351401"/>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45" name="Text Placeholder 4"/>
          <p:cNvSpPr>
            <a:spLocks noGrp="1"/>
          </p:cNvSpPr>
          <p:nvPr>
            <p:ph type="body" sz="quarter" idx="39" hasCustomPrompt="1"/>
          </p:nvPr>
        </p:nvSpPr>
        <p:spPr>
          <a:xfrm>
            <a:off x="423863" y="2154024"/>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02</a:t>
            </a:r>
          </a:p>
        </p:txBody>
      </p:sp>
      <p:sp>
        <p:nvSpPr>
          <p:cNvPr id="46" name="Text Placeholder 4"/>
          <p:cNvSpPr>
            <a:spLocks noGrp="1"/>
          </p:cNvSpPr>
          <p:nvPr>
            <p:ph type="body" sz="quarter" idx="40" hasCustomPrompt="1"/>
          </p:nvPr>
        </p:nvSpPr>
        <p:spPr>
          <a:xfrm>
            <a:off x="423863" y="2956647"/>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03</a:t>
            </a:r>
          </a:p>
        </p:txBody>
      </p:sp>
      <p:sp>
        <p:nvSpPr>
          <p:cNvPr id="47" name="Text Placeholder 4"/>
          <p:cNvSpPr>
            <a:spLocks noGrp="1"/>
          </p:cNvSpPr>
          <p:nvPr>
            <p:ph type="body" sz="quarter" idx="41" hasCustomPrompt="1"/>
          </p:nvPr>
        </p:nvSpPr>
        <p:spPr>
          <a:xfrm>
            <a:off x="423863" y="3759270"/>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04</a:t>
            </a:r>
          </a:p>
        </p:txBody>
      </p:sp>
      <p:sp>
        <p:nvSpPr>
          <p:cNvPr id="48" name="Text Placeholder 4"/>
          <p:cNvSpPr>
            <a:spLocks noGrp="1"/>
          </p:cNvSpPr>
          <p:nvPr>
            <p:ph type="body" sz="quarter" idx="42" hasCustomPrompt="1"/>
          </p:nvPr>
        </p:nvSpPr>
        <p:spPr>
          <a:xfrm>
            <a:off x="423863" y="4561893"/>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05</a:t>
            </a:r>
          </a:p>
        </p:txBody>
      </p:sp>
      <p:sp>
        <p:nvSpPr>
          <p:cNvPr id="49" name="Text Placeholder 4"/>
          <p:cNvSpPr>
            <a:spLocks noGrp="1"/>
          </p:cNvSpPr>
          <p:nvPr>
            <p:ph type="body" sz="quarter" idx="43" hasCustomPrompt="1"/>
          </p:nvPr>
        </p:nvSpPr>
        <p:spPr>
          <a:xfrm>
            <a:off x="423863" y="5364518"/>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06</a:t>
            </a:r>
          </a:p>
        </p:txBody>
      </p:sp>
      <p:sp>
        <p:nvSpPr>
          <p:cNvPr id="23"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US" sz="2200" b="1" noProof="0" dirty="0"/>
              <a:t>AGENDA</a:t>
            </a:r>
          </a:p>
        </p:txBody>
      </p:sp>
    </p:spTree>
    <p:extLst>
      <p:ext uri="{BB962C8B-B14F-4D97-AF65-F5344CB8AC3E}">
        <p14:creationId xmlns:p14="http://schemas.microsoft.com/office/powerpoint/2010/main" val="34305053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genda - 1 to 10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345515"/>
            <a:ext cx="7962961"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en-US" noProof="0"/>
              <a:t>Chapter 1</a:t>
            </a:r>
          </a:p>
        </p:txBody>
      </p:sp>
      <p:sp>
        <p:nvSpPr>
          <p:cNvPr id="8" name="Text Placeholder 8"/>
          <p:cNvSpPr>
            <a:spLocks noGrp="1"/>
          </p:cNvSpPr>
          <p:nvPr>
            <p:ph type="body" sz="quarter" idx="17" hasCustomPrompt="1"/>
          </p:nvPr>
        </p:nvSpPr>
        <p:spPr>
          <a:xfrm>
            <a:off x="2019239" y="182936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2</a:t>
            </a:r>
          </a:p>
        </p:txBody>
      </p:sp>
      <p:sp>
        <p:nvSpPr>
          <p:cNvPr id="11" name="Text Placeholder 8"/>
          <p:cNvSpPr>
            <a:spLocks noGrp="1"/>
          </p:cNvSpPr>
          <p:nvPr>
            <p:ph type="body" sz="quarter" idx="19" hasCustomPrompt="1"/>
          </p:nvPr>
        </p:nvSpPr>
        <p:spPr>
          <a:xfrm>
            <a:off x="2019239" y="2304906"/>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3</a:t>
            </a:r>
          </a:p>
        </p:txBody>
      </p:sp>
      <p:sp>
        <p:nvSpPr>
          <p:cNvPr id="14" name="Text Placeholder 8"/>
          <p:cNvSpPr>
            <a:spLocks noGrp="1"/>
          </p:cNvSpPr>
          <p:nvPr>
            <p:ph type="body" sz="quarter" idx="21" hasCustomPrompt="1"/>
          </p:nvPr>
        </p:nvSpPr>
        <p:spPr>
          <a:xfrm>
            <a:off x="2019239" y="2780447"/>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4</a:t>
            </a:r>
          </a:p>
        </p:txBody>
      </p:sp>
      <p:sp>
        <p:nvSpPr>
          <p:cNvPr id="17" name="Text Placeholder 8"/>
          <p:cNvSpPr>
            <a:spLocks noGrp="1"/>
          </p:cNvSpPr>
          <p:nvPr>
            <p:ph type="body" sz="quarter" idx="23" hasCustomPrompt="1"/>
          </p:nvPr>
        </p:nvSpPr>
        <p:spPr>
          <a:xfrm>
            <a:off x="2019239" y="5633695"/>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10</a:t>
            </a:r>
          </a:p>
        </p:txBody>
      </p:sp>
      <p:sp>
        <p:nvSpPr>
          <p:cNvPr id="30" name="Text Placeholder 8"/>
          <p:cNvSpPr>
            <a:spLocks noGrp="1"/>
          </p:cNvSpPr>
          <p:nvPr>
            <p:ph type="body" sz="quarter" idx="25" hasCustomPrompt="1"/>
          </p:nvPr>
        </p:nvSpPr>
        <p:spPr>
          <a:xfrm>
            <a:off x="10213096" y="1345515"/>
            <a:ext cx="1546213" cy="414000"/>
          </a:xfrm>
          <a:prstGeom prst="rect">
            <a:avLst/>
          </a:prstGeom>
        </p:spPr>
        <p:txBody>
          <a:bodyPr wrap="square" tIns="0" bIns="0" anchor="ctr">
            <a:noAutofit/>
          </a:bodyPr>
          <a:lstStyle>
            <a:lvl1pPr algn="l">
              <a:defRPr sz="1000" b="0" i="0" cap="none" baseline="0">
                <a:solidFill>
                  <a:schemeClr val="bg2"/>
                </a:solidFill>
              </a:defRPr>
            </a:lvl1pPr>
            <a:lvl2pPr>
              <a:defRPr sz="1000"/>
            </a:lvl2pPr>
          </a:lstStyle>
          <a:p>
            <a:pPr lvl="0"/>
            <a:r>
              <a:rPr lang="en-US" noProof="0"/>
              <a:t>Page x</a:t>
            </a:r>
          </a:p>
        </p:txBody>
      </p:sp>
      <p:sp>
        <p:nvSpPr>
          <p:cNvPr id="32" name="Text Placeholder 8"/>
          <p:cNvSpPr>
            <a:spLocks noGrp="1"/>
          </p:cNvSpPr>
          <p:nvPr>
            <p:ph type="body" sz="quarter" idx="26" hasCustomPrompt="1"/>
          </p:nvPr>
        </p:nvSpPr>
        <p:spPr>
          <a:xfrm>
            <a:off x="10213095" y="563369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3" name="Text Placeholder 8"/>
          <p:cNvSpPr>
            <a:spLocks noGrp="1"/>
          </p:cNvSpPr>
          <p:nvPr>
            <p:ph type="body" sz="quarter" idx="27" hasCustomPrompt="1"/>
          </p:nvPr>
        </p:nvSpPr>
        <p:spPr>
          <a:xfrm>
            <a:off x="10213095" y="2780447"/>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4" name="Text Placeholder 8"/>
          <p:cNvSpPr>
            <a:spLocks noGrp="1"/>
          </p:cNvSpPr>
          <p:nvPr>
            <p:ph type="body" sz="quarter" idx="28" hasCustomPrompt="1"/>
          </p:nvPr>
        </p:nvSpPr>
        <p:spPr>
          <a:xfrm>
            <a:off x="10213095" y="2304906"/>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5" name="Text Placeholder 8"/>
          <p:cNvSpPr>
            <a:spLocks noGrp="1"/>
          </p:cNvSpPr>
          <p:nvPr>
            <p:ph type="body" sz="quarter" idx="29" hasCustomPrompt="1"/>
          </p:nvPr>
        </p:nvSpPr>
        <p:spPr>
          <a:xfrm>
            <a:off x="10213095" y="182936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22" name="Text Placeholder 8"/>
          <p:cNvSpPr>
            <a:spLocks noGrp="1"/>
          </p:cNvSpPr>
          <p:nvPr>
            <p:ph type="body" sz="quarter" idx="30" hasCustomPrompt="1"/>
          </p:nvPr>
        </p:nvSpPr>
        <p:spPr>
          <a:xfrm>
            <a:off x="2019239" y="3255988"/>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5</a:t>
            </a:r>
          </a:p>
        </p:txBody>
      </p:sp>
      <p:sp>
        <p:nvSpPr>
          <p:cNvPr id="24" name="Text Placeholder 8"/>
          <p:cNvSpPr>
            <a:spLocks noGrp="1"/>
          </p:cNvSpPr>
          <p:nvPr>
            <p:ph type="body" sz="quarter" idx="32" hasCustomPrompt="1"/>
          </p:nvPr>
        </p:nvSpPr>
        <p:spPr>
          <a:xfrm>
            <a:off x="10213095" y="3255988"/>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25" name="Text Placeholder 8"/>
          <p:cNvSpPr>
            <a:spLocks noGrp="1"/>
          </p:cNvSpPr>
          <p:nvPr>
            <p:ph type="body" sz="quarter" idx="33" hasCustomPrompt="1"/>
          </p:nvPr>
        </p:nvSpPr>
        <p:spPr>
          <a:xfrm>
            <a:off x="2019239" y="3731529"/>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6</a:t>
            </a:r>
          </a:p>
        </p:txBody>
      </p:sp>
      <p:sp>
        <p:nvSpPr>
          <p:cNvPr id="27" name="Text Placeholder 8"/>
          <p:cNvSpPr>
            <a:spLocks noGrp="1"/>
          </p:cNvSpPr>
          <p:nvPr>
            <p:ph type="body" sz="quarter" idx="35" hasCustomPrompt="1"/>
          </p:nvPr>
        </p:nvSpPr>
        <p:spPr>
          <a:xfrm>
            <a:off x="2019239" y="4207070"/>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7</a:t>
            </a:r>
          </a:p>
        </p:txBody>
      </p:sp>
      <p:sp>
        <p:nvSpPr>
          <p:cNvPr id="29" name="Text Placeholder 8"/>
          <p:cNvSpPr>
            <a:spLocks noGrp="1"/>
          </p:cNvSpPr>
          <p:nvPr>
            <p:ph type="body" sz="quarter" idx="37" hasCustomPrompt="1"/>
          </p:nvPr>
        </p:nvSpPr>
        <p:spPr>
          <a:xfrm>
            <a:off x="10213095" y="4207070"/>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1" name="Text Placeholder 8"/>
          <p:cNvSpPr>
            <a:spLocks noGrp="1"/>
          </p:cNvSpPr>
          <p:nvPr>
            <p:ph type="body" sz="quarter" idx="38" hasCustomPrompt="1"/>
          </p:nvPr>
        </p:nvSpPr>
        <p:spPr>
          <a:xfrm>
            <a:off x="10213095" y="3731529"/>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39" name="Text Placeholder 8"/>
          <p:cNvSpPr>
            <a:spLocks noGrp="1"/>
          </p:cNvSpPr>
          <p:nvPr>
            <p:ph type="body" sz="quarter" idx="39" hasCustomPrompt="1"/>
          </p:nvPr>
        </p:nvSpPr>
        <p:spPr>
          <a:xfrm>
            <a:off x="2019239" y="4682611"/>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8</a:t>
            </a:r>
          </a:p>
        </p:txBody>
      </p:sp>
      <p:sp>
        <p:nvSpPr>
          <p:cNvPr id="41" name="Text Placeholder 8"/>
          <p:cNvSpPr>
            <a:spLocks noGrp="1"/>
          </p:cNvSpPr>
          <p:nvPr>
            <p:ph type="body" sz="quarter" idx="41" hasCustomPrompt="1"/>
          </p:nvPr>
        </p:nvSpPr>
        <p:spPr>
          <a:xfrm>
            <a:off x="10213095" y="468261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42" name="Text Placeholder 8"/>
          <p:cNvSpPr>
            <a:spLocks noGrp="1"/>
          </p:cNvSpPr>
          <p:nvPr>
            <p:ph type="body" sz="quarter" idx="42" hasCustomPrompt="1"/>
          </p:nvPr>
        </p:nvSpPr>
        <p:spPr>
          <a:xfrm>
            <a:off x="2019239" y="5158152"/>
            <a:ext cx="7962961"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en-US" noProof="0"/>
              <a:t>Chapter 9</a:t>
            </a:r>
          </a:p>
        </p:txBody>
      </p:sp>
      <p:sp>
        <p:nvSpPr>
          <p:cNvPr id="44" name="Text Placeholder 8"/>
          <p:cNvSpPr>
            <a:spLocks noGrp="1"/>
          </p:cNvSpPr>
          <p:nvPr>
            <p:ph type="body" sz="quarter" idx="44" hasCustomPrompt="1"/>
          </p:nvPr>
        </p:nvSpPr>
        <p:spPr>
          <a:xfrm>
            <a:off x="10213095" y="5158152"/>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en-US" noProof="0"/>
              <a:t>Page x</a:t>
            </a:r>
          </a:p>
        </p:txBody>
      </p:sp>
      <p:sp>
        <p:nvSpPr>
          <p:cNvPr id="40" name="Text Placeholder 4"/>
          <p:cNvSpPr>
            <a:spLocks noGrp="1"/>
          </p:cNvSpPr>
          <p:nvPr>
            <p:ph type="body" sz="quarter" idx="56" hasCustomPrompt="1"/>
          </p:nvPr>
        </p:nvSpPr>
        <p:spPr>
          <a:xfrm>
            <a:off x="423985" y="134551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43" name="Text Placeholder 4"/>
          <p:cNvSpPr>
            <a:spLocks noGrp="1"/>
          </p:cNvSpPr>
          <p:nvPr>
            <p:ph type="body" sz="quarter" idx="57" hasCustomPrompt="1"/>
          </p:nvPr>
        </p:nvSpPr>
        <p:spPr>
          <a:xfrm>
            <a:off x="423985" y="182936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02</a:t>
            </a:r>
          </a:p>
        </p:txBody>
      </p:sp>
      <p:sp>
        <p:nvSpPr>
          <p:cNvPr id="48" name="Text Placeholder 4"/>
          <p:cNvSpPr>
            <a:spLocks noGrp="1"/>
          </p:cNvSpPr>
          <p:nvPr>
            <p:ph type="body" sz="quarter" idx="58" hasCustomPrompt="1"/>
          </p:nvPr>
        </p:nvSpPr>
        <p:spPr>
          <a:xfrm>
            <a:off x="423985" y="2304906"/>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03</a:t>
            </a:r>
          </a:p>
        </p:txBody>
      </p:sp>
      <p:sp>
        <p:nvSpPr>
          <p:cNvPr id="59" name="Text Placeholder 4"/>
          <p:cNvSpPr>
            <a:spLocks noGrp="1"/>
          </p:cNvSpPr>
          <p:nvPr>
            <p:ph type="body" sz="quarter" idx="59" hasCustomPrompt="1"/>
          </p:nvPr>
        </p:nvSpPr>
        <p:spPr>
          <a:xfrm>
            <a:off x="423985" y="2780447"/>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04</a:t>
            </a:r>
          </a:p>
        </p:txBody>
      </p:sp>
      <p:sp>
        <p:nvSpPr>
          <p:cNvPr id="60" name="Text Placeholder 4"/>
          <p:cNvSpPr>
            <a:spLocks noGrp="1"/>
          </p:cNvSpPr>
          <p:nvPr>
            <p:ph type="body" sz="quarter" idx="60" hasCustomPrompt="1"/>
          </p:nvPr>
        </p:nvSpPr>
        <p:spPr>
          <a:xfrm>
            <a:off x="423985" y="3255988"/>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05</a:t>
            </a:r>
          </a:p>
        </p:txBody>
      </p:sp>
      <p:sp>
        <p:nvSpPr>
          <p:cNvPr id="61" name="Text Placeholder 4"/>
          <p:cNvSpPr>
            <a:spLocks noGrp="1"/>
          </p:cNvSpPr>
          <p:nvPr>
            <p:ph type="body" sz="quarter" idx="61" hasCustomPrompt="1"/>
          </p:nvPr>
        </p:nvSpPr>
        <p:spPr>
          <a:xfrm>
            <a:off x="423985" y="3731529"/>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06</a:t>
            </a:r>
          </a:p>
        </p:txBody>
      </p:sp>
      <p:sp>
        <p:nvSpPr>
          <p:cNvPr id="62" name="Text Placeholder 4"/>
          <p:cNvSpPr>
            <a:spLocks noGrp="1"/>
          </p:cNvSpPr>
          <p:nvPr>
            <p:ph type="body" sz="quarter" idx="62" hasCustomPrompt="1"/>
          </p:nvPr>
        </p:nvSpPr>
        <p:spPr>
          <a:xfrm>
            <a:off x="423985" y="4207070"/>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07</a:t>
            </a:r>
          </a:p>
        </p:txBody>
      </p:sp>
      <p:sp>
        <p:nvSpPr>
          <p:cNvPr id="63" name="Text Placeholder 4"/>
          <p:cNvSpPr>
            <a:spLocks noGrp="1"/>
          </p:cNvSpPr>
          <p:nvPr>
            <p:ph type="body" sz="quarter" idx="63" hasCustomPrompt="1"/>
          </p:nvPr>
        </p:nvSpPr>
        <p:spPr>
          <a:xfrm>
            <a:off x="423985" y="468261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08</a:t>
            </a:r>
          </a:p>
        </p:txBody>
      </p:sp>
      <p:sp>
        <p:nvSpPr>
          <p:cNvPr id="64" name="Text Placeholder 4"/>
          <p:cNvSpPr>
            <a:spLocks noGrp="1"/>
          </p:cNvSpPr>
          <p:nvPr>
            <p:ph type="body" sz="quarter" idx="64" hasCustomPrompt="1"/>
          </p:nvPr>
        </p:nvSpPr>
        <p:spPr>
          <a:xfrm>
            <a:off x="423985" y="5158152"/>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09</a:t>
            </a:r>
          </a:p>
        </p:txBody>
      </p:sp>
      <p:sp>
        <p:nvSpPr>
          <p:cNvPr id="65" name="Text Placeholder 4"/>
          <p:cNvSpPr>
            <a:spLocks noGrp="1"/>
          </p:cNvSpPr>
          <p:nvPr>
            <p:ph type="body" sz="quarter" idx="65" hasCustomPrompt="1"/>
          </p:nvPr>
        </p:nvSpPr>
        <p:spPr>
          <a:xfrm>
            <a:off x="423985" y="563369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10</a:t>
            </a:r>
          </a:p>
        </p:txBody>
      </p:sp>
      <p:sp>
        <p:nvSpPr>
          <p:cNvPr id="37" name="Title 1">
            <a:extLst>
              <a:ext uri="{FF2B5EF4-FFF2-40B4-BE49-F238E27FC236}">
                <a16:creationId xmlns:a16="http://schemas.microsoft.com/office/drawing/2014/main" id="{883273D8-FB08-4560-9BE5-210DA3B243CC}"/>
              </a:ext>
            </a:extLst>
          </p:cNvPr>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US" sz="2200" b="1" noProof="0" dirty="0"/>
              <a:t>AGENDA</a:t>
            </a:r>
          </a:p>
        </p:txBody>
      </p:sp>
    </p:spTree>
    <p:extLst>
      <p:ext uri="{BB962C8B-B14F-4D97-AF65-F5344CB8AC3E}">
        <p14:creationId xmlns:p14="http://schemas.microsoft.com/office/powerpoint/2010/main" val="32744811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7" name="Image 11">
            <a:extLst>
              <a:ext uri="{FF2B5EF4-FFF2-40B4-BE49-F238E27FC236}">
                <a16:creationId xmlns:a16="http://schemas.microsoft.com/office/drawing/2014/main" id="{9958CAEC-A3F3-48C9-B375-FDD78D365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9" name="Espace réservé pour une image  35">
            <a:extLst>
              <a:ext uri="{FF2B5EF4-FFF2-40B4-BE49-F238E27FC236}">
                <a16:creationId xmlns:a16="http://schemas.microsoft.com/office/drawing/2014/main" id="{7619CF03-338D-4AB0-A9F3-F670B4C169B0}"/>
              </a:ext>
            </a:extLst>
          </p:cNvPr>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10"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12"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US" noProof="0"/>
              <a:t>Chapter slide headline</a:t>
            </a:r>
          </a:p>
        </p:txBody>
      </p:sp>
    </p:spTree>
    <p:extLst>
      <p:ext uri="{BB962C8B-B14F-4D97-AF65-F5344CB8AC3E}">
        <p14:creationId xmlns:p14="http://schemas.microsoft.com/office/powerpoint/2010/main" val="4601644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US" noProof="0"/>
              <a:t>Chapter slide headline</a:t>
            </a:r>
          </a:p>
        </p:txBody>
      </p:sp>
      <p:pic>
        <p:nvPicPr>
          <p:cNvPr id="8" name="Image 11">
            <a:extLst>
              <a:ext uri="{FF2B5EF4-FFF2-40B4-BE49-F238E27FC236}">
                <a16:creationId xmlns:a16="http://schemas.microsoft.com/office/drawing/2014/main" id="{AE9F3C2F-0CEE-4874-9F02-8DAB9CAD4C5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24383250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hapter Blue Grey">
    <p:bg>
      <p:bgPr>
        <a:solidFill>
          <a:schemeClr val="accent1"/>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B0581D80-6DF0-46C1-B8B4-9AEB044D6A96}"/>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bIns="108000"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US" noProof="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1"/>
                </a:solidFill>
                <a:latin typeface="+mj-lt"/>
              </a:defRPr>
            </a:lvl1pPr>
          </a:lstStyle>
          <a:p>
            <a:r>
              <a:rPr lang="en-US" noProof="0"/>
              <a:t>Chapter slide headline</a:t>
            </a:r>
          </a:p>
        </p:txBody>
      </p:sp>
      <p:pic>
        <p:nvPicPr>
          <p:cNvPr id="8" name="Image 11">
            <a:extLst>
              <a:ext uri="{FF2B5EF4-FFF2-40B4-BE49-F238E27FC236}">
                <a16:creationId xmlns:a16="http://schemas.microsoft.com/office/drawing/2014/main" id="{F9E2EB1E-66A4-439E-A47B-447B4BE42333}"/>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6092687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2070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2C657D6-2164-4712-A597-6CDCA7DCB9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0296" y="548680"/>
            <a:ext cx="3311294" cy="1087651"/>
          </a:xfrm>
          <a:prstGeom prst="rect">
            <a:avLst/>
          </a:prstGeom>
        </p:spPr>
      </p:pic>
      <p:pic>
        <p:nvPicPr>
          <p:cNvPr id="8" name="Image 11">
            <a:extLst>
              <a:ext uri="{FF2B5EF4-FFF2-40B4-BE49-F238E27FC236}">
                <a16:creationId xmlns:a16="http://schemas.microsoft.com/office/drawing/2014/main" id="{3040C4F5-4270-4DCF-9349-F2BE19215E1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761806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solidFill>
          <a:schemeClr val="bg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C7FC7F-CBFA-4C6C-B790-D76736E26389}"/>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4808981" y="2148536"/>
            <a:ext cx="2574038" cy="2560927"/>
          </a:xfrm>
          <a:prstGeom prst="rect">
            <a:avLst/>
          </a:prstGeom>
        </p:spPr>
      </p:pic>
    </p:spTree>
    <p:extLst>
      <p:ext uri="{BB962C8B-B14F-4D97-AF65-F5344CB8AC3E}">
        <p14:creationId xmlns:p14="http://schemas.microsoft.com/office/powerpoint/2010/main" val="26142486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US" noProof="0" err="1"/>
              <a:t>Colour</a:t>
            </a:r>
            <a:r>
              <a:rPr lang="en-US" noProof="0"/>
              <a:t>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794821114"/>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US" sz="900" b="1" noProof="0" dirty="0"/>
                        <a:t>Level</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US"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US"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p>
                      <a:pPr algn="ctr"/>
                      <a:endParaRPr lang="en-US"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rgbClr val="333333"/>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US"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rgbClr val="333333"/>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0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US"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cap="none" baseline="0" dirty="0">
                          <a:solidFill>
                            <a:schemeClr val="tx1"/>
                          </a:solidFill>
                          <a:latin typeface="+mn-lt"/>
                          <a:ea typeface="+mn-ea"/>
                          <a:cs typeface="+mn-cs"/>
                        </a:rPr>
                        <a:t>Font Tempus Sans ITC</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US"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US"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US" sz="1000" kern="1200" cap="none" baseline="0" dirty="0">
                          <a:solidFill>
                            <a:schemeClr val="tx1"/>
                          </a:solidFill>
                          <a:latin typeface="+mn-lt"/>
                          <a:ea typeface="+mn-ea"/>
                          <a:cs typeface="+mn-cs"/>
                        </a:rPr>
                        <a:t>Font Tahoma </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1,8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US"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Font Tahoma</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code 00BB</a:t>
                      </a:r>
                    </a:p>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2,5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400" b="1" noProof="0" dirty="0">
                <a:solidFill>
                  <a:schemeClr val="bg2"/>
                </a:solidFill>
              </a:rPr>
              <a:t>Remaining bug</a:t>
            </a:r>
            <a:endParaRPr lang="en-US" sz="1400" noProof="0" dirty="0">
              <a:solidFill>
                <a:schemeClr val="bg2"/>
              </a:solidFill>
            </a:endParaRPr>
          </a:p>
          <a:p>
            <a:pPr algn="r"/>
            <a:r>
              <a:rPr lang="en-US" sz="1400" noProof="0" dirty="0">
                <a:solidFill>
                  <a:schemeClr val="bg2"/>
                </a:solidFill>
              </a:rPr>
              <a:t>Print issue is reported with Font </a:t>
            </a:r>
            <a:r>
              <a:rPr lang="en-US" sz="1400" baseline="0" noProof="0" dirty="0">
                <a:solidFill>
                  <a:schemeClr val="bg2"/>
                </a:solidFill>
              </a:rPr>
              <a:t> Tahoma in italic when the document is save as a PDF with MS PPT. </a:t>
            </a:r>
          </a:p>
          <a:p>
            <a:pPr algn="r"/>
            <a:r>
              <a:rPr lang="en-US" sz="1400" b="1" baseline="0" noProof="0" dirty="0">
                <a:solidFill>
                  <a:schemeClr val="bg2"/>
                </a:solidFill>
              </a:rPr>
              <a:t>Work around solution: generate with Pdf Creator.</a:t>
            </a:r>
            <a:endParaRPr lang="en-US"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308320680"/>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US"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V 255</a:t>
                      </a:r>
                      <a:br>
                        <a:rPr lang="en-US" sz="1000" i="0" u="none" noProof="0" dirty="0">
                          <a:solidFill>
                            <a:srgbClr val="000000"/>
                          </a:solidFill>
                          <a:latin typeface="+mn-lt"/>
                          <a:cs typeface="Arial" pitchFamily="34" charset="0"/>
                        </a:rPr>
                      </a:br>
                      <a:r>
                        <a:rPr lang="en-US"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600" b="1" noProof="0" dirty="0">
                <a:solidFill>
                  <a:schemeClr val="bg2"/>
                </a:solidFill>
              </a:rPr>
              <a:t>Shortcut to switch</a:t>
            </a:r>
            <a:r>
              <a:rPr lang="en-US" sz="1600" b="1" baseline="0" noProof="0" dirty="0">
                <a:solidFill>
                  <a:schemeClr val="bg2"/>
                </a:solidFill>
              </a:rPr>
              <a:t> text level :</a:t>
            </a:r>
            <a:endParaRPr lang="en-US" sz="1600" b="1" noProof="0" dirty="0">
              <a:solidFill>
                <a:schemeClr val="bg2"/>
              </a:solidFill>
            </a:endParaRPr>
          </a:p>
          <a:p>
            <a:pPr algn="r"/>
            <a:r>
              <a:rPr lang="en-US" sz="1600" b="0" noProof="0" dirty="0">
                <a:solidFill>
                  <a:schemeClr val="bg2"/>
                </a:solidFill>
              </a:rPr>
              <a:t>Shift</a:t>
            </a:r>
            <a:r>
              <a:rPr lang="en-US" sz="1600" b="0" baseline="0" noProof="0" dirty="0">
                <a:solidFill>
                  <a:schemeClr val="bg2"/>
                </a:solidFill>
              </a:rPr>
              <a:t> + Alt + Right/Left arrow</a:t>
            </a:r>
            <a:endParaRPr lang="en-US"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1349337022"/>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US" sz="900" b="1" noProof="0" dirty="0"/>
                        <a:t>Level</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US"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US"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p>
                      <a:pPr algn="ctr"/>
                      <a:endParaRPr lang="en-US"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chemeClr val="tx1"/>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US"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chemeClr val="tx1"/>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0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US"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cap="none" baseline="0" dirty="0">
                          <a:solidFill>
                            <a:schemeClr val="tx1"/>
                          </a:solidFill>
                          <a:latin typeface="+mn-lt"/>
                          <a:ea typeface="+mn-ea"/>
                          <a:cs typeface="+mn-cs"/>
                        </a:rPr>
                        <a:t>Font Tempus Sans ITC</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US"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US"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US" sz="1000" kern="1200" cap="none" baseline="0" dirty="0">
                          <a:solidFill>
                            <a:schemeClr val="tx1"/>
                          </a:solidFill>
                          <a:latin typeface="+mn-lt"/>
                          <a:ea typeface="+mn-ea"/>
                          <a:cs typeface="+mn-cs"/>
                        </a:rPr>
                        <a:t>Font Tahoma </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1,8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US"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Font Tahoma</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code 00BB</a:t>
                      </a:r>
                    </a:p>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2,5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400" b="1" noProof="0" dirty="0">
                <a:solidFill>
                  <a:schemeClr val="bg2"/>
                </a:solidFill>
              </a:rPr>
              <a:t>Remaining bug</a:t>
            </a:r>
            <a:endParaRPr lang="en-US" sz="1400" noProof="0" dirty="0">
              <a:solidFill>
                <a:schemeClr val="bg2"/>
              </a:solidFill>
            </a:endParaRPr>
          </a:p>
          <a:p>
            <a:pPr algn="r"/>
            <a:r>
              <a:rPr lang="en-US" sz="1400" noProof="0" dirty="0">
                <a:solidFill>
                  <a:schemeClr val="bg2"/>
                </a:solidFill>
              </a:rPr>
              <a:t>Print issue is reported with Font </a:t>
            </a:r>
            <a:r>
              <a:rPr lang="en-US" sz="1400" baseline="0" noProof="0" dirty="0">
                <a:solidFill>
                  <a:schemeClr val="bg2"/>
                </a:solidFill>
              </a:rPr>
              <a:t> Tahoma in italic when the document is save as a PDF with MS PPT. </a:t>
            </a:r>
          </a:p>
          <a:p>
            <a:pPr algn="r"/>
            <a:r>
              <a:rPr lang="en-US" sz="1400" b="1" baseline="0" noProof="0" dirty="0">
                <a:solidFill>
                  <a:schemeClr val="bg2"/>
                </a:solidFill>
              </a:rPr>
              <a:t>Work around solution: generate with Pdf Creator.</a:t>
            </a:r>
            <a:endParaRPr lang="en-US"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600" b="1" noProof="0" dirty="0">
                <a:solidFill>
                  <a:schemeClr val="bg2"/>
                </a:solidFill>
              </a:rPr>
              <a:t>Shortcut to switch</a:t>
            </a:r>
            <a:r>
              <a:rPr lang="en-US" sz="1600" b="1" baseline="0" noProof="0" dirty="0">
                <a:solidFill>
                  <a:schemeClr val="bg2"/>
                </a:solidFill>
              </a:rPr>
              <a:t> text level :</a:t>
            </a:r>
            <a:endParaRPr lang="en-US" sz="1600" b="1" noProof="0" dirty="0">
              <a:solidFill>
                <a:schemeClr val="bg2"/>
              </a:solidFill>
            </a:endParaRPr>
          </a:p>
          <a:p>
            <a:pPr algn="r"/>
            <a:r>
              <a:rPr lang="en-US" sz="1600" b="0" noProof="0" dirty="0">
                <a:solidFill>
                  <a:schemeClr val="bg2"/>
                </a:solidFill>
              </a:rPr>
              <a:t>Shift</a:t>
            </a:r>
            <a:r>
              <a:rPr lang="en-US" sz="1600" b="0" baseline="0" noProof="0" dirty="0">
                <a:solidFill>
                  <a:schemeClr val="bg2"/>
                </a:solidFill>
              </a:rPr>
              <a:t> + Alt + Right/Left arrow</a:t>
            </a:r>
            <a:endParaRPr lang="en-US"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82659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here</a:t>
            </a:r>
            <a:br>
              <a:rPr lang="en-GB" noProof="0" dirty="0"/>
            </a:br>
            <a:r>
              <a:rPr lang="en-GB" noProof="0" dirty="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en-GB" noProof="0" dirty="0"/>
              <a:t>01</a:t>
            </a:r>
          </a:p>
        </p:txBody>
      </p:sp>
      <p:sp>
        <p:nvSpPr>
          <p:cNvPr id="9" name="Titel 1"/>
          <p:cNvSpPr>
            <a:spLocks noGrp="1"/>
          </p:cNvSpPr>
          <p:nvPr>
            <p:ph type="title" hasCustomPrompt="1"/>
          </p:nvPr>
        </p:nvSpPr>
        <p:spPr bwMode="gray">
          <a:xfrm>
            <a:off x="4014292" y="3334423"/>
            <a:ext cx="7753846" cy="964800"/>
          </a:xfrm>
        </p:spPr>
        <p:txBody>
          <a:bodyPr lIns="108000" tIns="108000" rIns="0" anchor="t">
            <a:noAutofit/>
          </a:bodyPr>
          <a:lstStyle>
            <a:lvl1pPr algn="r">
              <a:defRPr sz="2400" cap="none" baseline="0">
                <a:solidFill>
                  <a:schemeClr val="bg2"/>
                </a:solidFill>
                <a:latin typeface="+mj-lt"/>
              </a:defRPr>
            </a:lvl1pPr>
          </a:lstStyle>
          <a:p>
            <a:r>
              <a:rPr lang="en-GB" noProof="0" dirty="0"/>
              <a:t>Chapter slide headline</a:t>
            </a:r>
          </a:p>
        </p:txBody>
      </p:sp>
      <p:pic>
        <p:nvPicPr>
          <p:cNvPr id="8" name="Image 11">
            <a:extLst>
              <a:ext uri="{FF2B5EF4-FFF2-40B4-BE49-F238E27FC236}">
                <a16:creationId xmlns:a16="http://schemas.microsoft.com/office/drawing/2014/main" id="{AE9F3C2F-0CEE-4874-9F02-8DAB9CAD4C5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Tree>
    <p:extLst>
      <p:ext uri="{BB962C8B-B14F-4D97-AF65-F5344CB8AC3E}">
        <p14:creationId xmlns:p14="http://schemas.microsoft.com/office/powerpoint/2010/main" val="14107985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2_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2200" baseline="0">
                <a:solidFill>
                  <a:schemeClr val="bg2"/>
                </a:solidFill>
              </a:defRPr>
            </a:lvl1pPr>
          </a:lstStyle>
          <a:p>
            <a:r>
              <a:rPr lang="en-US" noProof="0" err="1"/>
              <a:t>Colour</a:t>
            </a:r>
            <a:r>
              <a:rPr lang="en-US" noProof="0"/>
              <a:t>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822961267"/>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US" sz="900" b="1" noProof="0" dirty="0"/>
                        <a:t>Level</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Size</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US"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en-US"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p>
                      <a:pPr algn="ctr"/>
                      <a:endParaRPr lang="en-US"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18</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rgbClr val="333333"/>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en-US"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rgbClr val="333333"/>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0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US"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cap="none" baseline="0" dirty="0">
                          <a:solidFill>
                            <a:schemeClr val="tx1"/>
                          </a:solidFill>
                          <a:latin typeface="+mn-lt"/>
                          <a:ea typeface="+mn-ea"/>
                          <a:cs typeface="+mn-cs"/>
                        </a:rPr>
                        <a:t>Font Tempus Sans ITC</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en-US"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US"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US" sz="1000" kern="1200" cap="none" baseline="0" dirty="0">
                          <a:solidFill>
                            <a:schemeClr val="tx1"/>
                          </a:solidFill>
                          <a:latin typeface="+mn-lt"/>
                          <a:ea typeface="+mn-ea"/>
                          <a:cs typeface="+mn-cs"/>
                        </a:rPr>
                        <a:t>Font Tahoma </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1,8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US"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Font Tahoma</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code 00BB</a:t>
                      </a:r>
                    </a:p>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2,5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Before Text </a:t>
                      </a:r>
                      <a:r>
                        <a:rPr lang="en-US" sz="1000" kern="1200" baseline="0" noProof="0" dirty="0">
                          <a:solidFill>
                            <a:schemeClr val="tx1"/>
                          </a:solidFill>
                          <a:latin typeface="+mn-lt"/>
                          <a:ea typeface="+mn-ea"/>
                          <a:cs typeface="+mn-cs"/>
                        </a:rPr>
                        <a:t>= </a:t>
                      </a:r>
                      <a:r>
                        <a:rPr lang="en-US" sz="10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400" b="1" noProof="0" dirty="0">
                <a:solidFill>
                  <a:schemeClr val="bg2"/>
                </a:solidFill>
              </a:rPr>
              <a:t>Remaining bug</a:t>
            </a:r>
            <a:endParaRPr lang="en-US" sz="1400" noProof="0" dirty="0">
              <a:solidFill>
                <a:schemeClr val="bg2"/>
              </a:solidFill>
            </a:endParaRPr>
          </a:p>
          <a:p>
            <a:pPr algn="r"/>
            <a:r>
              <a:rPr lang="en-US" sz="1400" noProof="0" dirty="0">
                <a:solidFill>
                  <a:schemeClr val="bg2"/>
                </a:solidFill>
              </a:rPr>
              <a:t>Print issue is reported with Font </a:t>
            </a:r>
            <a:r>
              <a:rPr lang="en-US" sz="1400" baseline="0" noProof="0" dirty="0">
                <a:solidFill>
                  <a:schemeClr val="bg2"/>
                </a:solidFill>
              </a:rPr>
              <a:t> Tahoma in italic when the document is save as a PDF with MS PPT. </a:t>
            </a:r>
          </a:p>
          <a:p>
            <a:pPr algn="r"/>
            <a:r>
              <a:rPr lang="en-US" sz="1400" b="1" baseline="0" noProof="0" dirty="0">
                <a:solidFill>
                  <a:schemeClr val="bg2"/>
                </a:solidFill>
              </a:rPr>
              <a:t>Work around solution: generate with Pdf Creator.</a:t>
            </a:r>
            <a:endParaRPr lang="en-US" sz="1400" b="1" noProof="0"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644995329"/>
              </p:ext>
            </p:extLst>
          </p:nvPr>
        </p:nvGraphicFramePr>
        <p:xfrm>
          <a:off x="446856" y="1470716"/>
          <a:ext cx="11360140"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en-US" sz="900" b="1" kern="1200" noProof="0" dirty="0">
                          <a:solidFill>
                            <a:schemeClr val="bg2"/>
                          </a:solidFill>
                          <a:latin typeface="+mn-lt"/>
                          <a:ea typeface="+mn-ea"/>
                          <a:cs typeface="+mn-cs"/>
                        </a:rPr>
                        <a:t>Color scheme</a:t>
                      </a: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en-US" sz="900" b="0" i="0" u="none" noProof="0" dirty="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1" u="none" noProof="0" dirty="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V 255</a:t>
                      </a:r>
                      <a:br>
                        <a:rPr lang="en-US" sz="1000" i="0" u="none" noProof="0" dirty="0">
                          <a:solidFill>
                            <a:srgbClr val="000000"/>
                          </a:solidFill>
                          <a:latin typeface="+mn-lt"/>
                          <a:cs typeface="Arial" pitchFamily="34" charset="0"/>
                        </a:rPr>
                      </a:br>
                      <a:r>
                        <a:rPr lang="en-US" sz="1000" i="0" u="none" noProof="0" dirty="0">
                          <a:solidFill>
                            <a:srgbClr val="000000"/>
                          </a:solidFill>
                          <a:latin typeface="+mn-lt"/>
                          <a:cs typeface="Arial" pitchFamily="34" charset="0"/>
                        </a:rPr>
                        <a:t>B 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246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204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105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99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i="0" u="none" noProof="0" dirty="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How to use the Wavestone ppt template</a:t>
            </a:r>
          </a:p>
        </p:txBody>
      </p:sp>
      <p:sp>
        <p:nvSpPr>
          <p:cNvPr id="11" name="Rectangle 10"/>
          <p:cNvSpPr/>
          <p:nvPr/>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600" b="1" noProof="0" dirty="0">
                <a:solidFill>
                  <a:schemeClr val="bg2"/>
                </a:solidFill>
              </a:rPr>
              <a:t>Shortcut to switch</a:t>
            </a:r>
            <a:r>
              <a:rPr lang="en-US" sz="1600" b="1" baseline="0" noProof="0" dirty="0">
                <a:solidFill>
                  <a:schemeClr val="bg2"/>
                </a:solidFill>
              </a:rPr>
              <a:t> text level :</a:t>
            </a:r>
            <a:endParaRPr lang="en-US" sz="1600" b="1" noProof="0" dirty="0">
              <a:solidFill>
                <a:schemeClr val="bg2"/>
              </a:solidFill>
            </a:endParaRPr>
          </a:p>
          <a:p>
            <a:pPr algn="r"/>
            <a:r>
              <a:rPr lang="en-US" sz="1600" b="0" noProof="0" dirty="0">
                <a:solidFill>
                  <a:schemeClr val="bg2"/>
                </a:solidFill>
              </a:rPr>
              <a:t>Shift</a:t>
            </a:r>
            <a:r>
              <a:rPr lang="en-US" sz="1600" b="0" baseline="0" noProof="0" dirty="0">
                <a:solidFill>
                  <a:schemeClr val="bg2"/>
                </a:solidFill>
              </a:rPr>
              <a:t> + Alt + Right/Left arrow</a:t>
            </a:r>
            <a:endParaRPr lang="en-US" sz="1600" b="0" noProof="0" dirty="0">
              <a:solidFill>
                <a:schemeClr val="bg2"/>
              </a:solidFill>
            </a:endParaRPr>
          </a:p>
        </p:txBody>
      </p:sp>
      <p:graphicFrame>
        <p:nvGraphicFramePr>
          <p:cNvPr id="13" name="Table 4">
            <a:extLst>
              <a:ext uri="{FF2B5EF4-FFF2-40B4-BE49-F238E27FC236}">
                <a16:creationId xmlns:a16="http://schemas.microsoft.com/office/drawing/2014/main" id="{FD91C57F-EE59-4C6C-AD72-1954FFCD87DB}"/>
              </a:ext>
            </a:extLst>
          </p:cNvPr>
          <p:cNvGraphicFramePr>
            <a:graphicFrameLocks noGrp="1"/>
          </p:cNvGraphicFramePr>
          <p:nvPr userDrawn="1">
            <p:extLst>
              <p:ext uri="{D42A27DB-BD31-4B8C-83A1-F6EECF244321}">
                <p14:modId xmlns:p14="http://schemas.microsoft.com/office/powerpoint/2010/main" val="269136192"/>
              </p:ext>
            </p:extLst>
          </p:nvPr>
        </p:nvGraphicFramePr>
        <p:xfrm>
          <a:off x="486065" y="3212976"/>
          <a:ext cx="11561352" cy="347472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1824396">
                  <a:extLst>
                    <a:ext uri="{9D8B030D-6E8A-4147-A177-3AD203B41FA5}">
                      <a16:colId xmlns:a16="http://schemas.microsoft.com/office/drawing/2014/main" val="20006"/>
                    </a:ext>
                  </a:extLst>
                </a:gridCol>
                <a:gridCol w="2495033">
                  <a:extLst>
                    <a:ext uri="{9D8B030D-6E8A-4147-A177-3AD203B41FA5}">
                      <a16:colId xmlns:a16="http://schemas.microsoft.com/office/drawing/2014/main" val="20007"/>
                    </a:ext>
                  </a:extLst>
                </a:gridCol>
              </a:tblGrid>
              <a:tr h="364884">
                <a:tc>
                  <a:txBody>
                    <a:bodyPr/>
                    <a:lstStyle/>
                    <a:p>
                      <a:r>
                        <a:rPr lang="en-US" sz="900" b="1" noProof="0" dirty="0"/>
                        <a:t>Level</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Color</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Font Size</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Effect</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Bullet </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en-US" sz="900" b="1" kern="1200" noProof="0" dirty="0">
                          <a:solidFill>
                            <a:schemeClr val="tx1"/>
                          </a:solidFill>
                          <a:latin typeface="+mn-lt"/>
                          <a:ea typeface="+mn-ea"/>
                          <a:cs typeface="+mn-cs"/>
                        </a:rPr>
                        <a:t>Paragraph</a:t>
                      </a:r>
                    </a:p>
                    <a:p>
                      <a:r>
                        <a:rPr lang="en-US" sz="900" b="1" kern="1200" noProof="0" dirty="0">
                          <a:solidFill>
                            <a:schemeClr val="tx1"/>
                          </a:solidFill>
                          <a:latin typeface="+mn-lt"/>
                          <a:ea typeface="+mn-ea"/>
                          <a:cs typeface="+mn-cs"/>
                        </a:rPr>
                        <a:t>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en-US" sz="1000" i="0" kern="1200" cap="all" baseline="0" dirty="0">
                          <a:solidFill>
                            <a:schemeClr val="accent4"/>
                          </a:solidFill>
                          <a:latin typeface="+mj-lt"/>
                          <a:ea typeface="+mn-ea"/>
                          <a:cs typeface="+mn-cs"/>
                        </a:rPr>
                        <a:t>subtitle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147 / 132 / 129</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ALL CAPS</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1"/>
                  </a:ext>
                </a:extLst>
              </a:tr>
              <a:tr h="192471">
                <a:tc>
                  <a:txBody>
                    <a:bodyPr/>
                    <a:lstStyle/>
                    <a:p>
                      <a:r>
                        <a:rPr lang="en-US" sz="2200" kern="1200" baseline="0" dirty="0">
                          <a:solidFill>
                            <a:schemeClr val="bg2"/>
                          </a:solidFill>
                          <a:latin typeface="+mj-lt"/>
                          <a:ea typeface="+mj-ea"/>
                          <a:cs typeface="+mj-cs"/>
                        </a:rPr>
                        <a:t>Title</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Headings</a:t>
                      </a:r>
                    </a:p>
                    <a:p>
                      <a:pPr algn="ctr"/>
                      <a:endParaRPr lang="en-US" sz="1000" i="0" kern="1200" cap="none" baseline="0" dirty="0">
                        <a:solidFill>
                          <a:schemeClr val="tx1"/>
                        </a:solidFill>
                        <a:latin typeface="+mn-lt"/>
                        <a:ea typeface="+mn-ea"/>
                        <a:cs typeface="+mn-cs"/>
                      </a:endParaRP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22</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chemeClr val="tx1"/>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No line spacing</a:t>
                      </a:r>
                    </a:p>
                  </a:txBody>
                  <a:tcPr anchor="ctr">
                    <a:solidFill>
                      <a:schemeClr val="bg1"/>
                    </a:solidFill>
                  </a:tcPr>
                </a:tc>
                <a:extLst>
                  <a:ext uri="{0D108BD9-81ED-4DB2-BD59-A6C34878D82A}">
                    <a16:rowId xmlns:a16="http://schemas.microsoft.com/office/drawing/2014/main" val="10002"/>
                  </a:ext>
                </a:extLst>
              </a:tr>
              <a:tr h="364884">
                <a:tc>
                  <a:txBody>
                    <a:bodyPr/>
                    <a:lstStyle/>
                    <a:p>
                      <a:pPr lvl="0"/>
                      <a:r>
                        <a:rPr lang="en-US" sz="1600" i="0" kern="1200" cap="none" baseline="0" dirty="0">
                          <a:solidFill>
                            <a:srgbClr val="503078"/>
                          </a:solidFill>
                          <a:latin typeface="+mn-lt"/>
                          <a:ea typeface="+mn-ea"/>
                          <a:cs typeface="+mn-cs"/>
                        </a:rPr>
                        <a:t>Level 1</a:t>
                      </a:r>
                    </a:p>
                  </a:txBody>
                  <a:tcPr marL="112542" marR="112542" anchor="ctr">
                    <a:solidFill>
                      <a:schemeClr val="bg1"/>
                    </a:solidFill>
                  </a:tcPr>
                </a:tc>
                <a:tc>
                  <a:txBody>
                    <a:bodyPr/>
                    <a:lstStyle/>
                    <a:p>
                      <a:pPr algn="ctr"/>
                      <a:r>
                        <a:rPr lang="en-US" sz="1000" i="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80 / 48 /120</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16</a:t>
                      </a:r>
                    </a:p>
                  </a:txBody>
                  <a:tcPr marL="112542" marR="112542" anchor="ctr">
                    <a:solidFill>
                      <a:schemeClr val="bg1"/>
                    </a:solidFill>
                  </a:tcPr>
                </a:tc>
                <a:tc>
                  <a:txBody>
                    <a:bodyPr/>
                    <a:lstStyle/>
                    <a:p>
                      <a:pPr algn="ctr"/>
                      <a:r>
                        <a:rPr kumimoji="0" lang="en-US" sz="1000" b="0" i="0" u="none" strike="noStrike" kern="1200" cap="none" spc="0" normalizeH="0" baseline="0" noProof="0" dirty="0">
                          <a:ln>
                            <a:noFill/>
                          </a:ln>
                          <a:solidFill>
                            <a:schemeClr val="tx1"/>
                          </a:solidFill>
                          <a:effectLst/>
                          <a:uLnTx/>
                          <a:uFillTx/>
                          <a:latin typeface="+mn-lt"/>
                          <a:ea typeface="+mn-ea"/>
                          <a:cs typeface="+mn-cs"/>
                        </a:rPr>
                        <a:t>Normal</a:t>
                      </a:r>
                      <a:endParaRPr lang="en-US" sz="1000" i="0" kern="1200" cap="all" baseline="0" dirty="0">
                        <a:solidFill>
                          <a:schemeClr val="tx1"/>
                        </a:solidFill>
                        <a:latin typeface="+mn-lt"/>
                        <a:ea typeface="+mn-ea"/>
                        <a:cs typeface="+mn-cs"/>
                      </a:endParaRP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0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en-US" sz="1400" kern="1200" dirty="0">
                          <a:solidFill>
                            <a:schemeClr val="tx1"/>
                          </a:solidFill>
                          <a:latin typeface="+mn-lt"/>
                          <a:ea typeface="+mn-ea"/>
                          <a:cs typeface="+mn-cs"/>
                        </a:rPr>
                        <a:t>Level 2</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cap="none" baseline="0" dirty="0">
                          <a:solidFill>
                            <a:schemeClr val="tx1"/>
                          </a:solidFill>
                          <a:latin typeface="+mn-lt"/>
                          <a:ea typeface="+mn-ea"/>
                          <a:cs typeface="+mn-cs"/>
                        </a:rPr>
                        <a:t>Font Tempus Sans ITC</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002F</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4"/>
                  </a:ext>
                </a:extLst>
              </a:tr>
              <a:tr h="364884">
                <a:tc>
                  <a:txBody>
                    <a:bodyPr/>
                    <a:lstStyle/>
                    <a:p>
                      <a:r>
                        <a:rPr lang="en-US" sz="1400" kern="1200" dirty="0">
                          <a:solidFill>
                            <a:schemeClr val="tx1"/>
                          </a:solidFill>
                          <a:latin typeface="+mn-lt"/>
                          <a:ea typeface="+mn-ea"/>
                          <a:cs typeface="+mn-cs"/>
                        </a:rPr>
                        <a:t>Level 3</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14</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en-US" sz="1200" kern="1200" cap="none" baseline="0" dirty="0">
                          <a:solidFill>
                            <a:schemeClr val="tx1"/>
                          </a:solidFill>
                          <a:latin typeface="+mn-lt"/>
                          <a:ea typeface="+mn-ea"/>
                          <a:cs typeface="+mn-cs"/>
                        </a:rPr>
                        <a:t>Level 4</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12</a:t>
                      </a:r>
                    </a:p>
                  </a:txBody>
                  <a:tcPr marL="112542" marR="112542" anchor="ctr">
                    <a:solidFill>
                      <a:schemeClr val="bg1"/>
                    </a:solidFill>
                  </a:tcPr>
                </a:tc>
                <a:tc>
                  <a:txBody>
                    <a:bodyPr/>
                    <a:lstStyle/>
                    <a:p>
                      <a:pPr algn="ctr"/>
                      <a:r>
                        <a:rPr lang="en-US" sz="1000" kern="1200" cap="none" baseline="0" dirty="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en-US" sz="1000" kern="1200" cap="none" baseline="0" dirty="0">
                          <a:solidFill>
                            <a:schemeClr val="tx1"/>
                          </a:solidFill>
                          <a:latin typeface="+mn-lt"/>
                          <a:ea typeface="+mn-ea"/>
                          <a:cs typeface="+mn-cs"/>
                        </a:rPr>
                        <a:t>Font Tahoma </a:t>
                      </a:r>
                      <a:br>
                        <a:rPr lang="en-US" sz="1000" kern="1200" cap="none" baseline="0" dirty="0">
                          <a:solidFill>
                            <a:schemeClr val="tx1"/>
                          </a:solidFill>
                          <a:latin typeface="+mn-lt"/>
                          <a:ea typeface="+mn-ea"/>
                          <a:cs typeface="+mn-cs"/>
                        </a:rPr>
                      </a:br>
                      <a:r>
                        <a:rPr lang="en-US" sz="1000" kern="1200" cap="none" baseline="0" dirty="0">
                          <a:solidFill>
                            <a:schemeClr val="tx1"/>
                          </a:solidFill>
                          <a:latin typeface="+mn-lt"/>
                          <a:ea typeface="+mn-ea"/>
                          <a:cs typeface="+mn-cs"/>
                        </a:rPr>
                        <a:t>code 203A</a:t>
                      </a: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1,8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en-US" sz="1000" kern="1200" dirty="0">
                          <a:solidFill>
                            <a:schemeClr val="tx1"/>
                          </a:solidFill>
                          <a:latin typeface="+mn-lt"/>
                          <a:ea typeface="+mn-ea"/>
                          <a:cs typeface="+mn-cs"/>
                        </a:rPr>
                        <a:t>Level 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Tahoma body</a:t>
                      </a:r>
                    </a:p>
                  </a:txBody>
                  <a:tcPr marL="112542" marR="112542" anchor="ctr">
                    <a:solidFill>
                      <a:schemeClr val="bg1"/>
                    </a:solidFill>
                  </a:tcPr>
                </a:tc>
                <a:tc>
                  <a:txBody>
                    <a:bodyPr/>
                    <a:lstStyle/>
                    <a:p>
                      <a:pPr algn="ctr"/>
                      <a:r>
                        <a:rPr lang="en-US" sz="1000" i="0" kern="1200" cap="all" baseline="0" dirty="0">
                          <a:solidFill>
                            <a:schemeClr val="tx1"/>
                          </a:solidFill>
                          <a:latin typeface="+mn-lt"/>
                          <a:ea typeface="+mn-ea"/>
                          <a:cs typeface="+mn-cs"/>
                        </a:rPr>
                        <a:t>95 / 95 / 95</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10</a:t>
                      </a:r>
                    </a:p>
                  </a:txBody>
                  <a:tcPr marL="112542" marR="112542" anchor="ctr">
                    <a:solidFill>
                      <a:schemeClr val="bg1"/>
                    </a:solidFill>
                  </a:tcPr>
                </a:tc>
                <a:tc>
                  <a:txBody>
                    <a:bodyPr/>
                    <a:lstStyle/>
                    <a:p>
                      <a:pPr algn="ctr"/>
                      <a:r>
                        <a:rPr lang="en-US" sz="1000" kern="1200" dirty="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Font Tahoma</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code 00BB</a:t>
                      </a:r>
                    </a:p>
                    <a:p>
                      <a:pPr algn="ct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dirty="0">
                          <a:solidFill>
                            <a:schemeClr val="tx1"/>
                          </a:solidFill>
                          <a:latin typeface="+mn-lt"/>
                          <a:ea typeface="+mn-ea"/>
                          <a:cs typeface="+mn-cs"/>
                        </a:rPr>
                        <a:t>Before text </a:t>
                      </a:r>
                      <a:r>
                        <a:rPr lang="en-US" sz="1000" kern="1200" baseline="0" dirty="0">
                          <a:solidFill>
                            <a:schemeClr val="tx1"/>
                          </a:solidFill>
                          <a:latin typeface="+mn-lt"/>
                          <a:ea typeface="+mn-ea"/>
                          <a:cs typeface="+mn-cs"/>
                        </a:rPr>
                        <a:t>= 2,5 cm</a:t>
                      </a:r>
                      <a:endParaRPr lang="en-US" sz="1000" kern="1200" dirty="0">
                        <a:solidFill>
                          <a:schemeClr val="tx1"/>
                        </a:solidFill>
                        <a:latin typeface="+mn-lt"/>
                        <a:ea typeface="+mn-ea"/>
                        <a:cs typeface="+mn-cs"/>
                      </a:endParaRPr>
                    </a:p>
                  </a:txBody>
                  <a:tcPr marL="112542" marR="112542" anchor="ctr">
                    <a:solidFill>
                      <a:schemeClr val="bg1"/>
                    </a:solidFill>
                  </a:tcPr>
                </a:tc>
                <a:tc>
                  <a:txBody>
                    <a:bodyPr/>
                    <a:lstStyle/>
                    <a:p>
                      <a:r>
                        <a:rPr lang="en-US" sz="10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mn-lt"/>
                          <a:ea typeface="+mn-ea"/>
                          <a:cs typeface="+mn-cs"/>
                        </a:rPr>
                        <a:t>Single line spacing</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C5F94984-506C-4A2A-A3D9-5BB216081FDF}"/>
              </a:ext>
            </a:extLst>
          </p:cNvPr>
          <p:cNvSpPr/>
          <p:nvPr userDrawn="1"/>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400" b="1" noProof="0" dirty="0">
                <a:solidFill>
                  <a:schemeClr val="bg2"/>
                </a:solidFill>
              </a:rPr>
              <a:t>Remaining bug</a:t>
            </a:r>
            <a:endParaRPr lang="en-US" sz="1400" noProof="0" dirty="0">
              <a:solidFill>
                <a:schemeClr val="bg2"/>
              </a:solidFill>
            </a:endParaRPr>
          </a:p>
          <a:p>
            <a:pPr algn="r"/>
            <a:r>
              <a:rPr lang="en-US" sz="1400" noProof="0" dirty="0">
                <a:solidFill>
                  <a:schemeClr val="bg2"/>
                </a:solidFill>
              </a:rPr>
              <a:t>Print issue is reported with Font </a:t>
            </a:r>
            <a:r>
              <a:rPr lang="en-US" sz="1400" baseline="0" noProof="0" dirty="0">
                <a:solidFill>
                  <a:schemeClr val="bg2"/>
                </a:solidFill>
              </a:rPr>
              <a:t> Tahoma in italic when the document is save as a PDF with MS PPT. </a:t>
            </a:r>
          </a:p>
          <a:p>
            <a:pPr algn="r"/>
            <a:r>
              <a:rPr lang="en-US" sz="1400" b="1" baseline="0" noProof="0" dirty="0">
                <a:solidFill>
                  <a:schemeClr val="bg2"/>
                </a:solidFill>
              </a:rPr>
              <a:t>Work around solution: generate with Pdf Creator.</a:t>
            </a:r>
            <a:endParaRPr lang="en-US" sz="1400" b="1" noProof="0" dirty="0">
              <a:solidFill>
                <a:schemeClr val="bg2"/>
              </a:solidFill>
            </a:endParaRPr>
          </a:p>
        </p:txBody>
      </p:sp>
      <p:sp>
        <p:nvSpPr>
          <p:cNvPr id="17" name="Rectangle 16">
            <a:extLst>
              <a:ext uri="{FF2B5EF4-FFF2-40B4-BE49-F238E27FC236}">
                <a16:creationId xmlns:a16="http://schemas.microsoft.com/office/drawing/2014/main" id="{8E6DAA9B-9253-4C61-8559-B8F6BF8F7CB6}"/>
              </a:ext>
            </a:extLst>
          </p:cNvPr>
          <p:cNvSpPr/>
          <p:nvPr userDrawn="1"/>
        </p:nvSpPr>
        <p:spPr>
          <a:xfrm>
            <a:off x="416542" y="730806"/>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600" b="1" noProof="0" dirty="0">
                <a:solidFill>
                  <a:schemeClr val="bg2"/>
                </a:solidFill>
              </a:rPr>
              <a:t>Shortcut to switch</a:t>
            </a:r>
            <a:r>
              <a:rPr lang="en-US" sz="1600" b="1" baseline="0" noProof="0" dirty="0">
                <a:solidFill>
                  <a:schemeClr val="bg2"/>
                </a:solidFill>
              </a:rPr>
              <a:t> text level :</a:t>
            </a:r>
            <a:endParaRPr lang="en-US" sz="1600" b="1" noProof="0" dirty="0">
              <a:solidFill>
                <a:schemeClr val="bg2"/>
              </a:solidFill>
            </a:endParaRPr>
          </a:p>
          <a:p>
            <a:pPr algn="r"/>
            <a:r>
              <a:rPr lang="en-US" sz="1600" b="0" noProof="0" dirty="0">
                <a:solidFill>
                  <a:schemeClr val="bg2"/>
                </a:solidFill>
              </a:rPr>
              <a:t>Shift</a:t>
            </a:r>
            <a:r>
              <a:rPr lang="en-US" sz="1600" b="0" baseline="0" noProof="0" dirty="0">
                <a:solidFill>
                  <a:schemeClr val="bg2"/>
                </a:solidFill>
              </a:rPr>
              <a:t> + Alt + Right/Left arrow</a:t>
            </a:r>
            <a:endParaRPr lang="en-US" sz="1600" b="0" noProof="0" dirty="0">
              <a:solidFill>
                <a:schemeClr val="bg2"/>
              </a:solidFill>
            </a:endParaRPr>
          </a:p>
        </p:txBody>
      </p:sp>
      <p:pic>
        <p:nvPicPr>
          <p:cNvPr id="19" name="Picture 7">
            <a:extLst>
              <a:ext uri="{FF2B5EF4-FFF2-40B4-BE49-F238E27FC236}">
                <a16:creationId xmlns:a16="http://schemas.microsoft.com/office/drawing/2014/main" id="{58265192-9444-449C-A448-BD1687ADF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863152"/>
            <a:ext cx="474014" cy="489284"/>
          </a:xfrm>
          <a:prstGeom prst="rect">
            <a:avLst/>
          </a:prstGeom>
        </p:spPr>
      </p:pic>
    </p:spTree>
    <p:extLst>
      <p:ext uri="{BB962C8B-B14F-4D97-AF65-F5344CB8AC3E}">
        <p14:creationId xmlns:p14="http://schemas.microsoft.com/office/powerpoint/2010/main" val="27105384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US"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2365934111"/>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P Divider">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en-US" sz="2031"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en-US" sz="1662"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1662"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en-US" sz="923"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4283871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Violet">
    <p:bg>
      <p:bgRef idx="1001">
        <a:schemeClr val="bg2"/>
      </p:bgRef>
    </p:bg>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2B9C59A1-F72A-4C36-9878-E372C60C2D6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025850" y="228600"/>
            <a:ext cx="965256" cy="960340"/>
          </a:xfrm>
          <a:prstGeom prst="rect">
            <a:avLst/>
          </a:prstGeom>
        </p:spPr>
      </p:pic>
    </p:spTree>
    <p:extLst>
      <p:ext uri="{BB962C8B-B14F-4D97-AF65-F5344CB8AC3E}">
        <p14:creationId xmlns:p14="http://schemas.microsoft.com/office/powerpoint/2010/main" val="4224861160"/>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7BD5816-EC71-4FEA-AA51-144C2F67B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1"/>
          </a:solidFill>
          <a:ln>
            <a:noFill/>
          </a:ln>
          <a:effectLst/>
        </p:spPr>
      </p:pic>
      <p:sp>
        <p:nvSpPr>
          <p:cNvPr id="11" name="Espace réservé pour une image  35">
            <a:extLst>
              <a:ext uri="{FF2B5EF4-FFF2-40B4-BE49-F238E27FC236}">
                <a16:creationId xmlns:a16="http://schemas.microsoft.com/office/drawing/2014/main" id="{50CFFB3C-D539-430E-9E1E-E65D867C5EA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8" name="Bildplatzhalter 3"/>
          <p:cNvSpPr>
            <a:spLocks noGrp="1"/>
          </p:cNvSpPr>
          <p:nvPr>
            <p:ph type="pic" sz="quarter" idx="14" hasCustomPrompt="1"/>
          </p:nvPr>
        </p:nvSpPr>
        <p:spPr bwMode="gray">
          <a:xfrm>
            <a:off x="9863834"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baseline="0" dirty="0">
                <a:solidFill>
                  <a:schemeClr val="bg2"/>
                </a:solidFill>
                <a:latin typeface="+mn-lt"/>
                <a:cs typeface="+mn-cs"/>
              </a:defRPr>
            </a:lvl1pPr>
          </a:lstStyle>
          <a:p>
            <a:pPr lvl="0"/>
            <a:r>
              <a:rPr lang="en-US" noProof="0" dirty="0"/>
              <a:t>Insert client logo</a:t>
            </a:r>
          </a:p>
        </p:txBody>
      </p:sp>
      <p:sp>
        <p:nvSpPr>
          <p:cNvPr id="10" name="Titel 1"/>
          <p:cNvSpPr>
            <a:spLocks noGrp="1"/>
          </p:cNvSpPr>
          <p:nvPr>
            <p:ph type="title" hasCustomPrompt="1"/>
          </p:nvPr>
        </p:nvSpPr>
        <p:spPr bwMode="gray">
          <a:xfrm>
            <a:off x="4017988" y="3334423"/>
            <a:ext cx="7753846" cy="964800"/>
          </a:xfrm>
        </p:spPr>
        <p:txBody>
          <a:bodyPr lIns="0" rIns="0" anchor="b">
            <a:noAutofit/>
          </a:bodyPr>
          <a:lstStyle>
            <a:lvl1pPr algn="r">
              <a:defRPr sz="2800" cap="none" baseline="0">
                <a:solidFill>
                  <a:schemeClr val="bg2"/>
                </a:solidFill>
                <a:latin typeface="+mj-lt"/>
              </a:defRPr>
            </a:lvl1pPr>
          </a:lstStyle>
          <a:p>
            <a:r>
              <a:rPr lang="en-US" noProof="0"/>
              <a:t>Placeholder for your title</a:t>
            </a:r>
          </a:p>
        </p:txBody>
      </p:sp>
      <p:sp>
        <p:nvSpPr>
          <p:cNvPr id="14" name="Textplatzhalter 25"/>
          <p:cNvSpPr>
            <a:spLocks noGrp="1"/>
          </p:cNvSpPr>
          <p:nvPr>
            <p:ph type="body" sz="quarter" idx="15" hasCustomPrompt="1"/>
          </p:nvPr>
        </p:nvSpPr>
        <p:spPr bwMode="gray">
          <a:xfrm>
            <a:off x="4017988" y="4425489"/>
            <a:ext cx="7753846"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en-US" noProof="0"/>
              <a:t>Placeholder for your sub headline</a:t>
            </a:r>
          </a:p>
        </p:txBody>
      </p:sp>
      <p:sp>
        <p:nvSpPr>
          <p:cNvPr id="15" name="Textplatzhalter 25"/>
          <p:cNvSpPr>
            <a:spLocks noGrp="1"/>
          </p:cNvSpPr>
          <p:nvPr>
            <p:ph type="body" sz="quarter" idx="17" hasCustomPrompt="1"/>
          </p:nvPr>
        </p:nvSpPr>
        <p:spPr bwMode="gray">
          <a:xfrm>
            <a:off x="4017988" y="5034155"/>
            <a:ext cx="7753846"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en-US" noProof="0"/>
              <a:t>Date | Author | Internal</a:t>
            </a:r>
          </a:p>
        </p:txBody>
      </p:sp>
      <p:pic>
        <p:nvPicPr>
          <p:cNvPr id="12" name="Picture 2">
            <a:extLst>
              <a:ext uri="{FF2B5EF4-FFF2-40B4-BE49-F238E27FC236}">
                <a16:creationId xmlns:a16="http://schemas.microsoft.com/office/drawing/2014/main" id="{8E1363F4-2568-4B5D-B365-0C93AC011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5874" y="802405"/>
            <a:ext cx="3311928" cy="820622"/>
          </a:xfrm>
          <a:prstGeom prst="rect">
            <a:avLst/>
          </a:prstGeom>
        </p:spPr>
      </p:pic>
    </p:spTree>
    <p:extLst>
      <p:ext uri="{BB962C8B-B14F-4D97-AF65-F5344CB8AC3E}">
        <p14:creationId xmlns:p14="http://schemas.microsoft.com/office/powerpoint/2010/main" val="22157236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ver Purple + Image">
    <p:bg>
      <p:bgPr>
        <a:solidFill>
          <a:schemeClr val="bg2"/>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F986FF8-0FAB-4411-868C-A190BFBE611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13" name="Espace réservé pour une image  35">
            <a:extLst>
              <a:ext uri="{FF2B5EF4-FFF2-40B4-BE49-F238E27FC236}">
                <a16:creationId xmlns:a16="http://schemas.microsoft.com/office/drawing/2014/main" id="{E05E0E5B-E3D1-4D83-9E73-74096393ECBE}"/>
              </a:ext>
            </a:extLst>
          </p:cNvPr>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Click here</a:t>
            </a:r>
            <a:br>
              <a:rPr lang="en-US" noProof="0" dirty="0"/>
            </a:br>
            <a:r>
              <a:rPr lang="en-US" noProof="0" dirty="0"/>
              <a:t>to insert a picture	&gt;&gt;</a:t>
            </a:r>
          </a:p>
        </p:txBody>
      </p:sp>
      <p:sp>
        <p:nvSpPr>
          <p:cNvPr id="10" name="Bildplatzhalter 3"/>
          <p:cNvSpPr>
            <a:spLocks noGrp="1"/>
          </p:cNvSpPr>
          <p:nvPr>
            <p:ph type="pic" sz="quarter" idx="14" hasCustomPrompt="1"/>
          </p:nvPr>
        </p:nvSpPr>
        <p:spPr bwMode="gray">
          <a:xfrm>
            <a:off x="9860138" y="5520421"/>
            <a:ext cx="1908000"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en-US" noProof="0" dirty="0"/>
              <a:t>Insert client logo</a:t>
            </a:r>
          </a:p>
        </p:txBody>
      </p:sp>
      <p:sp>
        <p:nvSpPr>
          <p:cNvPr id="11" name="Titel 1"/>
          <p:cNvSpPr>
            <a:spLocks noGrp="1"/>
          </p:cNvSpPr>
          <p:nvPr>
            <p:ph type="title" hasCustomPrompt="1"/>
          </p:nvPr>
        </p:nvSpPr>
        <p:spPr bwMode="gray">
          <a:xfrm>
            <a:off x="4501418" y="3334423"/>
            <a:ext cx="7266720" cy="964800"/>
          </a:xfrm>
        </p:spPr>
        <p:txBody>
          <a:bodyPr lIns="0" rIns="0" anchor="b">
            <a:noAutofit/>
          </a:bodyPr>
          <a:lstStyle>
            <a:lvl1pPr algn="r">
              <a:defRPr sz="2800" cap="none" baseline="0">
                <a:solidFill>
                  <a:schemeClr val="bg1"/>
                </a:solidFill>
                <a:latin typeface="+mj-lt"/>
              </a:defRPr>
            </a:lvl1pPr>
          </a:lstStyle>
          <a:p>
            <a:r>
              <a:rPr lang="en-US" noProof="0"/>
              <a:t>Placeholder for your title</a:t>
            </a:r>
          </a:p>
        </p:txBody>
      </p:sp>
      <p:sp>
        <p:nvSpPr>
          <p:cNvPr id="15" name="Textplatzhalter 25"/>
          <p:cNvSpPr>
            <a:spLocks noGrp="1"/>
          </p:cNvSpPr>
          <p:nvPr>
            <p:ph type="body" sz="quarter" idx="15" hasCustomPrompt="1"/>
          </p:nvPr>
        </p:nvSpPr>
        <p:spPr bwMode="gray">
          <a:xfrm>
            <a:off x="4501418" y="4425489"/>
            <a:ext cx="7266720"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en-US" noProof="0"/>
              <a:t>Placeholder for your sub headline</a:t>
            </a:r>
          </a:p>
        </p:txBody>
      </p:sp>
      <p:sp>
        <p:nvSpPr>
          <p:cNvPr id="16" name="Textplatzhalter 25"/>
          <p:cNvSpPr>
            <a:spLocks noGrp="1"/>
          </p:cNvSpPr>
          <p:nvPr>
            <p:ph type="body" sz="quarter" idx="17" hasCustomPrompt="1"/>
          </p:nvPr>
        </p:nvSpPr>
        <p:spPr bwMode="gray">
          <a:xfrm>
            <a:off x="4501418" y="5034155"/>
            <a:ext cx="7266720"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en-US" noProof="0"/>
              <a:t>Date | Author | Internal</a:t>
            </a:r>
          </a:p>
        </p:txBody>
      </p:sp>
      <p:pic>
        <p:nvPicPr>
          <p:cNvPr id="9" name="Picture 2">
            <a:extLst>
              <a:ext uri="{FF2B5EF4-FFF2-40B4-BE49-F238E27FC236}">
                <a16:creationId xmlns:a16="http://schemas.microsoft.com/office/drawing/2014/main" id="{1BEBF8C1-FF3B-4672-819A-FF374A0FC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321" y="799414"/>
            <a:ext cx="3311928" cy="820622"/>
          </a:xfrm>
          <a:prstGeom prst="rect">
            <a:avLst/>
          </a:prstGeom>
        </p:spPr>
      </p:pic>
    </p:spTree>
    <p:extLst>
      <p:ext uri="{BB962C8B-B14F-4D97-AF65-F5344CB8AC3E}">
        <p14:creationId xmlns:p14="http://schemas.microsoft.com/office/powerpoint/2010/main" val="26928445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5" y="404666"/>
            <a:ext cx="8490046" cy="681038"/>
          </a:xfrm>
        </p:spPr>
        <p:txBody>
          <a:bodyPr lIns="108000" tIns="0" rIns="108000" bIns="0"/>
          <a:lstStyle>
            <a:lvl1pPr>
              <a:defRPr sz="2200" baseline="0">
                <a:solidFill>
                  <a:schemeClr val="bg2"/>
                </a:solidFill>
                <a:latin typeface="Gotham Bold" pitchFamily="50" charset="0"/>
                <a:cs typeface="Gotham Bold" pitchFamily="50" charset="0"/>
              </a:defRPr>
            </a:lvl1pPr>
          </a:lstStyle>
          <a:p>
            <a:r>
              <a:rPr lang="en-US" noProof="0"/>
              <a:t>Complete with a title here that carries your message on two lines at most for more readability</a:t>
            </a:r>
          </a:p>
        </p:txBody>
      </p:sp>
      <p:sp>
        <p:nvSpPr>
          <p:cNvPr id="7" name="Content Placeholder 6">
            <a:extLst>
              <a:ext uri="{FF2B5EF4-FFF2-40B4-BE49-F238E27FC236}">
                <a16:creationId xmlns:a16="http://schemas.microsoft.com/office/drawing/2014/main" id="{12BEC98A-1B3F-4EB0-93F8-D21A2F4D90BB}"/>
              </a:ext>
            </a:extLst>
          </p:cNvPr>
          <p:cNvSpPr>
            <a:spLocks noGrp="1"/>
          </p:cNvSpPr>
          <p:nvPr>
            <p:ph sz="quarter" idx="14" hasCustomPrompt="1"/>
          </p:nvPr>
        </p:nvSpPr>
        <p:spPr>
          <a:xfrm>
            <a:off x="423877" y="955230"/>
            <a:ext cx="8358616" cy="750290"/>
          </a:xfrm>
        </p:spPr>
        <p:txBody>
          <a:bodyPr/>
          <a:lstStyle>
            <a:lvl1pPr algn="l">
              <a:defRPr sz="1200"/>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solution Description de </a:t>
            </a:r>
            <a:r>
              <a:rPr lang="en-US" err="1"/>
              <a:t>l’utilité</a:t>
            </a:r>
            <a:r>
              <a:rPr lang="en-US"/>
              <a:t> de la sol</a:t>
            </a:r>
          </a:p>
        </p:txBody>
      </p:sp>
      <p:sp>
        <p:nvSpPr>
          <p:cNvPr id="17" name="Rectangle 16">
            <a:extLst>
              <a:ext uri="{FF2B5EF4-FFF2-40B4-BE49-F238E27FC236}">
                <a16:creationId xmlns:a16="http://schemas.microsoft.com/office/drawing/2014/main" id="{C9279D60-6A58-408A-B5A4-6E7629FB8F69}"/>
              </a:ext>
            </a:extLst>
          </p:cNvPr>
          <p:cNvSpPr>
            <a:spLocks/>
          </p:cNvSpPr>
          <p:nvPr userDrawn="1"/>
        </p:nvSpPr>
        <p:spPr>
          <a:xfrm>
            <a:off x="760507" y="5979614"/>
            <a:ext cx="8785097" cy="662275"/>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8" name="Rectangle : coins arrondis 90">
            <a:extLst>
              <a:ext uri="{FF2B5EF4-FFF2-40B4-BE49-F238E27FC236}">
                <a16:creationId xmlns:a16="http://schemas.microsoft.com/office/drawing/2014/main" id="{0972AD9E-17A9-43D8-8182-8DD6256D55E9}"/>
              </a:ext>
            </a:extLst>
          </p:cNvPr>
          <p:cNvSpPr>
            <a:spLocks/>
          </p:cNvSpPr>
          <p:nvPr userDrawn="1"/>
        </p:nvSpPr>
        <p:spPr>
          <a:xfrm>
            <a:off x="6994125" y="1847648"/>
            <a:ext cx="3359372" cy="2183899"/>
          </a:xfrm>
          <a:prstGeom prst="roundRect">
            <a:avLst>
              <a:gd name="adj" fmla="val 6370"/>
            </a:avLst>
          </a:pr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4" name="Forme libre : forme 322">
            <a:extLst>
              <a:ext uri="{FF2B5EF4-FFF2-40B4-BE49-F238E27FC236}">
                <a16:creationId xmlns:a16="http://schemas.microsoft.com/office/drawing/2014/main" id="{3BE7CF0D-BFBB-4DF8-9D43-A0E02383693E}"/>
              </a:ext>
            </a:extLst>
          </p:cNvPr>
          <p:cNvSpPr>
            <a:spLocks/>
          </p:cNvSpPr>
          <p:nvPr userDrawn="1"/>
        </p:nvSpPr>
        <p:spPr>
          <a:xfrm>
            <a:off x="0" y="5920687"/>
            <a:ext cx="1158241" cy="780128"/>
          </a:xfrm>
          <a:custGeom>
            <a:avLst/>
            <a:gdLst>
              <a:gd name="connsiteX0" fmla="*/ 0 w 1158241"/>
              <a:gd name="connsiteY0" fmla="*/ 0 h 780128"/>
              <a:gd name="connsiteX1" fmla="*/ 768177 w 1158241"/>
              <a:gd name="connsiteY1" fmla="*/ 0 h 780128"/>
              <a:gd name="connsiteX2" fmla="*/ 1158241 w 1158241"/>
              <a:gd name="connsiteY2" fmla="*/ 390064 h 780128"/>
              <a:gd name="connsiteX3" fmla="*/ 1158240 w 1158241"/>
              <a:gd name="connsiteY3" fmla="*/ 390064 h 780128"/>
              <a:gd name="connsiteX4" fmla="*/ 768176 w 1158241"/>
              <a:gd name="connsiteY4" fmla="*/ 780128 h 780128"/>
              <a:gd name="connsiteX5" fmla="*/ 0 w 1158241"/>
              <a:gd name="connsiteY5" fmla="*/ 780127 h 780128"/>
              <a:gd name="connsiteX6" fmla="*/ 0 w 1158241"/>
              <a:gd name="connsiteY6" fmla="*/ 0 h 78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241" h="780128">
                <a:moveTo>
                  <a:pt x="0" y="0"/>
                </a:moveTo>
                <a:lnTo>
                  <a:pt x="768177" y="0"/>
                </a:lnTo>
                <a:cubicBezTo>
                  <a:pt x="983603" y="0"/>
                  <a:pt x="1158241" y="174638"/>
                  <a:pt x="1158241" y="390064"/>
                </a:cubicBezTo>
                <a:lnTo>
                  <a:pt x="1158240" y="390064"/>
                </a:lnTo>
                <a:cubicBezTo>
                  <a:pt x="1158240" y="605490"/>
                  <a:pt x="983602" y="780128"/>
                  <a:pt x="768176" y="780128"/>
                </a:cubicBezTo>
                <a:lnTo>
                  <a:pt x="0" y="780127"/>
                </a:lnTo>
                <a:lnTo>
                  <a:pt x="0" y="0"/>
                </a:lnTo>
                <a:close/>
              </a:path>
            </a:pathLst>
          </a:cu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25" name="Image 1051">
            <a:extLst>
              <a:ext uri="{FF2B5EF4-FFF2-40B4-BE49-F238E27FC236}">
                <a16:creationId xmlns:a16="http://schemas.microsoft.com/office/drawing/2014/main" id="{B9DE3A02-819E-4B73-BC8D-691ACE6F670C}"/>
              </a:ext>
            </a:extLst>
          </p:cNvPr>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274847" y="5873562"/>
            <a:ext cx="878853" cy="874378"/>
          </a:xfrm>
          <a:prstGeom prst="rect">
            <a:avLst/>
          </a:prstGeom>
        </p:spPr>
      </p:pic>
      <p:sp>
        <p:nvSpPr>
          <p:cNvPr id="26" name="Text Placeholder 153">
            <a:extLst>
              <a:ext uri="{FF2B5EF4-FFF2-40B4-BE49-F238E27FC236}">
                <a16:creationId xmlns:a16="http://schemas.microsoft.com/office/drawing/2014/main" id="{4E899F19-39FC-4701-89CD-6772F70E46E6}"/>
              </a:ext>
            </a:extLst>
          </p:cNvPr>
          <p:cNvSpPr>
            <a:spLocks noGrp="1"/>
          </p:cNvSpPr>
          <p:nvPr>
            <p:ph type="body" sz="quarter" idx="41" hasCustomPrompt="1"/>
          </p:nvPr>
        </p:nvSpPr>
        <p:spPr>
          <a:xfrm>
            <a:off x="7056328" y="3277890"/>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Insérer</a:t>
            </a:r>
            <a:r>
              <a:rPr lang="en-US"/>
              <a:t> le </a:t>
            </a:r>
            <a:r>
              <a:rPr lang="en-US" err="1"/>
              <a:t>ou</a:t>
            </a:r>
            <a:r>
              <a:rPr lang="en-US"/>
              <a:t> les </a:t>
            </a:r>
            <a:r>
              <a:rPr lang="en-US" err="1"/>
              <a:t>secteurs</a:t>
            </a:r>
            <a:r>
              <a:rPr lang="en-US"/>
              <a:t> des </a:t>
            </a:r>
            <a:r>
              <a:rPr lang="en-US" err="1"/>
              <a:t>entreprises</a:t>
            </a:r>
            <a:r>
              <a:rPr lang="en-US"/>
              <a:t> </a:t>
            </a:r>
            <a:r>
              <a:rPr lang="en-US" err="1"/>
              <a:t>adressées</a:t>
            </a:r>
            <a:r>
              <a:rPr lang="en-US"/>
              <a:t> </a:t>
            </a:r>
            <a:r>
              <a:rPr lang="en-US" err="1"/>
              <a:t>insérer</a:t>
            </a:r>
            <a:r>
              <a:rPr lang="en-US"/>
              <a:t> </a:t>
            </a:r>
            <a:endParaRPr lang="fr-FR"/>
          </a:p>
        </p:txBody>
      </p:sp>
      <p:grpSp>
        <p:nvGrpSpPr>
          <p:cNvPr id="27" name="Group 26">
            <a:extLst>
              <a:ext uri="{FF2B5EF4-FFF2-40B4-BE49-F238E27FC236}">
                <a16:creationId xmlns:a16="http://schemas.microsoft.com/office/drawing/2014/main" id="{5EA46F68-9D09-4925-9D29-3596F879B362}"/>
              </a:ext>
            </a:extLst>
          </p:cNvPr>
          <p:cNvGrpSpPr>
            <a:grpSpLocks/>
          </p:cNvGrpSpPr>
          <p:nvPr userDrawn="1"/>
        </p:nvGrpSpPr>
        <p:grpSpPr>
          <a:xfrm>
            <a:off x="7095717" y="2722377"/>
            <a:ext cx="1681056" cy="325976"/>
            <a:chOff x="446347" y="1588595"/>
            <a:chExt cx="2416656" cy="468618"/>
          </a:xfrm>
        </p:grpSpPr>
        <p:grpSp>
          <p:nvGrpSpPr>
            <p:cNvPr id="28" name="Group 27">
              <a:extLst>
                <a:ext uri="{FF2B5EF4-FFF2-40B4-BE49-F238E27FC236}">
                  <a16:creationId xmlns:a16="http://schemas.microsoft.com/office/drawing/2014/main" id="{449262EA-C8EF-4547-A79A-37F56CE86B6C}"/>
                </a:ext>
              </a:extLst>
            </p:cNvPr>
            <p:cNvGrpSpPr>
              <a:grpSpLocks/>
            </p:cNvGrpSpPr>
            <p:nvPr userDrawn="1"/>
          </p:nvGrpSpPr>
          <p:grpSpPr>
            <a:xfrm>
              <a:off x="446347" y="1630039"/>
              <a:ext cx="588632" cy="427174"/>
              <a:chOff x="446347" y="1630039"/>
              <a:chExt cx="588632" cy="427174"/>
            </a:xfrm>
          </p:grpSpPr>
          <p:pic>
            <p:nvPicPr>
              <p:cNvPr id="40" name="Graphic 39" descr="Store with solid fill">
                <a:extLst>
                  <a:ext uri="{FF2B5EF4-FFF2-40B4-BE49-F238E27FC236}">
                    <a16:creationId xmlns:a16="http://schemas.microsoft.com/office/drawing/2014/main" id="{8B0B65D5-67E8-4DEE-8C35-8F163514CB5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487" y="1630039"/>
                <a:ext cx="330352" cy="330352"/>
              </a:xfrm>
              <a:prstGeom prst="rect">
                <a:avLst/>
              </a:prstGeom>
            </p:spPr>
          </p:pic>
          <p:sp>
            <p:nvSpPr>
              <p:cNvPr id="41" name="Rectangle 40">
                <a:extLst>
                  <a:ext uri="{FF2B5EF4-FFF2-40B4-BE49-F238E27FC236}">
                    <a16:creationId xmlns:a16="http://schemas.microsoft.com/office/drawing/2014/main" id="{6EC93B47-E156-4C55-B522-3CD1DFA7FD9A}"/>
                  </a:ext>
                </a:extLst>
              </p:cNvPr>
              <p:cNvSpPr>
                <a:spLocks/>
              </p:cNvSpPr>
              <p:nvPr userDrawn="1"/>
            </p:nvSpPr>
            <p:spPr>
              <a:xfrm>
                <a:off x="446347"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TPE</a:t>
                </a:r>
              </a:p>
            </p:txBody>
          </p:sp>
        </p:grpSp>
        <p:grpSp>
          <p:nvGrpSpPr>
            <p:cNvPr id="29" name="Group 28">
              <a:extLst>
                <a:ext uri="{FF2B5EF4-FFF2-40B4-BE49-F238E27FC236}">
                  <a16:creationId xmlns:a16="http://schemas.microsoft.com/office/drawing/2014/main" id="{984375F2-7DB5-49AF-91AC-B5A4256F1770}"/>
                </a:ext>
              </a:extLst>
            </p:cNvPr>
            <p:cNvGrpSpPr>
              <a:grpSpLocks/>
            </p:cNvGrpSpPr>
            <p:nvPr userDrawn="1"/>
          </p:nvGrpSpPr>
          <p:grpSpPr>
            <a:xfrm>
              <a:off x="906108" y="1619188"/>
              <a:ext cx="588632" cy="438025"/>
              <a:chOff x="924162" y="1619188"/>
              <a:chExt cx="588632" cy="438025"/>
            </a:xfrm>
          </p:grpSpPr>
          <p:pic>
            <p:nvPicPr>
              <p:cNvPr id="38" name="Graphic 37" descr="Building with solid fill">
                <a:extLst>
                  <a:ext uri="{FF2B5EF4-FFF2-40B4-BE49-F238E27FC236}">
                    <a16:creationId xmlns:a16="http://schemas.microsoft.com/office/drawing/2014/main" id="{2A1F5710-A23B-4121-8BCB-B537ECC5FF2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187" y="1619188"/>
                <a:ext cx="332582" cy="332582"/>
              </a:xfrm>
              <a:prstGeom prst="rect">
                <a:avLst/>
              </a:prstGeom>
            </p:spPr>
          </p:pic>
          <p:sp>
            <p:nvSpPr>
              <p:cNvPr id="39" name="Rectangle 38">
                <a:extLst>
                  <a:ext uri="{FF2B5EF4-FFF2-40B4-BE49-F238E27FC236}">
                    <a16:creationId xmlns:a16="http://schemas.microsoft.com/office/drawing/2014/main" id="{BAB18B17-B171-4321-BBD7-B05A36C1798E}"/>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PME</a:t>
                </a:r>
                <a:endParaRPr lang="fr-FR" sz="800" b="0" dirty="0">
                  <a:solidFill>
                    <a:schemeClr val="tx1">
                      <a:lumMod val="40000"/>
                      <a:lumOff val="60000"/>
                    </a:schemeClr>
                  </a:solidFill>
                </a:endParaRPr>
              </a:p>
            </p:txBody>
          </p:sp>
        </p:grpSp>
        <p:grpSp>
          <p:nvGrpSpPr>
            <p:cNvPr id="30" name="Group 29">
              <a:extLst>
                <a:ext uri="{FF2B5EF4-FFF2-40B4-BE49-F238E27FC236}">
                  <a16:creationId xmlns:a16="http://schemas.microsoft.com/office/drawing/2014/main" id="{D66105AA-732B-47DD-A322-92536D689AF9}"/>
                </a:ext>
              </a:extLst>
            </p:cNvPr>
            <p:cNvGrpSpPr>
              <a:grpSpLocks/>
            </p:cNvGrpSpPr>
            <p:nvPr userDrawn="1"/>
          </p:nvGrpSpPr>
          <p:grpSpPr>
            <a:xfrm>
              <a:off x="1365868" y="1634393"/>
              <a:ext cx="588632" cy="422820"/>
              <a:chOff x="1422334" y="1634393"/>
              <a:chExt cx="588632" cy="422820"/>
            </a:xfrm>
          </p:grpSpPr>
          <p:grpSp>
            <p:nvGrpSpPr>
              <p:cNvPr id="34" name="Group 33">
                <a:extLst>
                  <a:ext uri="{FF2B5EF4-FFF2-40B4-BE49-F238E27FC236}">
                    <a16:creationId xmlns:a16="http://schemas.microsoft.com/office/drawing/2014/main" id="{6DE08BFE-363B-4243-93CE-BE404742EAA7}"/>
                  </a:ext>
                </a:extLst>
              </p:cNvPr>
              <p:cNvGrpSpPr>
                <a:grpSpLocks/>
              </p:cNvGrpSpPr>
              <p:nvPr userDrawn="1"/>
            </p:nvGrpSpPr>
            <p:grpSpPr>
              <a:xfrm>
                <a:off x="1531621" y="1634393"/>
                <a:ext cx="370057" cy="323243"/>
                <a:chOff x="6301397" y="5135734"/>
                <a:chExt cx="642779" cy="407434"/>
              </a:xfrm>
              <a:solidFill>
                <a:schemeClr val="tx1"/>
              </a:solidFill>
            </p:grpSpPr>
            <p:pic>
              <p:nvPicPr>
                <p:cNvPr id="36" name="Graphic 35" descr="Building with solid fill">
                  <a:extLst>
                    <a:ext uri="{FF2B5EF4-FFF2-40B4-BE49-F238E27FC236}">
                      <a16:creationId xmlns:a16="http://schemas.microsoft.com/office/drawing/2014/main" id="{7A49EA40-942A-4EBB-AE8E-67B6B77CA51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1397" y="5135734"/>
                  <a:ext cx="407434" cy="407434"/>
                </a:xfrm>
                <a:prstGeom prst="rect">
                  <a:avLst/>
                </a:prstGeom>
              </p:spPr>
            </p:pic>
            <p:pic>
              <p:nvPicPr>
                <p:cNvPr id="37" name="Graphic 36" descr="Building with solid fill">
                  <a:extLst>
                    <a:ext uri="{FF2B5EF4-FFF2-40B4-BE49-F238E27FC236}">
                      <a16:creationId xmlns:a16="http://schemas.microsoft.com/office/drawing/2014/main" id="{F2C094B3-D925-4719-B843-1F384BB90F9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6742" y="5135734"/>
                  <a:ext cx="407434" cy="407434"/>
                </a:xfrm>
                <a:prstGeom prst="rect">
                  <a:avLst/>
                </a:prstGeom>
              </p:spPr>
            </p:pic>
          </p:grpSp>
          <p:sp>
            <p:nvSpPr>
              <p:cNvPr id="35" name="Rectangle 34">
                <a:extLst>
                  <a:ext uri="{FF2B5EF4-FFF2-40B4-BE49-F238E27FC236}">
                    <a16:creationId xmlns:a16="http://schemas.microsoft.com/office/drawing/2014/main" id="{1C482C86-AA43-4140-83AE-80019D247753}"/>
                  </a:ext>
                </a:extLst>
              </p:cNvPr>
              <p:cNvSpPr>
                <a:spLocks/>
              </p:cNvSpPr>
              <p:nvPr userDrawn="1"/>
            </p:nvSpPr>
            <p:spPr>
              <a:xfrm>
                <a:off x="1422334"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ETI</a:t>
                </a:r>
              </a:p>
            </p:txBody>
          </p:sp>
        </p:grpSp>
        <p:grpSp>
          <p:nvGrpSpPr>
            <p:cNvPr id="31" name="Group 30">
              <a:extLst>
                <a:ext uri="{FF2B5EF4-FFF2-40B4-BE49-F238E27FC236}">
                  <a16:creationId xmlns:a16="http://schemas.microsoft.com/office/drawing/2014/main" id="{52A58FE2-68BC-4A47-AA51-A20F396C9D1B}"/>
                </a:ext>
              </a:extLst>
            </p:cNvPr>
            <p:cNvGrpSpPr/>
            <p:nvPr userDrawn="1"/>
          </p:nvGrpSpPr>
          <p:grpSpPr>
            <a:xfrm>
              <a:off x="1648935" y="1588595"/>
              <a:ext cx="1214068" cy="462753"/>
              <a:chOff x="1648935" y="1588595"/>
              <a:chExt cx="1214068" cy="462753"/>
            </a:xfrm>
          </p:grpSpPr>
          <p:pic>
            <p:nvPicPr>
              <p:cNvPr id="32" name="Graphic 31" descr="City with solid fill">
                <a:extLst>
                  <a:ext uri="{FF2B5EF4-FFF2-40B4-BE49-F238E27FC236}">
                    <a16:creationId xmlns:a16="http://schemas.microsoft.com/office/drawing/2014/main" id="{38886403-8295-440E-8B25-19BD708AC4F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6963" y="1588595"/>
                <a:ext cx="398011" cy="398011"/>
              </a:xfrm>
              <a:prstGeom prst="rect">
                <a:avLst/>
              </a:prstGeom>
            </p:spPr>
          </p:pic>
          <p:sp>
            <p:nvSpPr>
              <p:cNvPr id="33" name="Rectangle 32">
                <a:extLst>
                  <a:ext uri="{FF2B5EF4-FFF2-40B4-BE49-F238E27FC236}">
                    <a16:creationId xmlns:a16="http://schemas.microsoft.com/office/drawing/2014/main" id="{BA20911D-F879-4658-B5A2-7F8FBDFC2200}"/>
                  </a:ext>
                </a:extLst>
              </p:cNvPr>
              <p:cNvSpPr>
                <a:spLocks/>
              </p:cNvSpPr>
              <p:nvPr userDrawn="1"/>
            </p:nvSpPr>
            <p:spPr>
              <a:xfrm>
                <a:off x="1648935" y="1951771"/>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lumMod val="40000"/>
                        <a:lumOff val="60000"/>
                      </a:schemeClr>
                    </a:solidFill>
                  </a:rPr>
                  <a:t>Corporates</a:t>
                </a:r>
              </a:p>
            </p:txBody>
          </p:sp>
        </p:grpSp>
      </p:grpSp>
      <p:sp>
        <p:nvSpPr>
          <p:cNvPr id="42" name="Rectangle 41">
            <a:extLst>
              <a:ext uri="{FF2B5EF4-FFF2-40B4-BE49-F238E27FC236}">
                <a16:creationId xmlns:a16="http://schemas.microsoft.com/office/drawing/2014/main" id="{4E60DA83-E3E8-4350-96AF-F56F82D12951}"/>
              </a:ext>
            </a:extLst>
          </p:cNvPr>
          <p:cNvSpPr>
            <a:spLocks/>
          </p:cNvSpPr>
          <p:nvPr userDrawn="1"/>
        </p:nvSpPr>
        <p:spPr>
          <a:xfrm>
            <a:off x="7189402" y="30422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Secteur(s) d’activité :</a:t>
            </a:r>
          </a:p>
        </p:txBody>
      </p:sp>
      <p:sp>
        <p:nvSpPr>
          <p:cNvPr id="43" name="Rectangle 42">
            <a:extLst>
              <a:ext uri="{FF2B5EF4-FFF2-40B4-BE49-F238E27FC236}">
                <a16:creationId xmlns:a16="http://schemas.microsoft.com/office/drawing/2014/main" id="{24C49E2A-9E6E-4F47-AACD-00BDE0377640}"/>
              </a:ext>
            </a:extLst>
          </p:cNvPr>
          <p:cNvSpPr>
            <a:spLocks/>
          </p:cNvSpPr>
          <p:nvPr userDrawn="1"/>
        </p:nvSpPr>
        <p:spPr>
          <a:xfrm>
            <a:off x="7189402" y="2497837"/>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Taille(s) d’entreprise :</a:t>
            </a:r>
          </a:p>
        </p:txBody>
      </p:sp>
      <p:sp>
        <p:nvSpPr>
          <p:cNvPr id="44" name="Rectangle 43">
            <a:extLst>
              <a:ext uri="{FF2B5EF4-FFF2-40B4-BE49-F238E27FC236}">
                <a16:creationId xmlns:a16="http://schemas.microsoft.com/office/drawing/2014/main" id="{C3962CD2-1798-45BE-A494-E4889C3950E1}"/>
              </a:ext>
            </a:extLst>
          </p:cNvPr>
          <p:cNvSpPr>
            <a:spLocks/>
          </p:cNvSpPr>
          <p:nvPr userDrawn="1"/>
        </p:nvSpPr>
        <p:spPr>
          <a:xfrm>
            <a:off x="7095717" y="2179243"/>
            <a:ext cx="1681056" cy="18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 géographique :</a:t>
            </a:r>
          </a:p>
        </p:txBody>
      </p:sp>
      <p:sp>
        <p:nvSpPr>
          <p:cNvPr id="45" name="Rectangle 44">
            <a:extLst>
              <a:ext uri="{FF2B5EF4-FFF2-40B4-BE49-F238E27FC236}">
                <a16:creationId xmlns:a16="http://schemas.microsoft.com/office/drawing/2014/main" id="{88C17326-D558-40D5-B137-CB9869F07859}"/>
              </a:ext>
            </a:extLst>
          </p:cNvPr>
          <p:cNvSpPr>
            <a:spLocks/>
          </p:cNvSpPr>
          <p:nvPr userDrawn="1"/>
        </p:nvSpPr>
        <p:spPr>
          <a:xfrm>
            <a:off x="7189402" y="3549162"/>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Quelques références : </a:t>
            </a:r>
          </a:p>
        </p:txBody>
      </p:sp>
      <p:sp>
        <p:nvSpPr>
          <p:cNvPr id="48" name="Content Placeholder 47">
            <a:extLst>
              <a:ext uri="{FF2B5EF4-FFF2-40B4-BE49-F238E27FC236}">
                <a16:creationId xmlns:a16="http://schemas.microsoft.com/office/drawing/2014/main" id="{1A5B957C-55D3-45F5-8852-7D85F3A5C48E}"/>
              </a:ext>
            </a:extLst>
          </p:cNvPr>
          <p:cNvSpPr>
            <a:spLocks noGrp="1"/>
          </p:cNvSpPr>
          <p:nvPr>
            <p:ph sz="quarter" idx="42" hasCustomPrompt="1"/>
          </p:nvPr>
        </p:nvSpPr>
        <p:spPr>
          <a:xfrm>
            <a:off x="1408113" y="5979614"/>
            <a:ext cx="7350538" cy="662274"/>
          </a:xfrm>
        </p:spPr>
        <p:txBody>
          <a:bodyPr anchor="ctr"/>
          <a:lstStyle>
            <a:lvl1pPr>
              <a:defRPr sz="900"/>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r>
              <a:rPr lang="en-US"/>
              <a:t> </a:t>
            </a:r>
            <a:r>
              <a:rPr lang="en-US" err="1"/>
              <a:t>L’avis</a:t>
            </a:r>
            <a:r>
              <a:rPr lang="en-US"/>
              <a:t> de Wavestone et </a:t>
            </a:r>
            <a:r>
              <a:rPr lang="en-US" err="1"/>
              <a:t>marché</a:t>
            </a:r>
            <a:endParaRPr lang="fr-FR"/>
          </a:p>
        </p:txBody>
      </p:sp>
      <p:sp>
        <p:nvSpPr>
          <p:cNvPr id="49" name="Text Placeholder 8">
            <a:extLst>
              <a:ext uri="{FF2B5EF4-FFF2-40B4-BE49-F238E27FC236}">
                <a16:creationId xmlns:a16="http://schemas.microsoft.com/office/drawing/2014/main" id="{375CE042-F096-4FEE-AA89-6BDC6EE4322F}"/>
              </a:ext>
            </a:extLst>
          </p:cNvPr>
          <p:cNvSpPr txBox="1">
            <a:spLocks/>
          </p:cNvSpPr>
          <p:nvPr userDrawn="1"/>
        </p:nvSpPr>
        <p:spPr>
          <a:xfrm>
            <a:off x="425355" y="4045844"/>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200" b="1" dirty="0"/>
              <a:t>IMPACTS CLIENT.E</a:t>
            </a:r>
          </a:p>
        </p:txBody>
      </p:sp>
      <p:sp>
        <p:nvSpPr>
          <p:cNvPr id="50" name="Arc 49">
            <a:extLst>
              <a:ext uri="{FF2B5EF4-FFF2-40B4-BE49-F238E27FC236}">
                <a16:creationId xmlns:a16="http://schemas.microsoft.com/office/drawing/2014/main" id="{22201E7D-112B-4FF3-828A-507BD3D67B5E}"/>
              </a:ext>
            </a:extLst>
          </p:cNvPr>
          <p:cNvSpPr>
            <a:spLocks/>
          </p:cNvSpPr>
          <p:nvPr userDrawn="1"/>
        </p:nvSpPr>
        <p:spPr>
          <a:xfrm flipH="1" flipV="1">
            <a:off x="541179"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1" name="Straight Connector 1044">
            <a:extLst>
              <a:ext uri="{FF2B5EF4-FFF2-40B4-BE49-F238E27FC236}">
                <a16:creationId xmlns:a16="http://schemas.microsoft.com/office/drawing/2014/main" id="{504BB7C9-3DB4-4FD4-9448-6F58E56BE830}"/>
              </a:ext>
            </a:extLst>
          </p:cNvPr>
          <p:cNvCxnSpPr>
            <a:cxnSpLocks/>
          </p:cNvCxnSpPr>
          <p:nvPr userDrawn="1"/>
        </p:nvCxnSpPr>
        <p:spPr>
          <a:xfrm>
            <a:off x="760507" y="5745860"/>
            <a:ext cx="4216738"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1044">
            <a:extLst>
              <a:ext uri="{FF2B5EF4-FFF2-40B4-BE49-F238E27FC236}">
                <a16:creationId xmlns:a16="http://schemas.microsoft.com/office/drawing/2014/main" id="{F3AB9035-A099-4501-8657-9842ABA02389}"/>
              </a:ext>
            </a:extLst>
          </p:cNvPr>
          <p:cNvCxnSpPr>
            <a:cxnSpLocks/>
          </p:cNvCxnSpPr>
          <p:nvPr userDrawn="1"/>
        </p:nvCxnSpPr>
        <p:spPr>
          <a:xfrm flipV="1">
            <a:off x="541179"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TextBox 163">
            <a:extLst>
              <a:ext uri="{FF2B5EF4-FFF2-40B4-BE49-F238E27FC236}">
                <a16:creationId xmlns:a16="http://schemas.microsoft.com/office/drawing/2014/main" id="{86F542D5-3BB2-410D-9C8B-B393CE0F2629}"/>
              </a:ext>
            </a:extLst>
          </p:cNvPr>
          <p:cNvSpPr txBox="1">
            <a:spLocks/>
          </p:cNvSpPr>
          <p:nvPr userDrawn="1"/>
        </p:nvSpPr>
        <p:spPr>
          <a:xfrm>
            <a:off x="489862" y="4343547"/>
            <a:ext cx="2154066" cy="230832"/>
          </a:xfrm>
          <a:prstGeom prst="rect">
            <a:avLst/>
          </a:prstGeom>
          <a:noFill/>
        </p:spPr>
        <p:txBody>
          <a:bodyPr wrap="square" lIns="36000" rIns="36000" rtlCol="0">
            <a:spAutoFit/>
          </a:bodyPr>
          <a:lstStyle/>
          <a:p>
            <a:pPr algn="ctr"/>
            <a:r>
              <a:rPr lang="fr-FR" sz="900" b="1" dirty="0">
                <a:solidFill>
                  <a:schemeClr val="bg2"/>
                </a:solidFill>
              </a:rPr>
              <a:t>Intégration de la solution</a:t>
            </a:r>
          </a:p>
        </p:txBody>
      </p:sp>
      <p:sp>
        <p:nvSpPr>
          <p:cNvPr id="60" name="TextBox 163">
            <a:extLst>
              <a:ext uri="{FF2B5EF4-FFF2-40B4-BE49-F238E27FC236}">
                <a16:creationId xmlns:a16="http://schemas.microsoft.com/office/drawing/2014/main" id="{8150ECD4-4FAB-47D5-854C-62F8C36099D4}"/>
              </a:ext>
            </a:extLst>
          </p:cNvPr>
          <p:cNvSpPr txBox="1">
            <a:spLocks/>
          </p:cNvSpPr>
          <p:nvPr userDrawn="1"/>
        </p:nvSpPr>
        <p:spPr>
          <a:xfrm>
            <a:off x="1733011" y="4740515"/>
            <a:ext cx="718877" cy="200055"/>
          </a:xfrm>
          <a:prstGeom prst="rect">
            <a:avLst/>
          </a:prstGeom>
          <a:noFill/>
        </p:spPr>
        <p:txBody>
          <a:bodyPr wrap="square" lIns="36000" rIns="36000" rtlCol="0">
            <a:spAutoFit/>
          </a:bodyPr>
          <a:lstStyle/>
          <a:p>
            <a:pPr algn="ctr"/>
            <a:r>
              <a:rPr lang="fr-FR" sz="700" dirty="0">
                <a:solidFill>
                  <a:schemeClr val="accent1"/>
                </a:solidFill>
              </a:rPr>
              <a:t>Sans intégration</a:t>
            </a:r>
          </a:p>
        </p:txBody>
      </p:sp>
      <p:sp>
        <p:nvSpPr>
          <p:cNvPr id="63" name="TextBox 163">
            <a:extLst>
              <a:ext uri="{FF2B5EF4-FFF2-40B4-BE49-F238E27FC236}">
                <a16:creationId xmlns:a16="http://schemas.microsoft.com/office/drawing/2014/main" id="{4FC4E0A0-7EFF-4489-AFD8-0C28F48C8444}"/>
              </a:ext>
            </a:extLst>
          </p:cNvPr>
          <p:cNvSpPr txBox="1">
            <a:spLocks/>
          </p:cNvSpPr>
          <p:nvPr/>
        </p:nvSpPr>
        <p:spPr>
          <a:xfrm>
            <a:off x="2653431" y="4343547"/>
            <a:ext cx="1780384" cy="230832"/>
          </a:xfrm>
          <a:prstGeom prst="rect">
            <a:avLst/>
          </a:prstGeom>
          <a:noFill/>
        </p:spPr>
        <p:txBody>
          <a:bodyPr wrap="square" lIns="36000" rIns="36000" rtlCol="0">
            <a:spAutoFit/>
          </a:bodyPr>
          <a:lstStyle/>
          <a:p>
            <a:pPr algn="ctr"/>
            <a:r>
              <a:rPr lang="fr-FR" sz="900" b="1" dirty="0">
                <a:solidFill>
                  <a:schemeClr val="bg2"/>
                </a:solidFill>
              </a:rPr>
              <a:t>Niveau de transformation</a:t>
            </a:r>
          </a:p>
        </p:txBody>
      </p:sp>
      <p:pic>
        <p:nvPicPr>
          <p:cNvPr id="66" name="Graphic 40" descr="Sustainability with solid fill">
            <a:extLst>
              <a:ext uri="{FF2B5EF4-FFF2-40B4-BE49-F238E27FC236}">
                <a16:creationId xmlns:a16="http://schemas.microsoft.com/office/drawing/2014/main" id="{926C9A88-8B78-4B09-920D-AE59C1189BB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9346" y="4575482"/>
            <a:ext cx="207425" cy="207425"/>
          </a:xfrm>
          <a:prstGeom prst="rect">
            <a:avLst/>
          </a:prstGeom>
        </p:spPr>
      </p:pic>
      <p:pic>
        <p:nvPicPr>
          <p:cNvPr id="67" name="Graphic 40" descr="Sustainability with solid fill">
            <a:extLst>
              <a:ext uri="{FF2B5EF4-FFF2-40B4-BE49-F238E27FC236}">
                <a16:creationId xmlns:a16="http://schemas.microsoft.com/office/drawing/2014/main" id="{286174F6-32F6-450B-8927-F9D15609D7F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39910" y="4575482"/>
            <a:ext cx="207425" cy="207425"/>
          </a:xfrm>
          <a:prstGeom prst="rect">
            <a:avLst/>
          </a:prstGeom>
        </p:spPr>
      </p:pic>
      <p:pic>
        <p:nvPicPr>
          <p:cNvPr id="68" name="Graphic 40" descr="Sustainability with solid fill">
            <a:extLst>
              <a:ext uri="{FF2B5EF4-FFF2-40B4-BE49-F238E27FC236}">
                <a16:creationId xmlns:a16="http://schemas.microsoft.com/office/drawing/2014/main" id="{FE8C9D1A-C289-4EA2-976C-8B966CA994D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20474" y="4575482"/>
            <a:ext cx="207425" cy="207425"/>
          </a:xfrm>
          <a:prstGeom prst="rect">
            <a:avLst/>
          </a:prstGeom>
        </p:spPr>
      </p:pic>
      <p:sp>
        <p:nvSpPr>
          <p:cNvPr id="69" name="TextBox 163">
            <a:extLst>
              <a:ext uri="{FF2B5EF4-FFF2-40B4-BE49-F238E27FC236}">
                <a16:creationId xmlns:a16="http://schemas.microsoft.com/office/drawing/2014/main" id="{EF414E03-60C6-4295-8695-97B488A082C1}"/>
              </a:ext>
            </a:extLst>
          </p:cNvPr>
          <p:cNvSpPr txBox="1">
            <a:spLocks/>
          </p:cNvSpPr>
          <p:nvPr/>
        </p:nvSpPr>
        <p:spPr>
          <a:xfrm>
            <a:off x="2603620" y="4740515"/>
            <a:ext cx="718877" cy="200055"/>
          </a:xfrm>
          <a:prstGeom prst="rect">
            <a:avLst/>
          </a:prstGeom>
          <a:noFill/>
        </p:spPr>
        <p:txBody>
          <a:bodyPr wrap="square" lIns="36000" rIns="36000" rtlCol="0">
            <a:spAutoFit/>
          </a:bodyPr>
          <a:lstStyle/>
          <a:p>
            <a:pPr algn="ctr"/>
            <a:r>
              <a:rPr lang="fr-FR" sz="700" dirty="0">
                <a:solidFill>
                  <a:schemeClr val="accent1"/>
                </a:solidFill>
              </a:rPr>
              <a:t>Acculturation</a:t>
            </a:r>
          </a:p>
        </p:txBody>
      </p:sp>
      <p:sp>
        <p:nvSpPr>
          <p:cNvPr id="70" name="TextBox 163">
            <a:extLst>
              <a:ext uri="{FF2B5EF4-FFF2-40B4-BE49-F238E27FC236}">
                <a16:creationId xmlns:a16="http://schemas.microsoft.com/office/drawing/2014/main" id="{1F73D85B-5DBE-47A5-90B4-679A9D1A177C}"/>
              </a:ext>
            </a:extLst>
          </p:cNvPr>
          <p:cNvSpPr txBox="1">
            <a:spLocks/>
          </p:cNvSpPr>
          <p:nvPr/>
        </p:nvSpPr>
        <p:spPr>
          <a:xfrm>
            <a:off x="3184184" y="4740515"/>
            <a:ext cx="718877" cy="200055"/>
          </a:xfrm>
          <a:prstGeom prst="rect">
            <a:avLst/>
          </a:prstGeom>
          <a:noFill/>
        </p:spPr>
        <p:txBody>
          <a:bodyPr wrap="square" lIns="36000" rIns="36000" rtlCol="0">
            <a:spAutoFit/>
          </a:bodyPr>
          <a:lstStyle/>
          <a:p>
            <a:pPr algn="ctr"/>
            <a:r>
              <a:rPr lang="fr-FR" sz="700" dirty="0">
                <a:solidFill>
                  <a:schemeClr val="accent1"/>
                </a:solidFill>
              </a:rPr>
              <a:t>Mesure</a:t>
            </a:r>
          </a:p>
        </p:txBody>
      </p:sp>
      <p:sp>
        <p:nvSpPr>
          <p:cNvPr id="71" name="TextBox 163">
            <a:extLst>
              <a:ext uri="{FF2B5EF4-FFF2-40B4-BE49-F238E27FC236}">
                <a16:creationId xmlns:a16="http://schemas.microsoft.com/office/drawing/2014/main" id="{EAF49831-82C2-473B-A8AB-13118B0C2771}"/>
              </a:ext>
            </a:extLst>
          </p:cNvPr>
          <p:cNvSpPr txBox="1">
            <a:spLocks/>
          </p:cNvSpPr>
          <p:nvPr/>
        </p:nvSpPr>
        <p:spPr>
          <a:xfrm>
            <a:off x="3764749" y="4740515"/>
            <a:ext cx="718877" cy="200055"/>
          </a:xfrm>
          <a:prstGeom prst="rect">
            <a:avLst/>
          </a:prstGeom>
          <a:noFill/>
        </p:spPr>
        <p:txBody>
          <a:bodyPr wrap="square" lIns="36000" rIns="36000" rtlCol="0">
            <a:spAutoFit/>
          </a:bodyPr>
          <a:lstStyle/>
          <a:p>
            <a:pPr algn="ctr"/>
            <a:r>
              <a:rPr lang="fr-FR" sz="700" dirty="0">
                <a:solidFill>
                  <a:srgbClr val="8C9B9C"/>
                </a:solidFill>
              </a:rPr>
              <a:t>Réduction</a:t>
            </a:r>
          </a:p>
        </p:txBody>
      </p:sp>
      <p:sp>
        <p:nvSpPr>
          <p:cNvPr id="72" name="Arc 71">
            <a:extLst>
              <a:ext uri="{FF2B5EF4-FFF2-40B4-BE49-F238E27FC236}">
                <a16:creationId xmlns:a16="http://schemas.microsoft.com/office/drawing/2014/main" id="{F1AAF3C3-2596-4AC2-BD92-3592CFEB72D7}"/>
              </a:ext>
            </a:extLst>
          </p:cNvPr>
          <p:cNvSpPr>
            <a:spLocks/>
          </p:cNvSpPr>
          <p:nvPr/>
        </p:nvSpPr>
        <p:spPr>
          <a:xfrm flipH="1" flipV="1">
            <a:off x="4593585" y="5319137"/>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3" name="Straight Connector 1044">
            <a:extLst>
              <a:ext uri="{FF2B5EF4-FFF2-40B4-BE49-F238E27FC236}">
                <a16:creationId xmlns:a16="http://schemas.microsoft.com/office/drawing/2014/main" id="{25483739-F076-4A92-8CE3-C40CB7A0DB56}"/>
              </a:ext>
            </a:extLst>
          </p:cNvPr>
          <p:cNvCxnSpPr>
            <a:cxnSpLocks/>
          </p:cNvCxnSpPr>
          <p:nvPr/>
        </p:nvCxnSpPr>
        <p:spPr>
          <a:xfrm>
            <a:off x="4812913" y="5745860"/>
            <a:ext cx="3128741"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Rectangle: Rounded Corners 7">
            <a:extLst>
              <a:ext uri="{FF2B5EF4-FFF2-40B4-BE49-F238E27FC236}">
                <a16:creationId xmlns:a16="http://schemas.microsoft.com/office/drawing/2014/main" id="{A41175EA-97D6-4B3D-ABE8-29F4518B92B9}"/>
              </a:ext>
            </a:extLst>
          </p:cNvPr>
          <p:cNvSpPr>
            <a:spLocks/>
          </p:cNvSpPr>
          <p:nvPr/>
        </p:nvSpPr>
        <p:spPr>
          <a:xfrm>
            <a:off x="7806216" y="5723001"/>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e 1044">
            <a:extLst>
              <a:ext uri="{FF2B5EF4-FFF2-40B4-BE49-F238E27FC236}">
                <a16:creationId xmlns:a16="http://schemas.microsoft.com/office/drawing/2014/main" id="{CCE6390C-FE8F-4479-9805-7E4CE2F2D7BE}"/>
              </a:ext>
            </a:extLst>
          </p:cNvPr>
          <p:cNvGrpSpPr>
            <a:grpSpLocks/>
          </p:cNvGrpSpPr>
          <p:nvPr/>
        </p:nvGrpSpPr>
        <p:grpSpPr>
          <a:xfrm>
            <a:off x="5469460" y="4414932"/>
            <a:ext cx="2447492" cy="363813"/>
            <a:chOff x="5810208" y="4313457"/>
            <a:chExt cx="2447492" cy="363813"/>
          </a:xfrm>
        </p:grpSpPr>
        <p:pic>
          <p:nvPicPr>
            <p:cNvPr id="76" name="Graphic 36" descr="Touchscreen with solid fill">
              <a:extLst>
                <a:ext uri="{FF2B5EF4-FFF2-40B4-BE49-F238E27FC236}">
                  <a16:creationId xmlns:a16="http://schemas.microsoft.com/office/drawing/2014/main" id="{CD7B6305-0057-4EE0-9F25-FCBEC4F6CE2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83615" y="4313457"/>
              <a:ext cx="217953" cy="204875"/>
            </a:xfrm>
            <a:prstGeom prst="rect">
              <a:avLst/>
            </a:prstGeom>
          </p:spPr>
        </p:pic>
        <p:pic>
          <p:nvPicPr>
            <p:cNvPr id="77" name="Graphic 37" descr="Touchscreen with solid fill">
              <a:extLst>
                <a:ext uri="{FF2B5EF4-FFF2-40B4-BE49-F238E27FC236}">
                  <a16:creationId xmlns:a16="http://schemas.microsoft.com/office/drawing/2014/main" id="{58740A14-1B75-4218-8104-D7F463A5AFF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24978" y="4313457"/>
              <a:ext cx="217953" cy="204875"/>
            </a:xfrm>
            <a:prstGeom prst="rect">
              <a:avLst/>
            </a:prstGeom>
          </p:spPr>
        </p:pic>
        <p:pic>
          <p:nvPicPr>
            <p:cNvPr id="78" name="Graphic 38" descr="Touchscreen with solid fill">
              <a:extLst>
                <a:ext uri="{FF2B5EF4-FFF2-40B4-BE49-F238E27FC236}">
                  <a16:creationId xmlns:a16="http://schemas.microsoft.com/office/drawing/2014/main" id="{43E5CB66-5968-4281-8C9E-06D30ACF0BE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340" y="4313457"/>
              <a:ext cx="217953" cy="204875"/>
            </a:xfrm>
            <a:prstGeom prst="rect">
              <a:avLst/>
            </a:prstGeom>
          </p:spPr>
        </p:pic>
        <p:sp>
          <p:nvSpPr>
            <p:cNvPr id="79" name="TextBox 163">
              <a:extLst>
                <a:ext uri="{FF2B5EF4-FFF2-40B4-BE49-F238E27FC236}">
                  <a16:creationId xmlns:a16="http://schemas.microsoft.com/office/drawing/2014/main" id="{F4A7ECA8-8147-484B-B9DB-E4689CDA689D}"/>
                </a:ext>
              </a:extLst>
            </p:cNvPr>
            <p:cNvSpPr txBox="1">
              <a:spLocks/>
            </p:cNvSpPr>
            <p:nvPr/>
          </p:nvSpPr>
          <p:spPr>
            <a:xfrm>
              <a:off x="5810208" y="4477215"/>
              <a:ext cx="764767" cy="200055"/>
            </a:xfrm>
            <a:prstGeom prst="rect">
              <a:avLst/>
            </a:prstGeom>
            <a:noFill/>
          </p:spPr>
          <p:txBody>
            <a:bodyPr wrap="square" lIns="36000" rIns="36000" rtlCol="0">
              <a:spAutoFit/>
            </a:bodyPr>
            <a:lstStyle/>
            <a:p>
              <a:pPr algn="ctr"/>
              <a:r>
                <a:rPr lang="fr-FR" sz="700" dirty="0">
                  <a:solidFill>
                    <a:srgbClr val="8C9B9C"/>
                  </a:solidFill>
                </a:rPr>
                <a:t>Peu fluide</a:t>
              </a:r>
            </a:p>
          </p:txBody>
        </p:sp>
        <p:sp>
          <p:nvSpPr>
            <p:cNvPr id="80" name="TextBox 163">
              <a:extLst>
                <a:ext uri="{FF2B5EF4-FFF2-40B4-BE49-F238E27FC236}">
                  <a16:creationId xmlns:a16="http://schemas.microsoft.com/office/drawing/2014/main" id="{4387E851-DDA3-4347-8077-0443313C31DD}"/>
                </a:ext>
              </a:extLst>
            </p:cNvPr>
            <p:cNvSpPr txBox="1">
              <a:spLocks/>
            </p:cNvSpPr>
            <p:nvPr/>
          </p:nvSpPr>
          <p:spPr>
            <a:xfrm>
              <a:off x="6651571" y="4477215"/>
              <a:ext cx="764767" cy="200055"/>
            </a:xfrm>
            <a:prstGeom prst="rect">
              <a:avLst/>
            </a:prstGeom>
            <a:noFill/>
          </p:spPr>
          <p:txBody>
            <a:bodyPr wrap="square" lIns="36000" rIns="36000" rtlCol="0">
              <a:spAutoFit/>
            </a:bodyPr>
            <a:lstStyle/>
            <a:p>
              <a:pPr algn="ctr"/>
              <a:r>
                <a:rPr lang="fr-FR" sz="700" dirty="0">
                  <a:solidFill>
                    <a:srgbClr val="8C9B9C"/>
                  </a:solidFill>
                </a:rPr>
                <a:t>Fluide</a:t>
              </a:r>
            </a:p>
          </p:txBody>
        </p:sp>
        <p:sp>
          <p:nvSpPr>
            <p:cNvPr id="81" name="TextBox 163">
              <a:extLst>
                <a:ext uri="{FF2B5EF4-FFF2-40B4-BE49-F238E27FC236}">
                  <a16:creationId xmlns:a16="http://schemas.microsoft.com/office/drawing/2014/main" id="{8E9D8106-A5EA-4E75-85F5-EE1512F85BEB}"/>
                </a:ext>
              </a:extLst>
            </p:cNvPr>
            <p:cNvSpPr txBox="1">
              <a:spLocks/>
            </p:cNvSpPr>
            <p:nvPr/>
          </p:nvSpPr>
          <p:spPr>
            <a:xfrm>
              <a:off x="7492933" y="4477215"/>
              <a:ext cx="764767" cy="200055"/>
            </a:xfrm>
            <a:prstGeom prst="rect">
              <a:avLst/>
            </a:prstGeom>
            <a:noFill/>
          </p:spPr>
          <p:txBody>
            <a:bodyPr wrap="square" lIns="36000" rIns="36000" rtlCol="0">
              <a:spAutoFit/>
            </a:bodyPr>
            <a:lstStyle>
              <a:defPPr>
                <a:defRPr lang="en-US"/>
              </a:defPPr>
              <a:lvl1pPr algn="ctr">
                <a:defRPr sz="700">
                  <a:solidFill>
                    <a:srgbClr val="8C9B9C"/>
                  </a:solidFill>
                </a:defRPr>
              </a:lvl1pPr>
            </a:lstStyle>
            <a:p>
              <a:pPr lvl="0"/>
              <a:r>
                <a:rPr lang="fr-FR" dirty="0"/>
                <a:t>Très fluide</a:t>
              </a:r>
            </a:p>
          </p:txBody>
        </p:sp>
      </p:grpSp>
      <p:cxnSp>
        <p:nvCxnSpPr>
          <p:cNvPr id="184" name="Straight Connector 1044">
            <a:extLst>
              <a:ext uri="{FF2B5EF4-FFF2-40B4-BE49-F238E27FC236}">
                <a16:creationId xmlns:a16="http://schemas.microsoft.com/office/drawing/2014/main" id="{19E8E3C9-3B9B-405A-9204-838E74F900C2}"/>
              </a:ext>
            </a:extLst>
          </p:cNvPr>
          <p:cNvCxnSpPr>
            <a:cxnSpLocks/>
          </p:cNvCxnSpPr>
          <p:nvPr/>
        </p:nvCxnSpPr>
        <p:spPr>
          <a:xfrm flipV="1">
            <a:off x="4593585" y="4343547"/>
            <a:ext cx="0" cy="118895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85" name="Text Placeholder 8">
            <a:extLst>
              <a:ext uri="{FF2B5EF4-FFF2-40B4-BE49-F238E27FC236}">
                <a16:creationId xmlns:a16="http://schemas.microsoft.com/office/drawing/2014/main" id="{C8D6ADCC-582F-4CCA-8AE1-881F04329736}"/>
              </a:ext>
            </a:extLst>
          </p:cNvPr>
          <p:cNvSpPr txBox="1">
            <a:spLocks/>
          </p:cNvSpPr>
          <p:nvPr/>
        </p:nvSpPr>
        <p:spPr>
          <a:xfrm>
            <a:off x="4506001" y="4043006"/>
            <a:ext cx="2954464" cy="276999"/>
          </a:xfrm>
          <a:prstGeom prst="rect">
            <a:avLst/>
          </a:prstGeom>
        </p:spPr>
        <p:txBody>
          <a:bodyPr>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200" b="1" dirty="0"/>
              <a:t>PARCOURS UTILISATEUR.RICE</a:t>
            </a:r>
          </a:p>
        </p:txBody>
      </p:sp>
      <p:sp>
        <p:nvSpPr>
          <p:cNvPr id="326" name="Text Placeholder 325">
            <a:extLst>
              <a:ext uri="{FF2B5EF4-FFF2-40B4-BE49-F238E27FC236}">
                <a16:creationId xmlns:a16="http://schemas.microsoft.com/office/drawing/2014/main" id="{B732E160-30EB-4917-86E8-7FD0B1B08309}"/>
              </a:ext>
            </a:extLst>
          </p:cNvPr>
          <p:cNvSpPr>
            <a:spLocks noGrp="1"/>
          </p:cNvSpPr>
          <p:nvPr>
            <p:ph type="body" sz="quarter" idx="43" hasCustomPrompt="1"/>
          </p:nvPr>
        </p:nvSpPr>
        <p:spPr>
          <a:xfrm>
            <a:off x="654083" y="4904165"/>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fr-FR"/>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endParaRPr lang="fr-FR"/>
          </a:p>
          <a:p>
            <a:pPr lvl="0"/>
            <a:endParaRPr lang="fr-FR"/>
          </a:p>
        </p:txBody>
      </p:sp>
      <p:sp>
        <p:nvSpPr>
          <p:cNvPr id="327" name="Text Placeholder 325">
            <a:extLst>
              <a:ext uri="{FF2B5EF4-FFF2-40B4-BE49-F238E27FC236}">
                <a16:creationId xmlns:a16="http://schemas.microsoft.com/office/drawing/2014/main" id="{EA205AF6-807A-4A90-9B57-13C2BBBD0125}"/>
              </a:ext>
            </a:extLst>
          </p:cNvPr>
          <p:cNvSpPr>
            <a:spLocks noGrp="1"/>
          </p:cNvSpPr>
          <p:nvPr>
            <p:ph type="body" sz="quarter" idx="44" hasCustomPrompt="1"/>
          </p:nvPr>
        </p:nvSpPr>
        <p:spPr>
          <a:xfrm>
            <a:off x="2630811" y="4900836"/>
            <a:ext cx="1825625" cy="683835"/>
          </a:xfrm>
        </p:spPr>
        <p:txBody>
          <a:bodyPr/>
          <a:lstStyle>
            <a:lvl1pPr algn="l">
              <a:defRPr sz="900">
                <a:solidFill>
                  <a:schemeClr val="tx1"/>
                </a:solidFill>
              </a:defRPr>
            </a:lvl1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fr-FR"/>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r>
              <a:rPr lang="en-US"/>
              <a:t> </a:t>
            </a:r>
            <a:r>
              <a:rPr lang="en-US" err="1"/>
              <a:t>Descriptif</a:t>
            </a:r>
            <a:endParaRPr lang="fr-FR"/>
          </a:p>
          <a:p>
            <a:pPr lvl="0"/>
            <a:endParaRPr lang="fr-FR"/>
          </a:p>
        </p:txBody>
      </p:sp>
      <p:sp>
        <p:nvSpPr>
          <p:cNvPr id="331" name="Forme libre : forme 314">
            <a:extLst>
              <a:ext uri="{FF2B5EF4-FFF2-40B4-BE49-F238E27FC236}">
                <a16:creationId xmlns:a16="http://schemas.microsoft.com/office/drawing/2014/main" id="{93DBD7DC-4A9A-4389-B576-3EF4D7BAAC7A}"/>
              </a:ext>
            </a:extLst>
          </p:cNvPr>
          <p:cNvSpPr>
            <a:spLocks/>
          </p:cNvSpPr>
          <p:nvPr/>
        </p:nvSpPr>
        <p:spPr>
          <a:xfrm>
            <a:off x="6989693" y="1841563"/>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rgbClr val="F4F6F6"/>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lgn="l"/>
            <a:r>
              <a:rPr lang="fr-FR" sz="1200" b="1" dirty="0">
                <a:solidFill>
                  <a:schemeClr val="bg2"/>
                </a:solidFill>
                <a:ea typeface="+mj-ea"/>
                <a:cs typeface="+mj-cs"/>
              </a:rPr>
              <a:t>MARCHÉ ADRESSÉ</a:t>
            </a:r>
          </a:p>
        </p:txBody>
      </p:sp>
      <p:sp>
        <p:nvSpPr>
          <p:cNvPr id="19" name="Rectangle 18">
            <a:extLst>
              <a:ext uri="{FF2B5EF4-FFF2-40B4-BE49-F238E27FC236}">
                <a16:creationId xmlns:a16="http://schemas.microsoft.com/office/drawing/2014/main" id="{3DE802C3-F0AF-4CD9-ADE8-256C88747195}"/>
              </a:ext>
            </a:extLst>
          </p:cNvPr>
          <p:cNvSpPr>
            <a:spLocks/>
          </p:cNvSpPr>
          <p:nvPr/>
        </p:nvSpPr>
        <p:spPr>
          <a:xfrm>
            <a:off x="8915400" y="0"/>
            <a:ext cx="3276600" cy="6858000"/>
          </a:xfrm>
          <a:prstGeom prst="rect">
            <a:avLst/>
          </a:prstGeom>
          <a:solidFill>
            <a:schemeClr val="accent1">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0" name="Forme libre : forme 314">
            <a:extLst>
              <a:ext uri="{FF2B5EF4-FFF2-40B4-BE49-F238E27FC236}">
                <a16:creationId xmlns:a16="http://schemas.microsoft.com/office/drawing/2014/main" id="{7121C820-70A4-470C-9C04-2683B8ED0B75}"/>
              </a:ext>
            </a:extLst>
          </p:cNvPr>
          <p:cNvSpPr>
            <a:spLocks/>
          </p:cNvSpPr>
          <p:nvPr/>
        </p:nvSpPr>
        <p:spPr>
          <a:xfrm>
            <a:off x="8985029" y="1837710"/>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2"/>
                </a:solidFill>
                <a:ea typeface="+mj-ea"/>
                <a:cs typeface="+mj-cs"/>
              </a:rPr>
              <a:t>CARTE D’IDENTITÉ</a:t>
            </a:r>
          </a:p>
        </p:txBody>
      </p:sp>
      <p:sp>
        <p:nvSpPr>
          <p:cNvPr id="22" name="Rectangle : coins arrondis 72">
            <a:extLst>
              <a:ext uri="{FF2B5EF4-FFF2-40B4-BE49-F238E27FC236}">
                <a16:creationId xmlns:a16="http://schemas.microsoft.com/office/drawing/2014/main" id="{2656CA21-4A4A-4373-B497-82CEBABEE920}"/>
              </a:ext>
            </a:extLst>
          </p:cNvPr>
          <p:cNvSpPr>
            <a:spLocks/>
          </p:cNvSpPr>
          <p:nvPr/>
        </p:nvSpPr>
        <p:spPr>
          <a:xfrm>
            <a:off x="9106948" y="5815857"/>
            <a:ext cx="2893504" cy="826031"/>
          </a:xfrm>
          <a:prstGeom prst="roundRect">
            <a:avLst>
              <a:gd name="adj" fmla="val 18106"/>
            </a:avLst>
          </a:prstGeom>
          <a:noFill/>
          <a:ln w="31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23" name="Text Placeholder 8">
            <a:extLst>
              <a:ext uri="{FF2B5EF4-FFF2-40B4-BE49-F238E27FC236}">
                <a16:creationId xmlns:a16="http://schemas.microsoft.com/office/drawing/2014/main" id="{E8FE8E8F-6F0A-4B1A-BA07-97A6F18F9F51}"/>
              </a:ext>
            </a:extLst>
          </p:cNvPr>
          <p:cNvSpPr txBox="1">
            <a:spLocks/>
          </p:cNvSpPr>
          <p:nvPr/>
        </p:nvSpPr>
        <p:spPr>
          <a:xfrm>
            <a:off x="9414161" y="5611475"/>
            <a:ext cx="2279078" cy="415498"/>
          </a:xfrm>
          <a:prstGeom prst="rect">
            <a:avLst/>
          </a:prstGeom>
          <a:solidFill>
            <a:srgbClr val="E8EBEB"/>
          </a:solidFill>
        </p:spPr>
        <p:txBody>
          <a:bodyPr wrap="square">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r>
              <a:rPr lang="fr-FR" sz="1050" b="1" dirty="0"/>
              <a:t>COLLABORATION AVEC DES ACTEURS FINANCIERS</a:t>
            </a:r>
          </a:p>
        </p:txBody>
      </p:sp>
      <p:sp>
        <p:nvSpPr>
          <p:cNvPr id="83" name="Arc 82">
            <a:extLst>
              <a:ext uri="{FF2B5EF4-FFF2-40B4-BE49-F238E27FC236}">
                <a16:creationId xmlns:a16="http://schemas.microsoft.com/office/drawing/2014/main" id="{B2A622E3-1C78-4AFE-A025-642AB2D30A2E}"/>
              </a:ext>
            </a:extLst>
          </p:cNvPr>
          <p:cNvSpPr/>
          <p:nvPr/>
        </p:nvSpPr>
        <p:spPr>
          <a:xfrm flipH="1" flipV="1">
            <a:off x="9106948" y="5162584"/>
            <a:ext cx="438656"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4" name="Straight Connector 1044">
            <a:extLst>
              <a:ext uri="{FF2B5EF4-FFF2-40B4-BE49-F238E27FC236}">
                <a16:creationId xmlns:a16="http://schemas.microsoft.com/office/drawing/2014/main" id="{5244FB1B-E42A-4B7D-A1CC-8BA3C00723E1}"/>
              </a:ext>
            </a:extLst>
          </p:cNvPr>
          <p:cNvCxnSpPr>
            <a:cxnSpLocks/>
            <a:stCxn id="83" idx="0"/>
            <a:endCxn id="85" idx="1"/>
          </p:cNvCxnSpPr>
          <p:nvPr/>
        </p:nvCxnSpPr>
        <p:spPr>
          <a:xfrm>
            <a:off x="9326276" y="5589307"/>
            <a:ext cx="193867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Rectangle: Rounded Corners 7">
            <a:extLst>
              <a:ext uri="{FF2B5EF4-FFF2-40B4-BE49-F238E27FC236}">
                <a16:creationId xmlns:a16="http://schemas.microsoft.com/office/drawing/2014/main" id="{56C3129D-4B7A-400F-9D21-43A19E0949B9}"/>
              </a:ext>
            </a:extLst>
          </p:cNvPr>
          <p:cNvSpPr>
            <a:spLocks/>
          </p:cNvSpPr>
          <p:nvPr/>
        </p:nvSpPr>
        <p:spPr>
          <a:xfrm>
            <a:off x="11264950" y="5566447"/>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1044">
            <a:extLst>
              <a:ext uri="{FF2B5EF4-FFF2-40B4-BE49-F238E27FC236}">
                <a16:creationId xmlns:a16="http://schemas.microsoft.com/office/drawing/2014/main" id="{C9A2D1D8-F568-4B2C-BA40-71D281FEC6B4}"/>
              </a:ext>
            </a:extLst>
          </p:cNvPr>
          <p:cNvCxnSpPr>
            <a:cxnSpLocks/>
            <a:stCxn id="83" idx="2"/>
          </p:cNvCxnSpPr>
          <p:nvPr/>
        </p:nvCxnSpPr>
        <p:spPr>
          <a:xfrm flipV="1">
            <a:off x="9106948" y="4019344"/>
            <a:ext cx="0" cy="135660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7" name="TextBox 162">
            <a:extLst>
              <a:ext uri="{FF2B5EF4-FFF2-40B4-BE49-F238E27FC236}">
                <a16:creationId xmlns:a16="http://schemas.microsoft.com/office/drawing/2014/main" id="{2C04D620-ED58-43C8-A58F-9FC1DAD7AC9C}"/>
              </a:ext>
            </a:extLst>
          </p:cNvPr>
          <p:cNvSpPr txBox="1">
            <a:spLocks/>
          </p:cNvSpPr>
          <p:nvPr/>
        </p:nvSpPr>
        <p:spPr>
          <a:xfrm>
            <a:off x="9385257" y="3082233"/>
            <a:ext cx="1757249" cy="230832"/>
          </a:xfrm>
          <a:prstGeom prst="rect">
            <a:avLst/>
          </a:prstGeom>
          <a:noFill/>
        </p:spPr>
        <p:txBody>
          <a:bodyPr wrap="square" lIns="36000" rIns="36000" rtlCol="0">
            <a:spAutoFit/>
          </a:bodyPr>
          <a:lstStyle/>
          <a:p>
            <a:r>
              <a:rPr lang="fr-FR" sz="900" b="0" dirty="0">
                <a:solidFill>
                  <a:schemeClr val="bg2"/>
                </a:solidFill>
              </a:rPr>
              <a:t>employé.e.s :</a:t>
            </a:r>
            <a:endParaRPr lang="fr-FR" sz="900" b="0" dirty="0"/>
          </a:p>
        </p:txBody>
      </p:sp>
      <p:sp>
        <p:nvSpPr>
          <p:cNvPr id="88" name="TextBox 163">
            <a:extLst>
              <a:ext uri="{FF2B5EF4-FFF2-40B4-BE49-F238E27FC236}">
                <a16:creationId xmlns:a16="http://schemas.microsoft.com/office/drawing/2014/main" id="{4D9E90FE-697B-478E-924F-354362D4152C}"/>
              </a:ext>
            </a:extLst>
          </p:cNvPr>
          <p:cNvSpPr txBox="1">
            <a:spLocks/>
          </p:cNvSpPr>
          <p:nvPr/>
        </p:nvSpPr>
        <p:spPr>
          <a:xfrm>
            <a:off x="9385256" y="2210658"/>
            <a:ext cx="2745753" cy="230832"/>
          </a:xfrm>
          <a:prstGeom prst="rect">
            <a:avLst/>
          </a:prstGeom>
          <a:noFill/>
        </p:spPr>
        <p:txBody>
          <a:bodyPr wrap="square" lIns="36000" rIns="36000" rtlCol="0">
            <a:spAutoFit/>
          </a:bodyPr>
          <a:lstStyle/>
          <a:p>
            <a:r>
              <a:rPr lang="fr-FR" sz="900" b="0" dirty="0">
                <a:solidFill>
                  <a:schemeClr val="bg2"/>
                </a:solidFill>
              </a:rPr>
              <a:t>Lancé en :</a:t>
            </a:r>
          </a:p>
        </p:txBody>
      </p:sp>
      <p:sp>
        <p:nvSpPr>
          <p:cNvPr id="89" name="TextBox 164">
            <a:extLst>
              <a:ext uri="{FF2B5EF4-FFF2-40B4-BE49-F238E27FC236}">
                <a16:creationId xmlns:a16="http://schemas.microsoft.com/office/drawing/2014/main" id="{FA8265EB-23E7-49C7-99C3-5063B5E035D1}"/>
              </a:ext>
            </a:extLst>
          </p:cNvPr>
          <p:cNvSpPr txBox="1">
            <a:spLocks/>
          </p:cNvSpPr>
          <p:nvPr/>
        </p:nvSpPr>
        <p:spPr>
          <a:xfrm>
            <a:off x="9385257" y="3367152"/>
            <a:ext cx="2178333" cy="230832"/>
          </a:xfrm>
          <a:prstGeom prst="rect">
            <a:avLst/>
          </a:prstGeom>
          <a:noFill/>
        </p:spPr>
        <p:txBody>
          <a:bodyPr wrap="square" lIns="36000" rIns="36000" rtlCol="0">
            <a:spAutoFit/>
          </a:bodyPr>
          <a:lstStyle/>
          <a:p>
            <a:r>
              <a:rPr lang="fr-FR" sz="900" b="0" dirty="0">
                <a:solidFill>
                  <a:schemeClr val="bg2"/>
                </a:solidFill>
              </a:rPr>
              <a:t>Dernière levée de fond : </a:t>
            </a:r>
            <a:endParaRPr lang="fr-FR" sz="900" b="0" dirty="0"/>
          </a:p>
        </p:txBody>
      </p:sp>
      <p:sp>
        <p:nvSpPr>
          <p:cNvPr id="90" name="Text Placeholder 10">
            <a:extLst>
              <a:ext uri="{FF2B5EF4-FFF2-40B4-BE49-F238E27FC236}">
                <a16:creationId xmlns:a16="http://schemas.microsoft.com/office/drawing/2014/main" id="{F65A1E8D-E951-4CF0-A2AD-5384E14CCBDA}"/>
              </a:ext>
            </a:extLst>
          </p:cNvPr>
          <p:cNvSpPr txBox="1">
            <a:spLocks/>
          </p:cNvSpPr>
          <p:nvPr/>
        </p:nvSpPr>
        <p:spPr>
          <a:xfrm>
            <a:off x="9385257" y="2454263"/>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US" dirty="0">
              <a:solidFill>
                <a:schemeClr val="tx1"/>
              </a:solidFill>
            </a:endParaRPr>
          </a:p>
        </p:txBody>
      </p:sp>
      <p:pic>
        <p:nvPicPr>
          <p:cNvPr id="91" name="Graphic 57" descr="Daily calendar with solid fill">
            <a:extLst>
              <a:ext uri="{FF2B5EF4-FFF2-40B4-BE49-F238E27FC236}">
                <a16:creationId xmlns:a16="http://schemas.microsoft.com/office/drawing/2014/main" id="{37A56312-0B2E-4F8E-AB2A-8E12CA762DB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47588" y="2209086"/>
            <a:ext cx="233976" cy="233976"/>
          </a:xfrm>
          <a:prstGeom prst="rect">
            <a:avLst/>
          </a:prstGeom>
        </p:spPr>
      </p:pic>
      <p:pic>
        <p:nvPicPr>
          <p:cNvPr id="92" name="Graphic 59" descr="Marker with solid fill">
            <a:extLst>
              <a:ext uri="{FF2B5EF4-FFF2-40B4-BE49-F238E27FC236}">
                <a16:creationId xmlns:a16="http://schemas.microsoft.com/office/drawing/2014/main" id="{EDDC500B-7BF0-4C5B-B601-7E6574624CE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147588" y="2499099"/>
            <a:ext cx="233976" cy="233976"/>
          </a:xfrm>
          <a:prstGeom prst="rect">
            <a:avLst/>
          </a:prstGeom>
        </p:spPr>
      </p:pic>
      <p:pic>
        <p:nvPicPr>
          <p:cNvPr id="93" name="Graphic 61" descr="Users with solid fill">
            <a:extLst>
              <a:ext uri="{FF2B5EF4-FFF2-40B4-BE49-F238E27FC236}">
                <a16:creationId xmlns:a16="http://schemas.microsoft.com/office/drawing/2014/main" id="{A50F521E-09C4-4769-AD35-9E4BD56BA5E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47588" y="3079125"/>
            <a:ext cx="233976" cy="233976"/>
          </a:xfrm>
          <a:prstGeom prst="rect">
            <a:avLst/>
          </a:prstGeom>
        </p:spPr>
      </p:pic>
      <p:sp>
        <p:nvSpPr>
          <p:cNvPr id="94" name="Text Placeholder 10">
            <a:extLst>
              <a:ext uri="{FF2B5EF4-FFF2-40B4-BE49-F238E27FC236}">
                <a16:creationId xmlns:a16="http://schemas.microsoft.com/office/drawing/2014/main" id="{1259815D-39AB-416A-A943-84C7BC90E090}"/>
              </a:ext>
            </a:extLst>
          </p:cNvPr>
          <p:cNvSpPr txBox="1">
            <a:spLocks/>
          </p:cNvSpPr>
          <p:nvPr/>
        </p:nvSpPr>
        <p:spPr>
          <a:xfrm>
            <a:off x="9385257" y="2698684"/>
            <a:ext cx="2045155" cy="232464"/>
          </a:xfrm>
          <a:prstGeom prst="rect">
            <a:avLst/>
          </a:prstGeom>
        </p:spPr>
        <p:txBody>
          <a:bodyPr lIns="36000" rIns="36000" anchor="ctr"/>
          <a:lstStyle>
            <a:lvl1pPr marL="0" indent="0" algn="l" defTabSz="914400" rtl="0" eaLnBrk="1" latinLnBrk="0" hangingPunct="1">
              <a:lnSpc>
                <a:spcPct val="100000"/>
              </a:lnSpc>
              <a:spcBef>
                <a:spcPts val="1800"/>
              </a:spcBef>
              <a:buFont typeface="Arial" panose="020B0604020202020204" pitchFamily="34" charset="0"/>
              <a:buNone/>
              <a:tabLst/>
              <a:defRPr sz="900" b="0" i="0" kern="1200" cap="none" baseline="0">
                <a:solidFill>
                  <a:schemeClr val="bg2">
                    <a:lumMod val="40000"/>
                    <a:lumOff val="60000"/>
                  </a:schemeClr>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just">
              <a:defRPr/>
            </a:pPr>
            <a:endParaRPr lang="en-US" dirty="0">
              <a:solidFill>
                <a:schemeClr val="bg2"/>
              </a:solidFill>
            </a:endParaRPr>
          </a:p>
        </p:txBody>
      </p:sp>
      <p:sp>
        <p:nvSpPr>
          <p:cNvPr id="95" name="Arc 94">
            <a:extLst>
              <a:ext uri="{FF2B5EF4-FFF2-40B4-BE49-F238E27FC236}">
                <a16:creationId xmlns:a16="http://schemas.microsoft.com/office/drawing/2014/main" id="{6584F518-FC05-4622-97F3-8D52D8913F66}"/>
              </a:ext>
            </a:extLst>
          </p:cNvPr>
          <p:cNvSpPr>
            <a:spLocks/>
          </p:cNvSpPr>
          <p:nvPr/>
        </p:nvSpPr>
        <p:spPr>
          <a:xfrm flipH="1" flipV="1">
            <a:off x="9106948" y="3271521"/>
            <a:ext cx="480677" cy="426723"/>
          </a:xfrm>
          <a:prstGeom prst="arc">
            <a:avLst/>
          </a:prstGeom>
          <a:noFill/>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6" name="Straight Connector 1044">
            <a:extLst>
              <a:ext uri="{FF2B5EF4-FFF2-40B4-BE49-F238E27FC236}">
                <a16:creationId xmlns:a16="http://schemas.microsoft.com/office/drawing/2014/main" id="{9CB8ADC7-F7B4-464C-9381-4989D397D050}"/>
              </a:ext>
            </a:extLst>
          </p:cNvPr>
          <p:cNvCxnSpPr>
            <a:cxnSpLocks/>
          </p:cNvCxnSpPr>
          <p:nvPr/>
        </p:nvCxnSpPr>
        <p:spPr>
          <a:xfrm>
            <a:off x="9347287" y="3698562"/>
            <a:ext cx="19176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7" name="Rectangle: Rounded Corners 7">
            <a:extLst>
              <a:ext uri="{FF2B5EF4-FFF2-40B4-BE49-F238E27FC236}">
                <a16:creationId xmlns:a16="http://schemas.microsoft.com/office/drawing/2014/main" id="{0BAFE204-0071-4E27-8C38-B70554A93086}"/>
              </a:ext>
            </a:extLst>
          </p:cNvPr>
          <p:cNvSpPr>
            <a:spLocks/>
          </p:cNvSpPr>
          <p:nvPr/>
        </p:nvSpPr>
        <p:spPr>
          <a:xfrm>
            <a:off x="11264950" y="3675702"/>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1044">
            <a:extLst>
              <a:ext uri="{FF2B5EF4-FFF2-40B4-BE49-F238E27FC236}">
                <a16:creationId xmlns:a16="http://schemas.microsoft.com/office/drawing/2014/main" id="{ADB2F6E2-CED8-4BC1-964A-9BA0724AA4B7}"/>
              </a:ext>
            </a:extLst>
          </p:cNvPr>
          <p:cNvCxnSpPr>
            <a:cxnSpLocks/>
            <a:stCxn id="95" idx="2"/>
          </p:cNvCxnSpPr>
          <p:nvPr/>
        </p:nvCxnSpPr>
        <p:spPr>
          <a:xfrm flipV="1">
            <a:off x="9106948" y="2182770"/>
            <a:ext cx="0" cy="13021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99" name="Graphique 62" descr="Lien avec un remplissage uni">
            <a:extLst>
              <a:ext uri="{FF2B5EF4-FFF2-40B4-BE49-F238E27FC236}">
                <a16:creationId xmlns:a16="http://schemas.microsoft.com/office/drawing/2014/main" id="{A0FE84D6-09FB-49B9-A9F7-62B780D8EFF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47588" y="2789112"/>
            <a:ext cx="233976" cy="233976"/>
          </a:xfrm>
          <a:prstGeom prst="rect">
            <a:avLst/>
          </a:prstGeom>
        </p:spPr>
      </p:pic>
      <p:pic>
        <p:nvPicPr>
          <p:cNvPr id="100" name="Graphique 65" descr="Transfert1 avec un remplissage uni">
            <a:extLst>
              <a:ext uri="{FF2B5EF4-FFF2-40B4-BE49-F238E27FC236}">
                <a16:creationId xmlns:a16="http://schemas.microsoft.com/office/drawing/2014/main" id="{709F841F-5646-43B9-AFEC-2932E7DD92E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7588" y="3369136"/>
            <a:ext cx="233976" cy="233976"/>
          </a:xfrm>
          <a:prstGeom prst="rect">
            <a:avLst/>
          </a:prstGeom>
        </p:spPr>
      </p:pic>
      <p:sp>
        <p:nvSpPr>
          <p:cNvPr id="21" name="Forme libre : forme 313">
            <a:extLst>
              <a:ext uri="{FF2B5EF4-FFF2-40B4-BE49-F238E27FC236}">
                <a16:creationId xmlns:a16="http://schemas.microsoft.com/office/drawing/2014/main" id="{D0D8BB8F-372E-4BD0-AA0F-5997CC27A8F2}"/>
              </a:ext>
            </a:extLst>
          </p:cNvPr>
          <p:cNvSpPr>
            <a:spLocks/>
          </p:cNvSpPr>
          <p:nvPr/>
        </p:nvSpPr>
        <p:spPr>
          <a:xfrm>
            <a:off x="8985029" y="3846197"/>
            <a:ext cx="3206971" cy="346294"/>
          </a:xfrm>
          <a:custGeom>
            <a:avLst/>
            <a:gdLst>
              <a:gd name="connsiteX0" fmla="*/ 167444 w 3206971"/>
              <a:gd name="connsiteY0" fmla="*/ 0 h 346294"/>
              <a:gd name="connsiteX1" fmla="*/ 3191928 w 3206971"/>
              <a:gd name="connsiteY1" fmla="*/ 0 h 346294"/>
              <a:gd name="connsiteX2" fmla="*/ 3206971 w 3206971"/>
              <a:gd name="connsiteY2" fmla="*/ 3037 h 346294"/>
              <a:gd name="connsiteX3" fmla="*/ 3206971 w 3206971"/>
              <a:gd name="connsiteY3" fmla="*/ 343257 h 346294"/>
              <a:gd name="connsiteX4" fmla="*/ 3191928 w 3206971"/>
              <a:gd name="connsiteY4" fmla="*/ 346294 h 346294"/>
              <a:gd name="connsiteX5" fmla="*/ 167444 w 3206971"/>
              <a:gd name="connsiteY5" fmla="*/ 346294 h 346294"/>
              <a:gd name="connsiteX6" fmla="*/ 0 w 3206971"/>
              <a:gd name="connsiteY6" fmla="*/ 178850 h 346294"/>
              <a:gd name="connsiteX7" fmla="*/ 0 w 3206971"/>
              <a:gd name="connsiteY7" fmla="*/ 167444 h 346294"/>
              <a:gd name="connsiteX8" fmla="*/ 167444 w 3206971"/>
              <a:gd name="connsiteY8" fmla="*/ 0 h 3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71" h="346294">
                <a:moveTo>
                  <a:pt x="167444" y="0"/>
                </a:moveTo>
                <a:lnTo>
                  <a:pt x="3191928" y="0"/>
                </a:lnTo>
                <a:lnTo>
                  <a:pt x="3206971" y="3037"/>
                </a:lnTo>
                <a:lnTo>
                  <a:pt x="3206971" y="343257"/>
                </a:lnTo>
                <a:lnTo>
                  <a:pt x="3191928" y="346294"/>
                </a:lnTo>
                <a:lnTo>
                  <a:pt x="167444" y="346294"/>
                </a:lnTo>
                <a:cubicBezTo>
                  <a:pt x="74967" y="346294"/>
                  <a:pt x="0" y="271327"/>
                  <a:pt x="0" y="178850"/>
                </a:cubicBezTo>
                <a:lnTo>
                  <a:pt x="0" y="167444"/>
                </a:lnTo>
                <a:cubicBezTo>
                  <a:pt x="0" y="74967"/>
                  <a:pt x="74967" y="0"/>
                  <a:pt x="167444" y="0"/>
                </a:cubicBezTo>
                <a:close/>
              </a:path>
            </a:pathLst>
          </a:custGeom>
          <a:solidFill>
            <a:schemeClr val="accent3">
              <a:lumMod val="20000"/>
              <a:lumOff val="80000"/>
            </a:schemeClr>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2"/>
                </a:solidFill>
                <a:ea typeface="+mj-ea"/>
                <a:cs typeface="+mj-cs"/>
              </a:rPr>
              <a:t>ORIGINE ET ENGAGEMENT</a:t>
            </a:r>
          </a:p>
        </p:txBody>
      </p:sp>
      <p:sp>
        <p:nvSpPr>
          <p:cNvPr id="3" name="Text Placeholder 2">
            <a:extLst>
              <a:ext uri="{FF2B5EF4-FFF2-40B4-BE49-F238E27FC236}">
                <a16:creationId xmlns:a16="http://schemas.microsoft.com/office/drawing/2014/main" id="{91363D68-FE41-4572-A526-86DB7E08B65C}"/>
              </a:ext>
            </a:extLst>
          </p:cNvPr>
          <p:cNvSpPr>
            <a:spLocks noGrp="1"/>
          </p:cNvSpPr>
          <p:nvPr>
            <p:ph type="body" sz="quarter" idx="45" hasCustomPrompt="1"/>
          </p:nvPr>
        </p:nvSpPr>
        <p:spPr>
          <a:xfrm>
            <a:off x="9942517" y="2210030"/>
            <a:ext cx="1666875" cy="229363"/>
          </a:xfrm>
        </p:spPr>
        <p:txBody>
          <a:bodyPr anchor="ctr"/>
          <a:lstStyle>
            <a:lvl1pPr>
              <a:defRPr sz="900">
                <a:solidFill>
                  <a:schemeClr val="tx1"/>
                </a:solidFill>
              </a:defRPr>
            </a:lvl1pPr>
            <a:lvl2pPr marL="0" indent="0">
              <a:buNone/>
              <a:defRPr/>
            </a:lvl2pPr>
          </a:lstStyle>
          <a:p>
            <a:pPr lvl="0"/>
            <a:r>
              <a:rPr lang="en-US" err="1"/>
              <a:t>Année</a:t>
            </a:r>
            <a:endParaRPr lang="en-US"/>
          </a:p>
        </p:txBody>
      </p:sp>
      <p:sp>
        <p:nvSpPr>
          <p:cNvPr id="101" name="Text Placeholder 2">
            <a:extLst>
              <a:ext uri="{FF2B5EF4-FFF2-40B4-BE49-F238E27FC236}">
                <a16:creationId xmlns:a16="http://schemas.microsoft.com/office/drawing/2014/main" id="{1398EECA-F506-419F-98E2-48BF0F9C0CF4}"/>
              </a:ext>
            </a:extLst>
          </p:cNvPr>
          <p:cNvSpPr>
            <a:spLocks noGrp="1"/>
          </p:cNvSpPr>
          <p:nvPr>
            <p:ph type="body" sz="quarter" idx="46" hasCustomPrompt="1"/>
          </p:nvPr>
        </p:nvSpPr>
        <p:spPr>
          <a:xfrm>
            <a:off x="9321954" y="2503508"/>
            <a:ext cx="1666874" cy="229363"/>
          </a:xfrm>
        </p:spPr>
        <p:txBody>
          <a:bodyPr anchor="ctr"/>
          <a:lstStyle>
            <a:lvl1pPr>
              <a:defRPr sz="900">
                <a:solidFill>
                  <a:schemeClr val="tx1"/>
                </a:solidFill>
              </a:defRPr>
            </a:lvl1pPr>
            <a:lvl2pPr marL="0" indent="0">
              <a:buNone/>
              <a:defRPr/>
            </a:lvl2pPr>
          </a:lstStyle>
          <a:p>
            <a:pPr lvl="0"/>
            <a:r>
              <a:rPr lang="en-US" err="1"/>
              <a:t>Localisation</a:t>
            </a:r>
            <a:endParaRPr lang="en-US"/>
          </a:p>
        </p:txBody>
      </p:sp>
      <p:sp>
        <p:nvSpPr>
          <p:cNvPr id="102" name="Text Placeholder 2">
            <a:extLst>
              <a:ext uri="{FF2B5EF4-FFF2-40B4-BE49-F238E27FC236}">
                <a16:creationId xmlns:a16="http://schemas.microsoft.com/office/drawing/2014/main" id="{BB960734-613F-496F-8B2B-DDB6C7B9B1E8}"/>
              </a:ext>
            </a:extLst>
          </p:cNvPr>
          <p:cNvSpPr>
            <a:spLocks noGrp="1"/>
          </p:cNvSpPr>
          <p:nvPr>
            <p:ph type="body" sz="quarter" idx="47" hasCustomPrompt="1"/>
          </p:nvPr>
        </p:nvSpPr>
        <p:spPr>
          <a:xfrm>
            <a:off x="9321952" y="2788628"/>
            <a:ext cx="1666875" cy="229363"/>
          </a:xfrm>
        </p:spPr>
        <p:txBody>
          <a:bodyPr anchor="ctr"/>
          <a:lstStyle>
            <a:lvl1pPr>
              <a:defRPr sz="900">
                <a:solidFill>
                  <a:schemeClr val="tx1"/>
                </a:solidFill>
              </a:defRPr>
            </a:lvl1pPr>
            <a:lvl2pPr marL="0" indent="0">
              <a:buNone/>
              <a:defRPr/>
            </a:lvl2pPr>
          </a:lstStyle>
          <a:p>
            <a:pPr lvl="0"/>
            <a:r>
              <a:rPr lang="en-US"/>
              <a:t>Lien</a:t>
            </a:r>
          </a:p>
        </p:txBody>
      </p:sp>
      <p:sp>
        <p:nvSpPr>
          <p:cNvPr id="103" name="Text Placeholder 2">
            <a:extLst>
              <a:ext uri="{FF2B5EF4-FFF2-40B4-BE49-F238E27FC236}">
                <a16:creationId xmlns:a16="http://schemas.microsoft.com/office/drawing/2014/main" id="{5DBF821B-7809-42D7-802D-62DFBD7B38FE}"/>
              </a:ext>
            </a:extLst>
          </p:cNvPr>
          <p:cNvSpPr>
            <a:spLocks noGrp="1"/>
          </p:cNvSpPr>
          <p:nvPr>
            <p:ph type="body" sz="quarter" idx="48" hasCustomPrompt="1"/>
          </p:nvPr>
        </p:nvSpPr>
        <p:spPr>
          <a:xfrm>
            <a:off x="10000204" y="3091146"/>
            <a:ext cx="1666875" cy="229363"/>
          </a:xfrm>
        </p:spPr>
        <p:txBody>
          <a:bodyPr anchor="ctr"/>
          <a:lstStyle>
            <a:lvl1pPr>
              <a:defRPr sz="900">
                <a:solidFill>
                  <a:schemeClr val="tx1"/>
                </a:solidFill>
              </a:defRPr>
            </a:lvl1pPr>
            <a:lvl2pPr marL="0" indent="0">
              <a:buNone/>
              <a:defRPr/>
            </a:lvl2pPr>
          </a:lstStyle>
          <a:p>
            <a:pPr lvl="0"/>
            <a:r>
              <a:rPr lang="en-US"/>
              <a:t>XX</a:t>
            </a:r>
          </a:p>
        </p:txBody>
      </p:sp>
      <p:sp>
        <p:nvSpPr>
          <p:cNvPr id="104" name="Text Placeholder 2">
            <a:extLst>
              <a:ext uri="{FF2B5EF4-FFF2-40B4-BE49-F238E27FC236}">
                <a16:creationId xmlns:a16="http://schemas.microsoft.com/office/drawing/2014/main" id="{74193C7C-3DC3-4AC5-900A-48DCDDF86226}"/>
              </a:ext>
            </a:extLst>
          </p:cNvPr>
          <p:cNvSpPr>
            <a:spLocks noGrp="1"/>
          </p:cNvSpPr>
          <p:nvPr>
            <p:ph type="body" sz="quarter" idx="49" hasCustomPrompt="1"/>
          </p:nvPr>
        </p:nvSpPr>
        <p:spPr>
          <a:xfrm>
            <a:off x="10585809" y="3366274"/>
            <a:ext cx="1475915" cy="229363"/>
          </a:xfrm>
        </p:spPr>
        <p:txBody>
          <a:bodyPr anchor="ctr"/>
          <a:lstStyle>
            <a:lvl1pPr>
              <a:defRPr sz="900">
                <a:solidFill>
                  <a:schemeClr val="tx1"/>
                </a:solidFill>
              </a:defRPr>
            </a:lvl1pPr>
            <a:lvl2pPr marL="0" indent="0">
              <a:buNone/>
              <a:defRPr/>
            </a:lvl2pPr>
          </a:lstStyle>
          <a:p>
            <a:pPr lvl="0"/>
            <a:r>
              <a:rPr lang="en-US"/>
              <a:t>XX€ (XX)</a:t>
            </a:r>
          </a:p>
        </p:txBody>
      </p:sp>
      <p:sp>
        <p:nvSpPr>
          <p:cNvPr id="105" name="Text Placeholder 2">
            <a:extLst>
              <a:ext uri="{FF2B5EF4-FFF2-40B4-BE49-F238E27FC236}">
                <a16:creationId xmlns:a16="http://schemas.microsoft.com/office/drawing/2014/main" id="{D13E3D09-CCCF-4185-ACC4-E2970B71CACF}"/>
              </a:ext>
            </a:extLst>
          </p:cNvPr>
          <p:cNvSpPr>
            <a:spLocks noGrp="1"/>
          </p:cNvSpPr>
          <p:nvPr>
            <p:ph type="body" sz="quarter" idx="50" hasCustomPrompt="1"/>
          </p:nvPr>
        </p:nvSpPr>
        <p:spPr>
          <a:xfrm>
            <a:off x="9239856" y="4135925"/>
            <a:ext cx="2702193" cy="1369628"/>
          </a:xfrm>
        </p:spPr>
        <p:txBody>
          <a:bodyPr anchor="t"/>
          <a:lstStyle>
            <a:lvl1pPr>
              <a:defRPr sz="900">
                <a:solidFill>
                  <a:schemeClr val="tx1"/>
                </a:solidFill>
              </a:defRPr>
            </a:lvl1pPr>
            <a:lvl2pPr marL="0" indent="0">
              <a:buNone/>
              <a:defRPr/>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r>
              <a:rPr lang="en-US" err="1"/>
              <a:t>Origine</a:t>
            </a:r>
            <a:r>
              <a:rPr lang="en-US"/>
              <a:t> et engagement </a:t>
            </a:r>
          </a:p>
        </p:txBody>
      </p:sp>
      <p:grpSp>
        <p:nvGrpSpPr>
          <p:cNvPr id="122" name="Groupe 121">
            <a:extLst>
              <a:ext uri="{FF2B5EF4-FFF2-40B4-BE49-F238E27FC236}">
                <a16:creationId xmlns:a16="http://schemas.microsoft.com/office/drawing/2014/main" id="{20CFBF01-45AD-3C44-BD89-A17BBD72157D}"/>
              </a:ext>
            </a:extLst>
          </p:cNvPr>
          <p:cNvGrpSpPr>
            <a:grpSpLocks/>
          </p:cNvGrpSpPr>
          <p:nvPr userDrawn="1"/>
        </p:nvGrpSpPr>
        <p:grpSpPr>
          <a:xfrm>
            <a:off x="8933700" y="1206097"/>
            <a:ext cx="3239999" cy="499563"/>
            <a:chOff x="8945213" y="1206097"/>
            <a:chExt cx="3239999" cy="499563"/>
          </a:xfrm>
        </p:grpSpPr>
        <p:grpSp>
          <p:nvGrpSpPr>
            <p:cNvPr id="47" name="Groupe 46">
              <a:extLst>
                <a:ext uri="{FF2B5EF4-FFF2-40B4-BE49-F238E27FC236}">
                  <a16:creationId xmlns:a16="http://schemas.microsoft.com/office/drawing/2014/main" id="{026CA15C-C4CE-75DD-B46B-E07934860CAB}"/>
                </a:ext>
              </a:extLst>
            </p:cNvPr>
            <p:cNvGrpSpPr>
              <a:grpSpLocks/>
            </p:cNvGrpSpPr>
            <p:nvPr userDrawn="1"/>
          </p:nvGrpSpPr>
          <p:grpSpPr>
            <a:xfrm>
              <a:off x="9485213" y="1206327"/>
              <a:ext cx="540000" cy="489757"/>
              <a:chOff x="9607312" y="1206327"/>
              <a:chExt cx="540000" cy="489757"/>
            </a:xfrm>
          </p:grpSpPr>
          <p:pic>
            <p:nvPicPr>
              <p:cNvPr id="108" name="Graphic 72" descr="Group of people with solid fill">
                <a:extLst>
                  <a:ext uri="{FF2B5EF4-FFF2-40B4-BE49-F238E27FC236}">
                    <a16:creationId xmlns:a16="http://schemas.microsoft.com/office/drawing/2014/main" id="{477ECBAA-8640-4206-9E62-444AB30F2C3C}"/>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42027" y="1206327"/>
                <a:ext cx="270570" cy="270570"/>
              </a:xfrm>
              <a:prstGeom prst="rect">
                <a:avLst/>
              </a:prstGeom>
            </p:spPr>
          </p:pic>
          <p:sp>
            <p:nvSpPr>
              <p:cNvPr id="112" name="TextBox 79">
                <a:extLst>
                  <a:ext uri="{FF2B5EF4-FFF2-40B4-BE49-F238E27FC236}">
                    <a16:creationId xmlns:a16="http://schemas.microsoft.com/office/drawing/2014/main" id="{DE0B1943-DB3C-407A-81FA-133CC6E8F573}"/>
                  </a:ext>
                </a:extLst>
              </p:cNvPr>
              <p:cNvSpPr txBox="1">
                <a:spLocks/>
              </p:cNvSpPr>
              <p:nvPr userDrawn="1"/>
            </p:nvSpPr>
            <p:spPr>
              <a:xfrm>
                <a:off x="9607312" y="1511418"/>
                <a:ext cx="540000" cy="184666"/>
              </a:xfrm>
              <a:prstGeom prst="rect">
                <a:avLst/>
              </a:prstGeom>
              <a:noFill/>
            </p:spPr>
            <p:txBody>
              <a:bodyPr wrap="square" lIns="0" tIns="0" rIns="0" bIns="0" rtlCol="0" anchor="ctr">
                <a:spAutoFit/>
              </a:bodyPr>
              <a:lstStyle/>
              <a:p>
                <a:pPr algn="ctr"/>
                <a:r>
                  <a:rPr lang="fr-FR" sz="600" dirty="0">
                    <a:solidFill>
                      <a:schemeClr val="accent1"/>
                    </a:solidFill>
                  </a:rPr>
                  <a:t>Politique RH</a:t>
                </a:r>
              </a:p>
              <a:p>
                <a:pPr algn="ctr"/>
                <a:r>
                  <a:rPr lang="fr-FR" sz="600" dirty="0">
                    <a:solidFill>
                      <a:schemeClr val="accent1"/>
                    </a:solidFill>
                  </a:rPr>
                  <a:t>engagée</a:t>
                </a:r>
              </a:p>
            </p:txBody>
          </p:sp>
        </p:grpSp>
        <p:grpSp>
          <p:nvGrpSpPr>
            <p:cNvPr id="46" name="Groupe 45">
              <a:extLst>
                <a:ext uri="{FF2B5EF4-FFF2-40B4-BE49-F238E27FC236}">
                  <a16:creationId xmlns:a16="http://schemas.microsoft.com/office/drawing/2014/main" id="{D51E46D0-5438-B5D2-F2AB-7268399EE942}"/>
                </a:ext>
              </a:extLst>
            </p:cNvPr>
            <p:cNvGrpSpPr/>
            <p:nvPr userDrawn="1"/>
          </p:nvGrpSpPr>
          <p:grpSpPr>
            <a:xfrm>
              <a:off x="8945213" y="1206097"/>
              <a:ext cx="540000" cy="486153"/>
              <a:chOff x="8906301" y="1206097"/>
              <a:chExt cx="540000" cy="486153"/>
            </a:xfrm>
          </p:grpSpPr>
          <p:sp>
            <p:nvSpPr>
              <p:cNvPr id="116" name="TextBox 79">
                <a:extLst>
                  <a:ext uri="{FF2B5EF4-FFF2-40B4-BE49-F238E27FC236}">
                    <a16:creationId xmlns:a16="http://schemas.microsoft.com/office/drawing/2014/main" id="{B0FB8CFB-71E3-492B-8E39-AD313F4F65D0}"/>
                  </a:ext>
                </a:extLst>
              </p:cNvPr>
              <p:cNvSpPr txBox="1">
                <a:spLocks/>
              </p:cNvSpPr>
              <p:nvPr/>
            </p:nvSpPr>
            <p:spPr>
              <a:xfrm>
                <a:off x="8906301" y="1507584"/>
                <a:ext cx="540000" cy="184666"/>
              </a:xfrm>
              <a:prstGeom prst="rect">
                <a:avLst/>
              </a:prstGeom>
              <a:noFill/>
            </p:spPr>
            <p:txBody>
              <a:bodyPr wrap="square" lIns="0" tIns="0" rIns="0" bIns="0" rtlCol="0" anchor="ctr">
                <a:spAutoFit/>
              </a:bodyPr>
              <a:lstStyle/>
              <a:p>
                <a:pPr algn="ctr"/>
                <a:r>
                  <a:rPr lang="fr-FR" sz="600" dirty="0">
                    <a:solidFill>
                      <a:schemeClr val="accent1"/>
                    </a:solidFill>
                  </a:rPr>
                  <a:t>Optimisation des flux</a:t>
                </a:r>
              </a:p>
            </p:txBody>
          </p:sp>
          <p:pic>
            <p:nvPicPr>
              <p:cNvPr id="13" name="Graphic 110" descr="Shopping basket with solid fill">
                <a:extLst>
                  <a:ext uri="{FF2B5EF4-FFF2-40B4-BE49-F238E27FC236}">
                    <a16:creationId xmlns:a16="http://schemas.microsoft.com/office/drawing/2014/main" id="{B082626E-B86E-152E-73A4-9DC2231E549C}"/>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040787" y="1206097"/>
                <a:ext cx="271029" cy="271029"/>
              </a:xfrm>
              <a:prstGeom prst="rect">
                <a:avLst/>
              </a:prstGeom>
            </p:spPr>
          </p:pic>
        </p:grpSp>
        <p:grpSp>
          <p:nvGrpSpPr>
            <p:cNvPr id="61" name="Groupe 60">
              <a:extLst>
                <a:ext uri="{FF2B5EF4-FFF2-40B4-BE49-F238E27FC236}">
                  <a16:creationId xmlns:a16="http://schemas.microsoft.com/office/drawing/2014/main" id="{29D87511-23C9-1A74-79F2-9F3F49A58870}"/>
                </a:ext>
              </a:extLst>
            </p:cNvPr>
            <p:cNvGrpSpPr>
              <a:grpSpLocks/>
            </p:cNvGrpSpPr>
            <p:nvPr userDrawn="1"/>
          </p:nvGrpSpPr>
          <p:grpSpPr>
            <a:xfrm>
              <a:off x="10565212" y="1206326"/>
              <a:ext cx="540000" cy="499334"/>
              <a:chOff x="10869162" y="1206326"/>
              <a:chExt cx="540000" cy="499334"/>
            </a:xfrm>
          </p:grpSpPr>
          <p:sp>
            <p:nvSpPr>
              <p:cNvPr id="114" name="TextBox 81">
                <a:extLst>
                  <a:ext uri="{FF2B5EF4-FFF2-40B4-BE49-F238E27FC236}">
                    <a16:creationId xmlns:a16="http://schemas.microsoft.com/office/drawing/2014/main" id="{BAC0AF10-84D4-4DD9-964E-33E0F934F774}"/>
                  </a:ext>
                </a:extLst>
              </p:cNvPr>
              <p:cNvSpPr txBox="1">
                <a:spLocks/>
              </p:cNvSpPr>
              <p:nvPr userDrawn="1"/>
            </p:nvSpPr>
            <p:spPr>
              <a:xfrm>
                <a:off x="10869162" y="1520994"/>
                <a:ext cx="540000" cy="184666"/>
              </a:xfrm>
              <a:prstGeom prst="rect">
                <a:avLst/>
              </a:prstGeom>
              <a:noFill/>
            </p:spPr>
            <p:txBody>
              <a:bodyPr wrap="square" lIns="0" tIns="0" rIns="0" bIns="0" rtlCol="0" anchor="ctr">
                <a:spAutoFit/>
              </a:bodyPr>
              <a:lstStyle/>
              <a:p>
                <a:pPr algn="ctr"/>
                <a:r>
                  <a:rPr lang="fr-FR" sz="600" dirty="0">
                    <a:solidFill>
                      <a:schemeClr val="accent1">
                        <a:lumMod val="100000"/>
                      </a:schemeClr>
                    </a:solidFill>
                  </a:rPr>
                  <a:t>Mesure</a:t>
                </a:r>
              </a:p>
              <a:p>
                <a:pPr algn="ctr"/>
                <a:r>
                  <a:rPr lang="fr-FR" sz="600" dirty="0">
                    <a:solidFill>
                      <a:schemeClr val="accent1">
                        <a:lumMod val="100000"/>
                      </a:schemeClr>
                    </a:solidFill>
                  </a:rPr>
                  <a:t>carbone</a:t>
                </a:r>
              </a:p>
            </p:txBody>
          </p:sp>
          <p:pic>
            <p:nvPicPr>
              <p:cNvPr id="14" name="Graphique 13" descr="Bulles avec un remplissage uni">
                <a:extLst>
                  <a:ext uri="{FF2B5EF4-FFF2-40B4-BE49-F238E27FC236}">
                    <a16:creationId xmlns:a16="http://schemas.microsoft.com/office/drawing/2014/main" id="{16541343-A734-EC73-8376-90185FEA0E18}"/>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003876" y="1206326"/>
                <a:ext cx="270571" cy="270571"/>
              </a:xfrm>
              <a:prstGeom prst="rect">
                <a:avLst/>
              </a:prstGeom>
            </p:spPr>
          </p:pic>
        </p:grpSp>
        <p:grpSp>
          <p:nvGrpSpPr>
            <p:cNvPr id="62" name="Groupe 61">
              <a:extLst>
                <a:ext uri="{FF2B5EF4-FFF2-40B4-BE49-F238E27FC236}">
                  <a16:creationId xmlns:a16="http://schemas.microsoft.com/office/drawing/2014/main" id="{B33E2F08-5069-2ECA-1D1D-31742948B1FB}"/>
                </a:ext>
              </a:extLst>
            </p:cNvPr>
            <p:cNvGrpSpPr>
              <a:grpSpLocks/>
            </p:cNvGrpSpPr>
            <p:nvPr userDrawn="1"/>
          </p:nvGrpSpPr>
          <p:grpSpPr>
            <a:xfrm>
              <a:off x="11105212" y="1206327"/>
              <a:ext cx="540000" cy="485923"/>
              <a:chOff x="11500086" y="1206327"/>
              <a:chExt cx="540000" cy="485923"/>
            </a:xfrm>
          </p:grpSpPr>
          <p:sp>
            <p:nvSpPr>
              <p:cNvPr id="115" name="TextBox 82">
                <a:extLst>
                  <a:ext uri="{FF2B5EF4-FFF2-40B4-BE49-F238E27FC236}">
                    <a16:creationId xmlns:a16="http://schemas.microsoft.com/office/drawing/2014/main" id="{9F1EF647-D858-46BF-8429-CA4DD5573C23}"/>
                  </a:ext>
                </a:extLst>
              </p:cNvPr>
              <p:cNvSpPr txBox="1">
                <a:spLocks/>
              </p:cNvSpPr>
              <p:nvPr userDrawn="1"/>
            </p:nvSpPr>
            <p:spPr>
              <a:xfrm>
                <a:off x="11500086" y="1507584"/>
                <a:ext cx="540000" cy="184666"/>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tIns="0" rIns="0" bIns="0" rtlCol="0" anchor="ctr">
                <a:spAutoFit/>
              </a:bodyPr>
              <a:lstStyle/>
              <a:p>
                <a:pPr algn="ctr"/>
                <a:r>
                  <a:rPr lang="fr-FR" sz="600" dirty="0">
                    <a:solidFill>
                      <a:schemeClr val="accent1">
                        <a:lumMod val="100000"/>
                      </a:schemeClr>
                    </a:solidFill>
                  </a:rPr>
                  <a:t>Green</a:t>
                </a:r>
              </a:p>
              <a:p>
                <a:pPr algn="ctr"/>
                <a:r>
                  <a:rPr lang="fr-FR" sz="600" dirty="0">
                    <a:solidFill>
                      <a:schemeClr val="accent1">
                        <a:lumMod val="100000"/>
                      </a:schemeClr>
                    </a:solidFill>
                  </a:rPr>
                  <a:t>IT</a:t>
                </a:r>
              </a:p>
            </p:txBody>
          </p:sp>
          <p:pic>
            <p:nvPicPr>
              <p:cNvPr id="15" name="Graphic 112" descr="Database with solid fill">
                <a:extLst>
                  <a:ext uri="{FF2B5EF4-FFF2-40B4-BE49-F238E27FC236}">
                    <a16:creationId xmlns:a16="http://schemas.microsoft.com/office/drawing/2014/main" id="{F76DF140-735F-D1F0-A0C9-982A4CB3D73F}"/>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1634801" y="1206327"/>
                <a:ext cx="270570" cy="270570"/>
              </a:xfrm>
              <a:prstGeom prst="rect">
                <a:avLst/>
              </a:prstGeom>
            </p:spPr>
          </p:pic>
        </p:grpSp>
        <p:grpSp>
          <p:nvGrpSpPr>
            <p:cNvPr id="52" name="Groupe 51">
              <a:extLst>
                <a:ext uri="{FF2B5EF4-FFF2-40B4-BE49-F238E27FC236}">
                  <a16:creationId xmlns:a16="http://schemas.microsoft.com/office/drawing/2014/main" id="{3B1A563C-87A6-908A-83A6-008358AEB755}"/>
                </a:ext>
              </a:extLst>
            </p:cNvPr>
            <p:cNvGrpSpPr>
              <a:grpSpLocks/>
            </p:cNvGrpSpPr>
            <p:nvPr userDrawn="1"/>
          </p:nvGrpSpPr>
          <p:grpSpPr>
            <a:xfrm>
              <a:off x="10025213" y="1206799"/>
              <a:ext cx="540000" cy="495162"/>
              <a:chOff x="10238237" y="1206799"/>
              <a:chExt cx="540000" cy="495162"/>
            </a:xfrm>
          </p:grpSpPr>
          <p:sp>
            <p:nvSpPr>
              <p:cNvPr id="113" name="TextBox 80">
                <a:extLst>
                  <a:ext uri="{FF2B5EF4-FFF2-40B4-BE49-F238E27FC236}">
                    <a16:creationId xmlns:a16="http://schemas.microsoft.com/office/drawing/2014/main" id="{1E3781B3-E8D3-4517-9C10-B4EC5B9E4BC6}"/>
                  </a:ext>
                </a:extLst>
              </p:cNvPr>
              <p:cNvSpPr txBox="1">
                <a:spLocks/>
              </p:cNvSpPr>
              <p:nvPr userDrawn="1"/>
            </p:nvSpPr>
            <p:spPr>
              <a:xfrm>
                <a:off x="10238237" y="1517295"/>
                <a:ext cx="540000" cy="184666"/>
              </a:xfrm>
              <a:prstGeom prst="rect">
                <a:avLst/>
              </a:prstGeom>
              <a:noFill/>
            </p:spPr>
            <p:txBody>
              <a:bodyPr wrap="square" lIns="0" tIns="0" rIns="0" bIns="0" rtlCol="0" anchor="ctr">
                <a:spAutoFit/>
              </a:bodyPr>
              <a:lstStyle/>
              <a:p>
                <a:pPr algn="ctr"/>
                <a:r>
                  <a:rPr lang="fr-FR" sz="600" dirty="0">
                    <a:solidFill>
                      <a:schemeClr val="accent1"/>
                    </a:solidFill>
                  </a:rPr>
                  <a:t>Locaux durables</a:t>
                </a:r>
              </a:p>
            </p:txBody>
          </p:sp>
          <p:pic>
            <p:nvPicPr>
              <p:cNvPr id="16" name="Graphic 108" descr="Office Chair with solid fill">
                <a:extLst>
                  <a:ext uri="{FF2B5EF4-FFF2-40B4-BE49-F238E27FC236}">
                    <a16:creationId xmlns:a16="http://schemas.microsoft.com/office/drawing/2014/main" id="{E7D21236-E30F-A7B4-8D40-509B04C67A28}"/>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373424" y="1206799"/>
                <a:ext cx="269626" cy="269626"/>
              </a:xfrm>
              <a:prstGeom prst="rect">
                <a:avLst/>
              </a:prstGeom>
            </p:spPr>
          </p:pic>
        </p:grpSp>
        <p:grpSp>
          <p:nvGrpSpPr>
            <p:cNvPr id="121" name="Groupe 120">
              <a:extLst>
                <a:ext uri="{FF2B5EF4-FFF2-40B4-BE49-F238E27FC236}">
                  <a16:creationId xmlns:a16="http://schemas.microsoft.com/office/drawing/2014/main" id="{4FA1FD02-4BE1-D8D4-6481-B137BB8AB6EF}"/>
                </a:ext>
              </a:extLst>
            </p:cNvPr>
            <p:cNvGrpSpPr>
              <a:grpSpLocks/>
            </p:cNvGrpSpPr>
            <p:nvPr userDrawn="1"/>
          </p:nvGrpSpPr>
          <p:grpSpPr>
            <a:xfrm>
              <a:off x="11645212" y="1206097"/>
              <a:ext cx="540000" cy="485694"/>
              <a:chOff x="11600581" y="1206097"/>
              <a:chExt cx="540000" cy="485694"/>
            </a:xfrm>
          </p:grpSpPr>
          <p:pic>
            <p:nvPicPr>
              <p:cNvPr id="119" name="Graphic 120" descr="Megaphone1 with solid fill">
                <a:extLst>
                  <a:ext uri="{FF2B5EF4-FFF2-40B4-BE49-F238E27FC236}">
                    <a16:creationId xmlns:a16="http://schemas.microsoft.com/office/drawing/2014/main" id="{C6CBD47F-B674-034E-2D20-8D102C4FB7E7}"/>
                  </a:ext>
                </a:extLst>
              </p:cNvPr>
              <p:cNvPicPr>
                <a:picLocks noChangeAspect="1"/>
              </p:cNvPicPr>
              <p:nvPr userDrawn="1"/>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735296" y="1206097"/>
                <a:ext cx="270570" cy="270570"/>
              </a:xfrm>
              <a:prstGeom prst="rect">
                <a:avLst/>
              </a:prstGeom>
            </p:spPr>
          </p:pic>
          <p:sp>
            <p:nvSpPr>
              <p:cNvPr id="120" name="TextBox 82">
                <a:extLst>
                  <a:ext uri="{FF2B5EF4-FFF2-40B4-BE49-F238E27FC236}">
                    <a16:creationId xmlns:a16="http://schemas.microsoft.com/office/drawing/2014/main" id="{F7ED37E1-3EA0-2823-EC59-B24296CBFC4D}"/>
                  </a:ext>
                </a:extLst>
              </p:cNvPr>
              <p:cNvSpPr txBox="1">
                <a:spLocks/>
              </p:cNvSpPr>
              <p:nvPr userDrawn="1"/>
            </p:nvSpPr>
            <p:spPr>
              <a:xfrm>
                <a:off x="11600581" y="1507125"/>
                <a:ext cx="540000" cy="184666"/>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tIns="0" rIns="0" bIns="0" rtlCol="0" anchor="ctr">
                <a:spAutoFit/>
              </a:bodyPr>
              <a:lstStyle/>
              <a:p>
                <a:pPr algn="ctr"/>
                <a:r>
                  <a:rPr lang="fr-FR" sz="600" dirty="0">
                    <a:solidFill>
                      <a:schemeClr val="accent1">
                        <a:lumMod val="100000"/>
                      </a:schemeClr>
                    </a:solidFill>
                  </a:rPr>
                  <a:t>Communication verte</a:t>
                </a:r>
              </a:p>
            </p:txBody>
          </p:sp>
        </p:grpSp>
      </p:grpSp>
      <p:pic>
        <p:nvPicPr>
          <p:cNvPr id="10" name="Graphic 35" descr="Building Brick Wall with solid fill">
            <a:extLst>
              <a:ext uri="{FF2B5EF4-FFF2-40B4-BE49-F238E27FC236}">
                <a16:creationId xmlns:a16="http://schemas.microsoft.com/office/drawing/2014/main" id="{CE304C1D-6A2A-DB1F-D1C5-DC01406BCA59}"/>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988737" y="4575482"/>
            <a:ext cx="207425" cy="207425"/>
          </a:xfrm>
          <a:prstGeom prst="rect">
            <a:avLst/>
          </a:prstGeom>
        </p:spPr>
      </p:pic>
      <p:pic>
        <p:nvPicPr>
          <p:cNvPr id="11" name="Graphic 33" descr="Building Brick Wall with solid fill">
            <a:extLst>
              <a:ext uri="{FF2B5EF4-FFF2-40B4-BE49-F238E27FC236}">
                <a16:creationId xmlns:a16="http://schemas.microsoft.com/office/drawing/2014/main" id="{FBACF051-4BE1-B260-8258-7BAC92BDC11E}"/>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27608" y="4575482"/>
            <a:ext cx="207425" cy="207425"/>
          </a:xfrm>
          <a:prstGeom prst="rect">
            <a:avLst/>
          </a:prstGeom>
        </p:spPr>
      </p:pic>
      <p:sp>
        <p:nvSpPr>
          <p:cNvPr id="12" name="TextBox 163">
            <a:extLst>
              <a:ext uri="{FF2B5EF4-FFF2-40B4-BE49-F238E27FC236}">
                <a16:creationId xmlns:a16="http://schemas.microsoft.com/office/drawing/2014/main" id="{70981617-C084-F095-E971-5ED28C7C7421}"/>
              </a:ext>
            </a:extLst>
          </p:cNvPr>
          <p:cNvSpPr txBox="1">
            <a:spLocks/>
          </p:cNvSpPr>
          <p:nvPr userDrawn="1"/>
        </p:nvSpPr>
        <p:spPr>
          <a:xfrm>
            <a:off x="571882" y="4740515"/>
            <a:ext cx="718877" cy="200055"/>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accent1"/>
                </a:solidFill>
                <a:effectLst/>
                <a:uLnTx/>
                <a:uFillTx/>
                <a:latin typeface="Tahoma"/>
                <a:ea typeface="+mn-ea"/>
                <a:cs typeface="+mn-cs"/>
              </a:rPr>
              <a:t>Complexe</a:t>
            </a:r>
          </a:p>
        </p:txBody>
      </p:sp>
      <p:pic>
        <p:nvPicPr>
          <p:cNvPr id="55" name="Graphic 34" descr="Building Brick Wall with solid fill">
            <a:extLst>
              <a:ext uri="{FF2B5EF4-FFF2-40B4-BE49-F238E27FC236}">
                <a16:creationId xmlns:a16="http://schemas.microsoft.com/office/drawing/2014/main" id="{3F10BB78-20E3-8704-F975-3815E9BCD976}"/>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408172" y="4575482"/>
            <a:ext cx="207425" cy="207425"/>
          </a:xfrm>
          <a:prstGeom prst="rect">
            <a:avLst/>
          </a:prstGeom>
        </p:spPr>
      </p:pic>
      <p:sp>
        <p:nvSpPr>
          <p:cNvPr id="56" name="TextBox 163">
            <a:extLst>
              <a:ext uri="{FF2B5EF4-FFF2-40B4-BE49-F238E27FC236}">
                <a16:creationId xmlns:a16="http://schemas.microsoft.com/office/drawing/2014/main" id="{C78CB626-11DE-0920-100F-21542C4E286F}"/>
              </a:ext>
            </a:extLst>
          </p:cNvPr>
          <p:cNvSpPr txBox="1">
            <a:spLocks/>
          </p:cNvSpPr>
          <p:nvPr userDrawn="1"/>
        </p:nvSpPr>
        <p:spPr>
          <a:xfrm>
            <a:off x="1152446" y="4740515"/>
            <a:ext cx="718877" cy="200055"/>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accent1"/>
                </a:solidFill>
                <a:effectLst/>
                <a:uLnTx/>
                <a:uFillTx/>
                <a:latin typeface="Tahoma"/>
                <a:ea typeface="+mn-ea"/>
                <a:cs typeface="+mn-cs"/>
              </a:rPr>
              <a:t>Simple</a:t>
            </a:r>
          </a:p>
        </p:txBody>
      </p:sp>
      <p:sp>
        <p:nvSpPr>
          <p:cNvPr id="2" name="Espace réservé du texte 2">
            <a:extLst>
              <a:ext uri="{FF2B5EF4-FFF2-40B4-BE49-F238E27FC236}">
                <a16:creationId xmlns:a16="http://schemas.microsoft.com/office/drawing/2014/main" id="{87B5B2E7-78A0-B794-AB22-9454483EFFFF}"/>
              </a:ext>
            </a:extLst>
          </p:cNvPr>
          <p:cNvSpPr txBox="1">
            <a:spLocks/>
          </p:cNvSpPr>
          <p:nvPr userDrawn="1"/>
        </p:nvSpPr>
        <p:spPr>
          <a:xfrm>
            <a:off x="425355" y="144316"/>
            <a:ext cx="8490046" cy="260350"/>
          </a:xfrm>
          <a:prstGeom prst="rect">
            <a:avLst/>
          </a:prstGeom>
        </p:spPr>
        <p:txBody>
          <a:bodyPr vert="horz" lIns="108000" tIns="0" rIns="108000" bIns="0" rtlCol="0" anchor="b">
            <a:noAutofit/>
          </a:bodyPr>
          <a:lstStyle>
            <a:lvl1pPr marL="0" indent="0" algn="just" defTabSz="914400" rtl="0" eaLnBrk="1" latinLnBrk="0" hangingPunct="1">
              <a:lnSpc>
                <a:spcPct val="100000"/>
              </a:lnSpc>
              <a:spcBef>
                <a:spcPts val="0"/>
              </a:spcBef>
              <a:buFont typeface="Arial" panose="020B0604020202020204" pitchFamily="34" charset="0"/>
              <a:buNone/>
              <a:tabLst/>
              <a:defRPr sz="1000" i="0" kern="1200" cap="all" baseline="0">
                <a:solidFill>
                  <a:schemeClr val="accent4"/>
                </a:solidFill>
                <a:latin typeface="+mj-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0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400" cap="small" spc="300" dirty="0">
                <a:solidFill>
                  <a:srgbClr val="21A6A6"/>
                </a:solidFill>
                <a:latin typeface="Gotham Book" pitchFamily="50" charset="0"/>
                <a:cs typeface="Gotham Book" pitchFamily="50" charset="0"/>
              </a:rPr>
              <a:t>FOCUS ACTEUR</a:t>
            </a:r>
          </a:p>
        </p:txBody>
      </p:sp>
    </p:spTree>
    <p:extLst>
      <p:ext uri="{BB962C8B-B14F-4D97-AF65-F5344CB8AC3E}">
        <p14:creationId xmlns:p14="http://schemas.microsoft.com/office/powerpoint/2010/main" val="13375691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Headline only">
    <p:spTree>
      <p:nvGrpSpPr>
        <p:cNvPr id="1" name=""/>
        <p:cNvGrpSpPr/>
        <p:nvPr/>
      </p:nvGrpSpPr>
      <p:grpSpPr>
        <a:xfrm>
          <a:off x="0" y="0"/>
          <a:ext cx="0" cy="0"/>
          <a:chOff x="0" y="0"/>
          <a:chExt cx="0" cy="0"/>
        </a:xfrm>
      </p:grpSpPr>
      <p:sp>
        <p:nvSpPr>
          <p:cNvPr id="114" name="Rectangle: Rounded Corners 113">
            <a:extLst>
              <a:ext uri="{FF2B5EF4-FFF2-40B4-BE49-F238E27FC236}">
                <a16:creationId xmlns:a16="http://schemas.microsoft.com/office/drawing/2014/main" id="{25416A9C-EB6E-4948-88D0-C03A6368A540}"/>
              </a:ext>
            </a:extLst>
          </p:cNvPr>
          <p:cNvSpPr/>
          <p:nvPr userDrawn="1"/>
        </p:nvSpPr>
        <p:spPr>
          <a:xfrm>
            <a:off x="7270797" y="1738516"/>
            <a:ext cx="2558177" cy="2762208"/>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endParaRPr lang="fr-FR" sz="1200" b="1" dirty="0">
              <a:solidFill>
                <a:schemeClr val="bg2"/>
              </a:solidFill>
              <a:ea typeface="+mj-ea"/>
              <a:cs typeface="+mj-cs"/>
            </a:endParaRPr>
          </a:p>
        </p:txBody>
      </p:sp>
      <p:sp>
        <p:nvSpPr>
          <p:cNvPr id="254" name="Rectangle 253">
            <a:extLst>
              <a:ext uri="{FF2B5EF4-FFF2-40B4-BE49-F238E27FC236}">
                <a16:creationId xmlns:a16="http://schemas.microsoft.com/office/drawing/2014/main" id="{F8070885-B301-46B3-A3F0-94BF1DA20ABD}"/>
              </a:ext>
            </a:extLst>
          </p:cNvPr>
          <p:cNvSpPr/>
          <p:nvPr userDrawn="1"/>
        </p:nvSpPr>
        <p:spPr>
          <a:xfrm>
            <a:off x="52256" y="4348013"/>
            <a:ext cx="10201591" cy="1504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3" name="Freeform: Shape 2">
            <a:extLst>
              <a:ext uri="{FF2B5EF4-FFF2-40B4-BE49-F238E27FC236}">
                <a16:creationId xmlns:a16="http://schemas.microsoft.com/office/drawing/2014/main" id="{2F091CEA-079F-4C1C-AF2C-DFBAE0AE1D05}"/>
              </a:ext>
            </a:extLst>
          </p:cNvPr>
          <p:cNvSpPr/>
          <p:nvPr userDrawn="1"/>
        </p:nvSpPr>
        <p:spPr>
          <a:xfrm>
            <a:off x="8716488" y="-142504"/>
            <a:ext cx="3657600" cy="7089569"/>
          </a:xfrm>
          <a:custGeom>
            <a:avLst/>
            <a:gdLst>
              <a:gd name="connsiteX0" fmla="*/ 3491346 w 3657600"/>
              <a:gd name="connsiteY0" fmla="*/ 0 h 7089569"/>
              <a:gd name="connsiteX1" fmla="*/ 1128156 w 3657600"/>
              <a:gd name="connsiteY1" fmla="*/ 130629 h 7089569"/>
              <a:gd name="connsiteX2" fmla="*/ 1092530 w 3657600"/>
              <a:gd name="connsiteY2" fmla="*/ 1151907 h 7089569"/>
              <a:gd name="connsiteX3" fmla="*/ 843148 w 3657600"/>
              <a:gd name="connsiteY3" fmla="*/ 1911927 h 7089569"/>
              <a:gd name="connsiteX4" fmla="*/ 795647 w 3657600"/>
              <a:gd name="connsiteY4" fmla="*/ 2410691 h 7089569"/>
              <a:gd name="connsiteX5" fmla="*/ 748146 w 3657600"/>
              <a:gd name="connsiteY5" fmla="*/ 2933205 h 7089569"/>
              <a:gd name="connsiteX6" fmla="*/ 724395 w 3657600"/>
              <a:gd name="connsiteY6" fmla="*/ 3479470 h 7089569"/>
              <a:gd name="connsiteX7" fmla="*/ 641268 w 3657600"/>
              <a:gd name="connsiteY7" fmla="*/ 4037610 h 7089569"/>
              <a:gd name="connsiteX8" fmla="*/ 593767 w 3657600"/>
              <a:gd name="connsiteY8" fmla="*/ 4762005 h 7089569"/>
              <a:gd name="connsiteX9" fmla="*/ 617517 w 3657600"/>
              <a:gd name="connsiteY9" fmla="*/ 5248894 h 7089569"/>
              <a:gd name="connsiteX10" fmla="*/ 581891 w 3657600"/>
              <a:gd name="connsiteY10" fmla="*/ 5771408 h 7089569"/>
              <a:gd name="connsiteX11" fmla="*/ 415637 w 3657600"/>
              <a:gd name="connsiteY11" fmla="*/ 6317673 h 7089569"/>
              <a:gd name="connsiteX12" fmla="*/ 59377 w 3657600"/>
              <a:gd name="connsiteY12" fmla="*/ 6947065 h 7089569"/>
              <a:gd name="connsiteX13" fmla="*/ 0 w 3657600"/>
              <a:gd name="connsiteY13" fmla="*/ 7089569 h 7089569"/>
              <a:gd name="connsiteX14" fmla="*/ 3657600 w 3657600"/>
              <a:gd name="connsiteY14" fmla="*/ 7030192 h 7089569"/>
              <a:gd name="connsiteX15" fmla="*/ 3491346 w 3657600"/>
              <a:gd name="connsiteY15" fmla="*/ 0 h 708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7089569">
                <a:moveTo>
                  <a:pt x="3491346" y="0"/>
                </a:moveTo>
                <a:lnTo>
                  <a:pt x="1128156" y="130629"/>
                </a:lnTo>
                <a:lnTo>
                  <a:pt x="1092530" y="1151907"/>
                </a:lnTo>
                <a:lnTo>
                  <a:pt x="843148" y="1911927"/>
                </a:lnTo>
                <a:lnTo>
                  <a:pt x="795647" y="2410691"/>
                </a:lnTo>
                <a:lnTo>
                  <a:pt x="748146" y="2933205"/>
                </a:lnTo>
                <a:lnTo>
                  <a:pt x="724395" y="3479470"/>
                </a:lnTo>
                <a:lnTo>
                  <a:pt x="641268" y="4037610"/>
                </a:lnTo>
                <a:lnTo>
                  <a:pt x="593767" y="4762005"/>
                </a:lnTo>
                <a:lnTo>
                  <a:pt x="617517" y="5248894"/>
                </a:lnTo>
                <a:lnTo>
                  <a:pt x="581891" y="5771408"/>
                </a:lnTo>
                <a:lnTo>
                  <a:pt x="415637" y="6317673"/>
                </a:lnTo>
                <a:lnTo>
                  <a:pt x="59377" y="6947065"/>
                </a:lnTo>
                <a:lnTo>
                  <a:pt x="0" y="7089569"/>
                </a:lnTo>
                <a:lnTo>
                  <a:pt x="3657600" y="7030192"/>
                </a:lnTo>
                <a:lnTo>
                  <a:pt x="349134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US" noProof="0"/>
              <a:t>Nom de la startup, présentation </a:t>
            </a:r>
            <a:r>
              <a:rPr lang="en-US" noProof="0" err="1"/>
              <a:t>succinte</a:t>
            </a:r>
            <a:r>
              <a:rPr lang="en-US" noProof="0"/>
              <a:t> sur maximum 1 </a:t>
            </a:r>
            <a:r>
              <a:rPr lang="en-US" noProof="0" err="1"/>
              <a:t>ligne</a:t>
            </a:r>
            <a:endParaRPr lang="en-US" noProof="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Présentation de </a:t>
            </a:r>
            <a:r>
              <a:rPr lang="en-US" noProof="0" err="1"/>
              <a:t>l’acteur</a:t>
            </a:r>
            <a:endParaRPr lang="en-US" noProof="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de la proposition de </a:t>
            </a:r>
            <a:r>
              <a:rPr lang="en-US" err="1"/>
              <a:t>valeur</a:t>
            </a:r>
            <a:r>
              <a:rPr lang="en-US"/>
              <a:t> de la solution en 3 </a:t>
            </a:r>
            <a:r>
              <a:rPr lang="en-US" err="1"/>
              <a:t>lignes</a:t>
            </a:r>
            <a:r>
              <a:rPr lang="en-US"/>
              <a:t> et </a:t>
            </a:r>
            <a:r>
              <a:rPr lang="en-US" err="1"/>
              <a:t>besoin</a:t>
            </a:r>
            <a:r>
              <a:rPr lang="en-US"/>
              <a:t> </a:t>
            </a:r>
            <a:r>
              <a:rPr lang="en-US" err="1"/>
              <a:t>adressé</a:t>
            </a:r>
            <a:r>
              <a:rPr lang="en-US"/>
              <a:t> (</a:t>
            </a:r>
            <a:r>
              <a:rPr lang="en-US" err="1"/>
              <a:t>règlementations</a:t>
            </a:r>
            <a:r>
              <a:rPr lang="en-US"/>
              <a:t> </a:t>
            </a:r>
            <a:r>
              <a:rPr lang="en-US" err="1"/>
              <a:t>etc</a:t>
            </a:r>
            <a:r>
              <a:rPr lang="en-US"/>
              <a:t>)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424925" y="3756520"/>
            <a:ext cx="264561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779674" y="2800772"/>
            <a:ext cx="1757249" cy="230832"/>
          </a:xfrm>
          <a:prstGeom prst="rect">
            <a:avLst/>
          </a:prstGeom>
          <a:noFill/>
        </p:spPr>
        <p:txBody>
          <a:bodyPr wrap="square" lIns="108000" rIns="108000" rtlCol="0">
            <a:spAutoFit/>
          </a:bodyPr>
          <a:lstStyle/>
          <a:p>
            <a:r>
              <a:rPr lang="fr-FR" sz="900" b="0" dirty="0">
                <a:solidFill>
                  <a:schemeClr val="bg2">
                    <a:lumMod val="40000"/>
                    <a:lumOff val="60000"/>
                  </a:schemeClr>
                </a:solidFill>
              </a:rPr>
              <a:t>employé.e.s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779675" y="2080222"/>
            <a:ext cx="805796" cy="230832"/>
          </a:xfrm>
          <a:prstGeom prst="rect">
            <a:avLst/>
          </a:prstGeom>
          <a:noFill/>
        </p:spPr>
        <p:txBody>
          <a:bodyPr wrap="square" lIns="108000" rIns="108000" rtlCol="0">
            <a:spAutoFit/>
          </a:bodyPr>
          <a:lstStyle/>
          <a:p>
            <a:r>
              <a:rPr lang="fr-FR" sz="900" b="0" dirty="0">
                <a:solidFill>
                  <a:schemeClr val="bg2">
                    <a:lumMod val="40000"/>
                    <a:lumOff val="60000"/>
                  </a:schemeClr>
                </a:solidFill>
              </a:rPr>
              <a:t>Lancé en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794714" y="3042691"/>
            <a:ext cx="1643743" cy="230832"/>
          </a:xfrm>
          <a:prstGeom prst="rect">
            <a:avLst/>
          </a:prstGeom>
          <a:noFill/>
        </p:spPr>
        <p:txBody>
          <a:bodyPr wrap="square" lIns="108000" rIns="108000" rtlCol="0">
            <a:spAutoFit/>
          </a:bodyPr>
          <a:lstStyle/>
          <a:p>
            <a:r>
              <a:rPr lang="fr-FR" sz="900" b="0"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300537" y="2085220"/>
            <a:ext cx="1666273" cy="230832"/>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20XX</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9789772" y="2323275"/>
            <a:ext cx="2045155"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Ville, France</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1077260" y="3042691"/>
            <a:ext cx="1090106" cy="230832"/>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64553" y="3326068"/>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1"/>
                </a:solidFill>
                <a:ea typeface="+mj-ea"/>
                <a:cs typeface="+mj-cs"/>
              </a:rPr>
              <a:t>ORIGINE &amp; ENGAGEMENT</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1657230"/>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CARTE D’IDENTITÉ</a:t>
            </a: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35446" y="5898598"/>
            <a:ext cx="9073504" cy="815088"/>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fr-FR"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149745" y="6019313"/>
            <a:ext cx="8864068" cy="544292"/>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fr-FR"/>
              <a:t>Avis et profondeur du marché</a:t>
            </a:r>
          </a:p>
        </p:txBody>
      </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098041"/>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a:t>
            </a:r>
          </a:p>
          <a:p>
            <a:pPr algn="ctr"/>
            <a:r>
              <a:rPr lang="fr-FR" sz="600" dirty="0">
                <a:solidFill>
                  <a:schemeClr val="bg1">
                    <a:lumMod val="95000"/>
                  </a:schemeClr>
                </a:solidFill>
              </a:rPr>
              <a:t>ESG</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 </a:t>
            </a:r>
          </a:p>
          <a:p>
            <a:pPr algn="ctr"/>
            <a:r>
              <a:rPr lang="fr-FR"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399701"/>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Impact du numérique</a:t>
            </a:r>
          </a:p>
        </p:txBody>
      </p:sp>
      <p:sp>
        <p:nvSpPr>
          <p:cNvPr id="112" name="Rectangle: Rounded Corners 111">
            <a:extLst>
              <a:ext uri="{FF2B5EF4-FFF2-40B4-BE49-F238E27FC236}">
                <a16:creationId xmlns:a16="http://schemas.microsoft.com/office/drawing/2014/main" id="{8E791F20-4A81-4D6B-8E1A-23568A96F3C7}"/>
              </a:ext>
            </a:extLst>
          </p:cNvPr>
          <p:cNvSpPr/>
          <p:nvPr userDrawn="1"/>
        </p:nvSpPr>
        <p:spPr>
          <a:xfrm>
            <a:off x="9364553" y="5191081"/>
            <a:ext cx="3124200" cy="516690"/>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COLLABORATION AVEC DES ACTEURS FINANCIERS</a:t>
            </a:r>
          </a:p>
        </p:txBody>
      </p:sp>
      <p:sp>
        <p:nvSpPr>
          <p:cNvPr id="113" name="Text Placeholder 10">
            <a:extLst>
              <a:ext uri="{FF2B5EF4-FFF2-40B4-BE49-F238E27FC236}">
                <a16:creationId xmlns:a16="http://schemas.microsoft.com/office/drawing/2014/main" id="{FC33BFD6-4926-4B69-B78A-BDC2C87AA92A}"/>
              </a:ext>
            </a:extLst>
          </p:cNvPr>
          <p:cNvSpPr>
            <a:spLocks noGrp="1"/>
          </p:cNvSpPr>
          <p:nvPr>
            <p:ph type="body" sz="quarter" idx="43" hasCustomPrompt="1"/>
          </p:nvPr>
        </p:nvSpPr>
        <p:spPr>
          <a:xfrm>
            <a:off x="9439578" y="5742115"/>
            <a:ext cx="2653661" cy="51669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Court Laius court Laius court Laius court Laius court </a:t>
            </a:r>
            <a:r>
              <a:rPr lang="en-US" err="1"/>
              <a:t>aius</a:t>
            </a:r>
            <a:r>
              <a:rPr lang="en-US"/>
              <a:t> Court Laius court Laius court Laius court Laius court </a:t>
            </a:r>
            <a:r>
              <a:rPr lang="en-US" err="1"/>
              <a:t>aius</a:t>
            </a:r>
            <a:endParaRPr lang="en-US"/>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US"/>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7460366" y="3406073"/>
            <a:ext cx="1759834" cy="299436"/>
          </a:xfrm>
        </p:spPr>
        <p:txBody>
          <a:bodyPr anchor="ctr"/>
          <a:lstStyle>
            <a:lvl1pPr algn="ctr">
              <a:defRPr sz="900">
                <a:solidFill>
                  <a:schemeClr val="bg2"/>
                </a:solidFill>
              </a:defRPr>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Insérer</a:t>
            </a:r>
            <a:r>
              <a:rPr lang="en-US"/>
              <a:t> le </a:t>
            </a:r>
            <a:r>
              <a:rPr lang="en-US" err="1"/>
              <a:t>ou</a:t>
            </a:r>
            <a:r>
              <a:rPr lang="en-US"/>
              <a:t> les </a:t>
            </a:r>
            <a:r>
              <a:rPr lang="en-US" err="1"/>
              <a:t>secteurs</a:t>
            </a:r>
            <a:r>
              <a:rPr lang="en-US"/>
              <a:t> des </a:t>
            </a:r>
            <a:r>
              <a:rPr lang="en-US" err="1"/>
              <a:t>entreprises</a:t>
            </a:r>
            <a:r>
              <a:rPr lang="en-US"/>
              <a:t> </a:t>
            </a:r>
            <a:r>
              <a:rPr lang="en-US" err="1"/>
              <a:t>adressées</a:t>
            </a:r>
            <a:r>
              <a:rPr lang="en-US"/>
              <a:t> </a:t>
            </a:r>
            <a:r>
              <a:rPr lang="en-US" err="1"/>
              <a:t>insérer</a:t>
            </a:r>
            <a:r>
              <a:rPr lang="en-US"/>
              <a:t> </a:t>
            </a:r>
            <a:endParaRPr lang="fr-FR"/>
          </a:p>
        </p:txBody>
      </p:sp>
      <p:grpSp>
        <p:nvGrpSpPr>
          <p:cNvPr id="38" name="Group 37">
            <a:extLst>
              <a:ext uri="{FF2B5EF4-FFF2-40B4-BE49-F238E27FC236}">
                <a16:creationId xmlns:a16="http://schemas.microsoft.com/office/drawing/2014/main" id="{DEA2045E-344A-48B2-80C9-20B09050D613}"/>
              </a:ext>
            </a:extLst>
          </p:cNvPr>
          <p:cNvGrpSpPr>
            <a:grpSpLocks/>
          </p:cNvGrpSpPr>
          <p:nvPr userDrawn="1"/>
        </p:nvGrpSpPr>
        <p:grpSpPr>
          <a:xfrm>
            <a:off x="7499755" y="2754865"/>
            <a:ext cx="1681056" cy="336042"/>
            <a:chOff x="446347" y="1588595"/>
            <a:chExt cx="2416656" cy="483088"/>
          </a:xfrm>
        </p:grpSpPr>
        <p:grpSp>
          <p:nvGrpSpPr>
            <p:cNvPr id="27" name="Group 26">
              <a:extLst>
                <a:ext uri="{FF2B5EF4-FFF2-40B4-BE49-F238E27FC236}">
                  <a16:creationId xmlns:a16="http://schemas.microsoft.com/office/drawing/2014/main" id="{73C2FB19-01B3-48A0-9021-3E74A708850C}"/>
                </a:ext>
              </a:extLst>
            </p:cNvPr>
            <p:cNvGrpSpPr>
              <a:grpSpLocks/>
            </p:cNvGrpSpPr>
            <p:nvPr userDrawn="1"/>
          </p:nvGrpSpPr>
          <p:grpSpPr>
            <a:xfrm>
              <a:off x="446347" y="1630039"/>
              <a:ext cx="588632" cy="435794"/>
              <a:chOff x="446347" y="1630039"/>
              <a:chExt cx="588632" cy="435794"/>
            </a:xfrm>
          </p:grpSpPr>
          <p:pic>
            <p:nvPicPr>
              <p:cNvPr id="18" name="Graphic 17" descr="Store with solid fill">
                <a:extLst>
                  <a:ext uri="{FF2B5EF4-FFF2-40B4-BE49-F238E27FC236}">
                    <a16:creationId xmlns:a16="http://schemas.microsoft.com/office/drawing/2014/main" id="{DE26376F-336A-4874-BE64-26FE124CD2B5}"/>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487" y="1630039"/>
                <a:ext cx="330352" cy="330352"/>
              </a:xfrm>
              <a:prstGeom prst="rect">
                <a:avLst/>
              </a:prstGeom>
            </p:spPr>
          </p:pic>
          <p:sp>
            <p:nvSpPr>
              <p:cNvPr id="97" name="Rectangle 96">
                <a:extLst>
                  <a:ext uri="{FF2B5EF4-FFF2-40B4-BE49-F238E27FC236}">
                    <a16:creationId xmlns:a16="http://schemas.microsoft.com/office/drawing/2014/main" id="{393CAD56-7D15-429A-AA1D-33CA58C45565}"/>
                  </a:ext>
                </a:extLst>
              </p:cNvPr>
              <p:cNvSpPr>
                <a:spLocks/>
              </p:cNvSpPr>
              <p:nvPr userDrawn="1"/>
            </p:nvSpPr>
            <p:spPr>
              <a:xfrm>
                <a:off x="446347" y="196039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TPE</a:t>
                </a:r>
              </a:p>
            </p:txBody>
          </p:sp>
        </p:grpSp>
        <p:grpSp>
          <p:nvGrpSpPr>
            <p:cNvPr id="29" name="Group 28">
              <a:extLst>
                <a:ext uri="{FF2B5EF4-FFF2-40B4-BE49-F238E27FC236}">
                  <a16:creationId xmlns:a16="http://schemas.microsoft.com/office/drawing/2014/main" id="{C6C659C5-8FF3-4E5E-B356-415FB7BFF9EA}"/>
                </a:ext>
              </a:extLst>
            </p:cNvPr>
            <p:cNvGrpSpPr>
              <a:grpSpLocks/>
            </p:cNvGrpSpPr>
            <p:nvPr userDrawn="1"/>
          </p:nvGrpSpPr>
          <p:grpSpPr>
            <a:xfrm>
              <a:off x="906108" y="1619188"/>
              <a:ext cx="588632" cy="438025"/>
              <a:chOff x="924162" y="1619188"/>
              <a:chExt cx="588632" cy="438025"/>
            </a:xfrm>
          </p:grpSpPr>
          <p:pic>
            <p:nvPicPr>
              <p:cNvPr id="23" name="Graphic 22" descr="Building with solid fill">
                <a:extLst>
                  <a:ext uri="{FF2B5EF4-FFF2-40B4-BE49-F238E27FC236}">
                    <a16:creationId xmlns:a16="http://schemas.microsoft.com/office/drawing/2014/main" id="{0E821601-7EF9-46B1-837A-D6B7864F782B}"/>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2187" y="1619188"/>
                <a:ext cx="332582" cy="332582"/>
              </a:xfrm>
              <a:prstGeom prst="rect">
                <a:avLst/>
              </a:prstGeom>
            </p:spPr>
          </p:pic>
          <p:sp>
            <p:nvSpPr>
              <p:cNvPr id="98" name="Rectangle 97">
                <a:extLst>
                  <a:ext uri="{FF2B5EF4-FFF2-40B4-BE49-F238E27FC236}">
                    <a16:creationId xmlns:a16="http://schemas.microsoft.com/office/drawing/2014/main" id="{0DE4D5E7-893B-4CDD-9BFB-877A88696400}"/>
                  </a:ext>
                </a:extLst>
              </p:cNvPr>
              <p:cNvSpPr>
                <a:spLocks/>
              </p:cNvSpPr>
              <p:nvPr userDrawn="1"/>
            </p:nvSpPr>
            <p:spPr>
              <a:xfrm>
                <a:off x="924162" y="195177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PME</a:t>
                </a:r>
                <a:endParaRPr lang="fr-FR" sz="800" b="0" dirty="0">
                  <a:solidFill>
                    <a:schemeClr val="bg2"/>
                  </a:solidFill>
                </a:endParaRPr>
              </a:p>
            </p:txBody>
          </p:sp>
        </p:grpSp>
        <p:grpSp>
          <p:nvGrpSpPr>
            <p:cNvPr id="36" name="Group 35">
              <a:extLst>
                <a:ext uri="{FF2B5EF4-FFF2-40B4-BE49-F238E27FC236}">
                  <a16:creationId xmlns:a16="http://schemas.microsoft.com/office/drawing/2014/main" id="{1CBC869E-37B0-4299-B03E-5C1C228B17F1}"/>
                </a:ext>
              </a:extLst>
            </p:cNvPr>
            <p:cNvGrpSpPr>
              <a:grpSpLocks/>
            </p:cNvGrpSpPr>
            <p:nvPr userDrawn="1"/>
          </p:nvGrpSpPr>
          <p:grpSpPr>
            <a:xfrm>
              <a:off x="1365868" y="1634393"/>
              <a:ext cx="588632" cy="437290"/>
              <a:chOff x="1422334" y="1634393"/>
              <a:chExt cx="588632" cy="437290"/>
            </a:xfrm>
          </p:grpSpPr>
          <p:grpSp>
            <p:nvGrpSpPr>
              <p:cNvPr id="25" name="Group 24">
                <a:extLst>
                  <a:ext uri="{FF2B5EF4-FFF2-40B4-BE49-F238E27FC236}">
                    <a16:creationId xmlns:a16="http://schemas.microsoft.com/office/drawing/2014/main" id="{A13A726E-D726-4B04-A30F-CBA2D99B9899}"/>
                  </a:ext>
                </a:extLst>
              </p:cNvPr>
              <p:cNvGrpSpPr>
                <a:grpSpLocks/>
              </p:cNvGrpSpPr>
              <p:nvPr userDrawn="1"/>
            </p:nvGrpSpPr>
            <p:grpSpPr>
              <a:xfrm>
                <a:off x="1531621" y="1634393"/>
                <a:ext cx="370057" cy="323243"/>
                <a:chOff x="6301397" y="5135734"/>
                <a:chExt cx="642779" cy="407434"/>
              </a:xfrm>
              <a:solidFill>
                <a:schemeClr val="tx1"/>
              </a:solidFill>
            </p:grpSpPr>
            <p:pic>
              <p:nvPicPr>
                <p:cNvPr id="94" name="Graphic 93" descr="Building with solid fill">
                  <a:extLst>
                    <a:ext uri="{FF2B5EF4-FFF2-40B4-BE49-F238E27FC236}">
                      <a16:creationId xmlns:a16="http://schemas.microsoft.com/office/drawing/2014/main" id="{3D436B7C-B3C3-4540-8293-3B0CB80C440E}"/>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1397" y="5135734"/>
                  <a:ext cx="407434" cy="407434"/>
                </a:xfrm>
                <a:prstGeom prst="rect">
                  <a:avLst/>
                </a:prstGeom>
              </p:spPr>
            </p:pic>
            <p:pic>
              <p:nvPicPr>
                <p:cNvPr id="95" name="Graphic 94" descr="Building with solid fill">
                  <a:extLst>
                    <a:ext uri="{FF2B5EF4-FFF2-40B4-BE49-F238E27FC236}">
                      <a16:creationId xmlns:a16="http://schemas.microsoft.com/office/drawing/2014/main" id="{85DC3D71-8F3A-4F03-B849-F8FDD98D8EB6}"/>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36742" y="5135734"/>
                  <a:ext cx="407434" cy="407434"/>
                </a:xfrm>
                <a:prstGeom prst="rect">
                  <a:avLst/>
                </a:prstGeom>
              </p:spPr>
            </p:pic>
          </p:grpSp>
          <p:sp>
            <p:nvSpPr>
              <p:cNvPr id="99" name="Rectangle 98">
                <a:extLst>
                  <a:ext uri="{FF2B5EF4-FFF2-40B4-BE49-F238E27FC236}">
                    <a16:creationId xmlns:a16="http://schemas.microsoft.com/office/drawing/2014/main" id="{9ACDF4CD-2AC9-4D5A-8A9A-10992F661E24}"/>
                  </a:ext>
                </a:extLst>
              </p:cNvPr>
              <p:cNvSpPr>
                <a:spLocks/>
              </p:cNvSpPr>
              <p:nvPr userDrawn="1"/>
            </p:nvSpPr>
            <p:spPr>
              <a:xfrm>
                <a:off x="1422334" y="1966241"/>
                <a:ext cx="588632" cy="10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ETI</a:t>
                </a:r>
              </a:p>
            </p:txBody>
          </p:sp>
        </p:grpSp>
        <p:grpSp>
          <p:nvGrpSpPr>
            <p:cNvPr id="37" name="Group 36">
              <a:extLst>
                <a:ext uri="{FF2B5EF4-FFF2-40B4-BE49-F238E27FC236}">
                  <a16:creationId xmlns:a16="http://schemas.microsoft.com/office/drawing/2014/main" id="{724858CE-BF05-4102-B66E-15CE4487DD76}"/>
                </a:ext>
              </a:extLst>
            </p:cNvPr>
            <p:cNvGrpSpPr/>
            <p:nvPr userDrawn="1"/>
          </p:nvGrpSpPr>
          <p:grpSpPr>
            <a:xfrm>
              <a:off x="1648935" y="1588595"/>
              <a:ext cx="1214068" cy="483088"/>
              <a:chOff x="1648935" y="1588595"/>
              <a:chExt cx="1214068" cy="483088"/>
            </a:xfrm>
          </p:grpSpPr>
          <p:pic>
            <p:nvPicPr>
              <p:cNvPr id="20" name="Graphic 19" descr="City with solid fill">
                <a:extLst>
                  <a:ext uri="{FF2B5EF4-FFF2-40B4-BE49-F238E27FC236}">
                    <a16:creationId xmlns:a16="http://schemas.microsoft.com/office/drawing/2014/main" id="{E8C1D84D-BE6D-4EFE-A31C-DA60223EF496}"/>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56963" y="1588595"/>
                <a:ext cx="398011" cy="398011"/>
              </a:xfrm>
              <a:prstGeom prst="rect">
                <a:avLst/>
              </a:prstGeom>
            </p:spPr>
          </p:pic>
          <p:sp>
            <p:nvSpPr>
              <p:cNvPr id="100" name="Rectangle 99">
                <a:extLst>
                  <a:ext uri="{FF2B5EF4-FFF2-40B4-BE49-F238E27FC236}">
                    <a16:creationId xmlns:a16="http://schemas.microsoft.com/office/drawing/2014/main" id="{D1D5897A-0931-447D-8623-0BC82A5AADC1}"/>
                  </a:ext>
                </a:extLst>
              </p:cNvPr>
              <p:cNvSpPr>
                <a:spLocks/>
              </p:cNvSpPr>
              <p:nvPr userDrawn="1"/>
            </p:nvSpPr>
            <p:spPr>
              <a:xfrm>
                <a:off x="1648935" y="1972106"/>
                <a:ext cx="1214068" cy="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bg2"/>
                    </a:solidFill>
                  </a:rPr>
                  <a:t>GE*</a:t>
                </a:r>
              </a:p>
            </p:txBody>
          </p:sp>
        </p:grpSp>
      </p:grpSp>
      <p:sp>
        <p:nvSpPr>
          <p:cNvPr id="104" name="Rectangle 103">
            <a:extLst>
              <a:ext uri="{FF2B5EF4-FFF2-40B4-BE49-F238E27FC236}">
                <a16:creationId xmlns:a16="http://schemas.microsoft.com/office/drawing/2014/main" id="{E661C305-A0CF-4271-B6A7-CD320E1EEDA2}"/>
              </a:ext>
            </a:extLst>
          </p:cNvPr>
          <p:cNvSpPr>
            <a:spLocks/>
          </p:cNvSpPr>
          <p:nvPr userDrawn="1"/>
        </p:nvSpPr>
        <p:spPr>
          <a:xfrm>
            <a:off x="7593440" y="3170424"/>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Secteur(s) d’activité :</a:t>
            </a:r>
          </a:p>
        </p:txBody>
      </p:sp>
      <p:sp>
        <p:nvSpPr>
          <p:cNvPr id="105" name="Rectangle 104">
            <a:extLst>
              <a:ext uri="{FF2B5EF4-FFF2-40B4-BE49-F238E27FC236}">
                <a16:creationId xmlns:a16="http://schemas.microsoft.com/office/drawing/2014/main" id="{B85BA729-2475-4B2A-98C5-0AA6043EE47E}"/>
              </a:ext>
            </a:extLst>
          </p:cNvPr>
          <p:cNvSpPr>
            <a:spLocks/>
          </p:cNvSpPr>
          <p:nvPr userDrawn="1"/>
        </p:nvSpPr>
        <p:spPr>
          <a:xfrm>
            <a:off x="7593440" y="2530323"/>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Taille(s) d’entreprise :</a:t>
            </a:r>
          </a:p>
        </p:txBody>
      </p:sp>
      <p:sp>
        <p:nvSpPr>
          <p:cNvPr id="106" name="Rectangle 105">
            <a:extLst>
              <a:ext uri="{FF2B5EF4-FFF2-40B4-BE49-F238E27FC236}">
                <a16:creationId xmlns:a16="http://schemas.microsoft.com/office/drawing/2014/main" id="{1898AC7F-8862-4A02-9E7C-F8527CEC4920}"/>
              </a:ext>
            </a:extLst>
          </p:cNvPr>
          <p:cNvSpPr>
            <a:spLocks/>
          </p:cNvSpPr>
          <p:nvPr userDrawn="1"/>
        </p:nvSpPr>
        <p:spPr>
          <a:xfrm>
            <a:off x="7666270" y="2095444"/>
            <a:ext cx="134802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Secteur(s) géographique(s) :</a:t>
            </a:r>
          </a:p>
        </p:txBody>
      </p:sp>
      <p:sp>
        <p:nvSpPr>
          <p:cNvPr id="115" name="Rectangle 114">
            <a:extLst>
              <a:ext uri="{FF2B5EF4-FFF2-40B4-BE49-F238E27FC236}">
                <a16:creationId xmlns:a16="http://schemas.microsoft.com/office/drawing/2014/main" id="{9C7FE8B3-E009-4189-AAA7-659ADC47C85D}"/>
              </a:ext>
            </a:extLst>
          </p:cNvPr>
          <p:cNvSpPr>
            <a:spLocks/>
          </p:cNvSpPr>
          <p:nvPr userDrawn="1"/>
        </p:nvSpPr>
        <p:spPr>
          <a:xfrm>
            <a:off x="410595" y="4500725"/>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Intégration de la solution</a:t>
            </a:r>
          </a:p>
        </p:txBody>
      </p:sp>
      <p:sp>
        <p:nvSpPr>
          <p:cNvPr id="116" name="Rectangle 115">
            <a:extLst>
              <a:ext uri="{FF2B5EF4-FFF2-40B4-BE49-F238E27FC236}">
                <a16:creationId xmlns:a16="http://schemas.microsoft.com/office/drawing/2014/main" id="{6C87D011-8F91-4A9E-91A8-531EF16E7531}"/>
              </a:ext>
            </a:extLst>
          </p:cNvPr>
          <p:cNvSpPr>
            <a:spLocks/>
          </p:cNvSpPr>
          <p:nvPr userDrawn="1"/>
        </p:nvSpPr>
        <p:spPr>
          <a:xfrm>
            <a:off x="410595" y="5441342"/>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Niveau de transformation</a:t>
            </a:r>
          </a:p>
        </p:txBody>
      </p:sp>
      <p:sp>
        <p:nvSpPr>
          <p:cNvPr id="117" name="Rectangle 116">
            <a:extLst>
              <a:ext uri="{FF2B5EF4-FFF2-40B4-BE49-F238E27FC236}">
                <a16:creationId xmlns:a16="http://schemas.microsoft.com/office/drawing/2014/main" id="{1DA8376E-746B-49D7-83D3-76AE36974A63}"/>
              </a:ext>
            </a:extLst>
          </p:cNvPr>
          <p:cNvSpPr>
            <a:spLocks/>
          </p:cNvSpPr>
          <p:nvPr userDrawn="1"/>
        </p:nvSpPr>
        <p:spPr>
          <a:xfrm>
            <a:off x="410595" y="4965999"/>
            <a:ext cx="2569884"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Parcours utilisateur.rice</a:t>
            </a:r>
          </a:p>
        </p:txBody>
      </p:sp>
      <p:sp>
        <p:nvSpPr>
          <p:cNvPr id="150" name="Text Placeholder 153">
            <a:extLst>
              <a:ext uri="{FF2B5EF4-FFF2-40B4-BE49-F238E27FC236}">
                <a16:creationId xmlns:a16="http://schemas.microsoft.com/office/drawing/2014/main" id="{87E78B39-0919-4CB5-85DC-6D9EE17CC358}"/>
              </a:ext>
            </a:extLst>
          </p:cNvPr>
          <p:cNvSpPr>
            <a:spLocks noGrp="1"/>
          </p:cNvSpPr>
          <p:nvPr>
            <p:ph type="body" sz="quarter" idx="35" hasCustomPrompt="1"/>
          </p:nvPr>
        </p:nvSpPr>
        <p:spPr>
          <a:xfrm>
            <a:off x="4504279" y="4490126"/>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52" name="Text Placeholder 153">
            <a:extLst>
              <a:ext uri="{FF2B5EF4-FFF2-40B4-BE49-F238E27FC236}">
                <a16:creationId xmlns:a16="http://schemas.microsoft.com/office/drawing/2014/main" id="{53FBB6A1-F4C9-4F3F-B7FF-BE6614C6650A}"/>
              </a:ext>
            </a:extLst>
          </p:cNvPr>
          <p:cNvSpPr>
            <a:spLocks noGrp="1"/>
          </p:cNvSpPr>
          <p:nvPr>
            <p:ph type="body" sz="quarter" idx="39" hasCustomPrompt="1"/>
          </p:nvPr>
        </p:nvSpPr>
        <p:spPr>
          <a:xfrm>
            <a:off x="4512957" y="4955400"/>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53" name="Text Placeholder 153">
            <a:extLst>
              <a:ext uri="{FF2B5EF4-FFF2-40B4-BE49-F238E27FC236}">
                <a16:creationId xmlns:a16="http://schemas.microsoft.com/office/drawing/2014/main" id="{B126CF98-0FFC-4B70-BDC3-A6A4BE0F0B3D}"/>
              </a:ext>
            </a:extLst>
          </p:cNvPr>
          <p:cNvSpPr>
            <a:spLocks noGrp="1"/>
          </p:cNvSpPr>
          <p:nvPr>
            <p:ph type="body" sz="quarter" idx="40" hasCustomPrompt="1"/>
          </p:nvPr>
        </p:nvSpPr>
        <p:spPr>
          <a:xfrm>
            <a:off x="4512956" y="5430744"/>
            <a:ext cx="40937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61" name="Rectangle 160">
            <a:extLst>
              <a:ext uri="{FF2B5EF4-FFF2-40B4-BE49-F238E27FC236}">
                <a16:creationId xmlns:a16="http://schemas.microsoft.com/office/drawing/2014/main" id="{7EA075C7-046F-4064-BA5A-090D0F8F7C52}"/>
              </a:ext>
            </a:extLst>
          </p:cNvPr>
          <p:cNvSpPr>
            <a:spLocks/>
          </p:cNvSpPr>
          <p:nvPr userDrawn="1"/>
        </p:nvSpPr>
        <p:spPr>
          <a:xfrm>
            <a:off x="7593440" y="3759641"/>
            <a:ext cx="1493686" cy="26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Références : </a:t>
            </a:r>
          </a:p>
        </p:txBody>
      </p:sp>
      <p:sp>
        <p:nvSpPr>
          <p:cNvPr id="170" name="Text Placeholder 10">
            <a:extLst>
              <a:ext uri="{FF2B5EF4-FFF2-40B4-BE49-F238E27FC236}">
                <a16:creationId xmlns:a16="http://schemas.microsoft.com/office/drawing/2014/main" id="{07420FD1-F40D-4EA8-90DB-61A297BF6882}"/>
              </a:ext>
            </a:extLst>
          </p:cNvPr>
          <p:cNvSpPr>
            <a:spLocks noGrp="1"/>
          </p:cNvSpPr>
          <p:nvPr>
            <p:ph type="body" sz="quarter" idx="44" hasCustomPrompt="1"/>
          </p:nvPr>
        </p:nvSpPr>
        <p:spPr>
          <a:xfrm>
            <a:off x="9424925" y="6323333"/>
            <a:ext cx="2653661" cy="240272"/>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Logo reference </a:t>
            </a:r>
            <a:r>
              <a:rPr lang="en-US" err="1"/>
              <a:t>citées</a:t>
            </a:r>
            <a:r>
              <a:rPr lang="en-US"/>
              <a:t> dans le </a:t>
            </a:r>
            <a:r>
              <a:rPr lang="en-US" err="1"/>
              <a:t>texte</a:t>
            </a:r>
            <a:endParaRPr lang="en-US"/>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US"/>
          </a:p>
        </p:txBody>
      </p:sp>
      <p:sp>
        <p:nvSpPr>
          <p:cNvPr id="171" name="Text Placeholder 10">
            <a:extLst>
              <a:ext uri="{FF2B5EF4-FFF2-40B4-BE49-F238E27FC236}">
                <a16:creationId xmlns:a16="http://schemas.microsoft.com/office/drawing/2014/main" id="{BEABF464-C340-42C3-9D12-061209B314B1}"/>
              </a:ext>
            </a:extLst>
          </p:cNvPr>
          <p:cNvSpPr>
            <a:spLocks noGrp="1"/>
          </p:cNvSpPr>
          <p:nvPr>
            <p:ph type="body" sz="quarter" idx="45" hasCustomPrompt="1"/>
          </p:nvPr>
        </p:nvSpPr>
        <p:spPr>
          <a:xfrm>
            <a:off x="149745" y="1495983"/>
            <a:ext cx="6089958" cy="2488782"/>
          </a:xfrm>
        </p:spPr>
        <p:txBody>
          <a:bodyPr anchor="t"/>
          <a:lstStyle>
            <a:lvl1pPr>
              <a:defRPr sz="2800" b="0">
                <a:solidFill>
                  <a:schemeClr val="bg2"/>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Ecran</a:t>
            </a:r>
            <a:r>
              <a:rPr lang="en-US"/>
              <a:t> demo </a:t>
            </a:r>
            <a:r>
              <a:rPr lang="en-US" err="1"/>
              <a:t>cas</a:t>
            </a:r>
            <a:r>
              <a:rPr lang="en-US"/>
              <a:t> </a:t>
            </a:r>
            <a:r>
              <a:rPr lang="en-US" err="1"/>
              <a:t>d’usage</a:t>
            </a:r>
            <a:endParaRPr lang="en-US"/>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US"/>
          </a:p>
        </p:txBody>
      </p:sp>
      <p:pic>
        <p:nvPicPr>
          <p:cNvPr id="58" name="Graphic 57" descr="Daily calendar with solid fill">
            <a:extLst>
              <a:ext uri="{FF2B5EF4-FFF2-40B4-BE49-F238E27FC236}">
                <a16:creationId xmlns:a16="http://schemas.microsoft.com/office/drawing/2014/main" id="{4AA5598C-B0C3-4859-809E-5AC0E0219930}"/>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01605" y="2086162"/>
            <a:ext cx="233976" cy="233976"/>
          </a:xfrm>
          <a:prstGeom prst="rect">
            <a:avLst/>
          </a:prstGeom>
        </p:spPr>
      </p:pic>
      <p:pic>
        <p:nvPicPr>
          <p:cNvPr id="60" name="Graphic 59" descr="Marker with solid fill">
            <a:extLst>
              <a:ext uri="{FF2B5EF4-FFF2-40B4-BE49-F238E27FC236}">
                <a16:creationId xmlns:a16="http://schemas.microsoft.com/office/drawing/2014/main" id="{F69E9052-1E9A-42D8-A9A1-2ED26AC43425}"/>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601605" y="2317116"/>
            <a:ext cx="233976" cy="233976"/>
          </a:xfrm>
          <a:prstGeom prst="rect">
            <a:avLst/>
          </a:prstGeom>
        </p:spPr>
      </p:pic>
      <p:pic>
        <p:nvPicPr>
          <p:cNvPr id="62" name="Graphic 61" descr="Users with solid fill">
            <a:extLst>
              <a:ext uri="{FF2B5EF4-FFF2-40B4-BE49-F238E27FC236}">
                <a16:creationId xmlns:a16="http://schemas.microsoft.com/office/drawing/2014/main" id="{73F0199A-BF42-4990-969E-E912DE921FDB}"/>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601605" y="2802974"/>
            <a:ext cx="233976" cy="233976"/>
          </a:xfrm>
          <a:prstGeom prst="rect">
            <a:avLst/>
          </a:prstGeom>
        </p:spPr>
      </p:pic>
      <p:pic>
        <p:nvPicPr>
          <p:cNvPr id="64" name="Graphic 63" descr="Coins with solid fill">
            <a:extLst>
              <a:ext uri="{FF2B5EF4-FFF2-40B4-BE49-F238E27FC236}">
                <a16:creationId xmlns:a16="http://schemas.microsoft.com/office/drawing/2014/main" id="{9757BACB-929D-4ABD-8725-19C7DA2E0950}"/>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01200" y="3041814"/>
            <a:ext cx="234786" cy="234786"/>
          </a:xfrm>
          <a:prstGeom prst="rect">
            <a:avLst/>
          </a:prstGeom>
        </p:spPr>
      </p:pic>
      <p:grpSp>
        <p:nvGrpSpPr>
          <p:cNvPr id="144" name="Group 143">
            <a:extLst>
              <a:ext uri="{FF2B5EF4-FFF2-40B4-BE49-F238E27FC236}">
                <a16:creationId xmlns:a16="http://schemas.microsoft.com/office/drawing/2014/main" id="{A6F5064D-0CE7-4185-B3BB-216D6421675B}"/>
              </a:ext>
            </a:extLst>
          </p:cNvPr>
          <p:cNvGrpSpPr>
            <a:grpSpLocks/>
          </p:cNvGrpSpPr>
          <p:nvPr userDrawn="1"/>
        </p:nvGrpSpPr>
        <p:grpSpPr>
          <a:xfrm>
            <a:off x="2483775" y="4498931"/>
            <a:ext cx="1593843" cy="383896"/>
            <a:chOff x="4391358" y="4721504"/>
            <a:chExt cx="1593843" cy="383896"/>
          </a:xfrm>
        </p:grpSpPr>
        <p:grpSp>
          <p:nvGrpSpPr>
            <p:cNvPr id="143" name="Group 142">
              <a:extLst>
                <a:ext uri="{FF2B5EF4-FFF2-40B4-BE49-F238E27FC236}">
                  <a16:creationId xmlns:a16="http://schemas.microsoft.com/office/drawing/2014/main" id="{E5244D39-0102-4A97-B68A-C3483D9A5665}"/>
                </a:ext>
              </a:extLst>
            </p:cNvPr>
            <p:cNvGrpSpPr>
              <a:grpSpLocks/>
            </p:cNvGrpSpPr>
            <p:nvPr userDrawn="1"/>
          </p:nvGrpSpPr>
          <p:grpSpPr>
            <a:xfrm>
              <a:off x="4544576" y="4721504"/>
              <a:ext cx="1287406" cy="207426"/>
              <a:chOff x="2922912" y="2571586"/>
              <a:chExt cx="1287406" cy="207426"/>
            </a:xfrm>
          </p:grpSpPr>
          <p:pic>
            <p:nvPicPr>
              <p:cNvPr id="138" name="Graphic 137" descr="Building Brick Wall outline">
                <a:extLst>
                  <a:ext uri="{FF2B5EF4-FFF2-40B4-BE49-F238E27FC236}">
                    <a16:creationId xmlns:a16="http://schemas.microsoft.com/office/drawing/2014/main" id="{859A50E3-08BD-455A-99E8-C4B85163C886}"/>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922912" y="2571586"/>
                <a:ext cx="207426" cy="207426"/>
              </a:xfrm>
              <a:prstGeom prst="rect">
                <a:avLst/>
              </a:prstGeom>
            </p:spPr>
          </p:pic>
          <p:grpSp>
            <p:nvGrpSpPr>
              <p:cNvPr id="84" name="Group 83">
                <a:extLst>
                  <a:ext uri="{FF2B5EF4-FFF2-40B4-BE49-F238E27FC236}">
                    <a16:creationId xmlns:a16="http://schemas.microsoft.com/office/drawing/2014/main" id="{E3C12211-6E11-4E73-8EA9-EF4029558ECB}"/>
                  </a:ext>
                </a:extLst>
              </p:cNvPr>
              <p:cNvGrpSpPr/>
              <p:nvPr userDrawn="1"/>
            </p:nvGrpSpPr>
            <p:grpSpPr>
              <a:xfrm>
                <a:off x="3475403" y="2571586"/>
                <a:ext cx="734915" cy="207426"/>
                <a:chOff x="3475403" y="2571586"/>
                <a:chExt cx="734915" cy="207426"/>
              </a:xfrm>
            </p:grpSpPr>
            <p:pic>
              <p:nvPicPr>
                <p:cNvPr id="139" name="Graphic 138" descr="Building Brick Wall outline">
                  <a:extLst>
                    <a:ext uri="{FF2B5EF4-FFF2-40B4-BE49-F238E27FC236}">
                      <a16:creationId xmlns:a16="http://schemas.microsoft.com/office/drawing/2014/main" id="{D9DBBEA8-A45A-4091-BD7B-F679FBCD63CA}"/>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475403" y="2571586"/>
                  <a:ext cx="207426" cy="207426"/>
                </a:xfrm>
                <a:prstGeom prst="rect">
                  <a:avLst/>
                </a:prstGeom>
              </p:spPr>
            </p:pic>
            <p:pic>
              <p:nvPicPr>
                <p:cNvPr id="140" name="Graphic 139" descr="Building Brick Wall outline">
                  <a:extLst>
                    <a:ext uri="{FF2B5EF4-FFF2-40B4-BE49-F238E27FC236}">
                      <a16:creationId xmlns:a16="http://schemas.microsoft.com/office/drawing/2014/main" id="{512E7B3B-8DC7-45D6-A6AE-5FD82E9B0144}"/>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002892" y="2571586"/>
                  <a:ext cx="207426" cy="207426"/>
                </a:xfrm>
                <a:prstGeom prst="rect">
                  <a:avLst/>
                </a:prstGeom>
              </p:spPr>
            </p:pic>
          </p:grpSp>
        </p:grpSp>
        <p:grpSp>
          <p:nvGrpSpPr>
            <p:cNvPr id="68" name="Group 67">
              <a:extLst>
                <a:ext uri="{FF2B5EF4-FFF2-40B4-BE49-F238E27FC236}">
                  <a16:creationId xmlns:a16="http://schemas.microsoft.com/office/drawing/2014/main" id="{D92197E9-A570-43EC-9057-4CB95F81F16F}"/>
                </a:ext>
              </a:extLst>
            </p:cNvPr>
            <p:cNvGrpSpPr>
              <a:grpSpLocks/>
            </p:cNvGrpSpPr>
            <p:nvPr userDrawn="1"/>
          </p:nvGrpSpPr>
          <p:grpSpPr>
            <a:xfrm>
              <a:off x="4391358" y="4920734"/>
              <a:ext cx="1593843" cy="184666"/>
              <a:chOff x="2794140" y="2734460"/>
              <a:chExt cx="1593843" cy="184666"/>
            </a:xfrm>
          </p:grpSpPr>
          <p:sp>
            <p:nvSpPr>
              <p:cNvPr id="179" name="TextBox 178">
                <a:extLst>
                  <a:ext uri="{FF2B5EF4-FFF2-40B4-BE49-F238E27FC236}">
                    <a16:creationId xmlns:a16="http://schemas.microsoft.com/office/drawing/2014/main" id="{FAE1C0CE-F9E3-42EC-A5B9-82559ADF6532}"/>
                  </a:ext>
                </a:extLst>
              </p:cNvPr>
              <p:cNvSpPr txBox="1">
                <a:spLocks/>
              </p:cNvSpPr>
              <p:nvPr userDrawn="1"/>
            </p:nvSpPr>
            <p:spPr>
              <a:xfrm>
                <a:off x="3825227" y="2734460"/>
                <a:ext cx="562756" cy="184666"/>
              </a:xfrm>
              <a:prstGeom prst="rect">
                <a:avLst/>
              </a:prstGeom>
              <a:noFill/>
            </p:spPr>
            <p:txBody>
              <a:bodyPr wrap="none" lIns="108000" rIns="108000" rtlCol="0">
                <a:spAutoFit/>
              </a:bodyPr>
              <a:lstStyle/>
              <a:p>
                <a:pPr algn="ctr"/>
                <a:r>
                  <a:rPr lang="fr-FR" sz="600" dirty="0">
                    <a:solidFill>
                      <a:schemeClr val="bg2"/>
                    </a:solidFill>
                  </a:rPr>
                  <a:t>Très facile</a:t>
                </a:r>
              </a:p>
            </p:txBody>
          </p:sp>
          <p:sp>
            <p:nvSpPr>
              <p:cNvPr id="180" name="TextBox 179">
                <a:extLst>
                  <a:ext uri="{FF2B5EF4-FFF2-40B4-BE49-F238E27FC236}">
                    <a16:creationId xmlns:a16="http://schemas.microsoft.com/office/drawing/2014/main" id="{3DD50AFE-E48D-4F90-A82D-16A3E139E9EA}"/>
                  </a:ext>
                </a:extLst>
              </p:cNvPr>
              <p:cNvSpPr txBox="1">
                <a:spLocks/>
              </p:cNvSpPr>
              <p:nvPr userDrawn="1"/>
            </p:nvSpPr>
            <p:spPr>
              <a:xfrm>
                <a:off x="2794140" y="2734460"/>
                <a:ext cx="464972" cy="184666"/>
              </a:xfrm>
              <a:prstGeom prst="rect">
                <a:avLst/>
              </a:prstGeom>
              <a:noFill/>
            </p:spPr>
            <p:txBody>
              <a:bodyPr wrap="none" lIns="108000" rIns="108000" rtlCol="0">
                <a:spAutoFit/>
              </a:bodyPr>
              <a:lstStyle/>
              <a:p>
                <a:pPr algn="ctr"/>
                <a:r>
                  <a:rPr lang="fr-FR" sz="600" dirty="0">
                    <a:solidFill>
                      <a:schemeClr val="bg2"/>
                    </a:solidFill>
                  </a:rPr>
                  <a:t>Difficile</a:t>
                </a:r>
              </a:p>
            </p:txBody>
          </p:sp>
          <p:sp>
            <p:nvSpPr>
              <p:cNvPr id="184" name="TextBox 183">
                <a:extLst>
                  <a:ext uri="{FF2B5EF4-FFF2-40B4-BE49-F238E27FC236}">
                    <a16:creationId xmlns:a16="http://schemas.microsoft.com/office/drawing/2014/main" id="{D0E363AF-4E9A-4594-9A3C-0E22767C9488}"/>
                  </a:ext>
                </a:extLst>
              </p:cNvPr>
              <p:cNvSpPr txBox="1">
                <a:spLocks/>
              </p:cNvSpPr>
              <p:nvPr userDrawn="1"/>
            </p:nvSpPr>
            <p:spPr>
              <a:xfrm>
                <a:off x="3374683" y="2734460"/>
                <a:ext cx="408867" cy="184666"/>
              </a:xfrm>
              <a:prstGeom prst="rect">
                <a:avLst/>
              </a:prstGeom>
              <a:noFill/>
            </p:spPr>
            <p:txBody>
              <a:bodyPr wrap="none" lIns="108000" rIns="108000" rtlCol="0">
                <a:spAutoFit/>
              </a:bodyPr>
              <a:lstStyle/>
              <a:p>
                <a:pPr algn="ctr"/>
                <a:r>
                  <a:rPr lang="fr-FR" sz="600" dirty="0">
                    <a:solidFill>
                      <a:schemeClr val="bg2"/>
                    </a:solidFill>
                  </a:rPr>
                  <a:t>Facile</a:t>
                </a:r>
              </a:p>
            </p:txBody>
          </p:sp>
        </p:grpSp>
      </p:grpSp>
      <p:grpSp>
        <p:nvGrpSpPr>
          <p:cNvPr id="146" name="Group 145">
            <a:extLst>
              <a:ext uri="{FF2B5EF4-FFF2-40B4-BE49-F238E27FC236}">
                <a16:creationId xmlns:a16="http://schemas.microsoft.com/office/drawing/2014/main" id="{B58A4BB1-BE90-4D2F-9DB6-1E881B41088C}"/>
              </a:ext>
            </a:extLst>
          </p:cNvPr>
          <p:cNvGrpSpPr>
            <a:grpSpLocks/>
          </p:cNvGrpSpPr>
          <p:nvPr userDrawn="1"/>
        </p:nvGrpSpPr>
        <p:grpSpPr>
          <a:xfrm>
            <a:off x="2436487" y="5428114"/>
            <a:ext cx="1688420" cy="406767"/>
            <a:chOff x="648149" y="4698633"/>
            <a:chExt cx="1688420" cy="406767"/>
          </a:xfrm>
        </p:grpSpPr>
        <p:grpSp>
          <p:nvGrpSpPr>
            <p:cNvPr id="107" name="Group 106">
              <a:extLst>
                <a:ext uri="{FF2B5EF4-FFF2-40B4-BE49-F238E27FC236}">
                  <a16:creationId xmlns:a16="http://schemas.microsoft.com/office/drawing/2014/main" id="{9CC22CD6-1F2E-42E6-97ED-80028B704F9E}"/>
                </a:ext>
              </a:extLst>
            </p:cNvPr>
            <p:cNvGrpSpPr>
              <a:grpSpLocks/>
            </p:cNvGrpSpPr>
            <p:nvPr userDrawn="1"/>
          </p:nvGrpSpPr>
          <p:grpSpPr>
            <a:xfrm>
              <a:off x="825785" y="4698633"/>
              <a:ext cx="1333149" cy="253169"/>
              <a:chOff x="2900041" y="3372117"/>
              <a:chExt cx="1333149" cy="253169"/>
            </a:xfrm>
          </p:grpSpPr>
          <p:pic>
            <p:nvPicPr>
              <p:cNvPr id="52" name="Graphic 51" descr="Sustainability outline">
                <a:extLst>
                  <a:ext uri="{FF2B5EF4-FFF2-40B4-BE49-F238E27FC236}">
                    <a16:creationId xmlns:a16="http://schemas.microsoft.com/office/drawing/2014/main" id="{4BE91EA5-1BCF-4606-8EA8-D137BF8E37D8}"/>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900041" y="3372117"/>
                <a:ext cx="253169" cy="253169"/>
              </a:xfrm>
              <a:prstGeom prst="rect">
                <a:avLst/>
              </a:prstGeom>
            </p:spPr>
          </p:pic>
          <p:pic>
            <p:nvPicPr>
              <p:cNvPr id="157" name="Graphic 156" descr="Sustainability outline">
                <a:extLst>
                  <a:ext uri="{FF2B5EF4-FFF2-40B4-BE49-F238E27FC236}">
                    <a16:creationId xmlns:a16="http://schemas.microsoft.com/office/drawing/2014/main" id="{BBB5995E-94A2-4F3D-AE43-7CB7E300CFFD}"/>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452532" y="3372117"/>
                <a:ext cx="253169" cy="253169"/>
              </a:xfrm>
              <a:prstGeom prst="rect">
                <a:avLst/>
              </a:prstGeom>
            </p:spPr>
          </p:pic>
          <p:pic>
            <p:nvPicPr>
              <p:cNvPr id="158" name="Graphic 157" descr="Sustainability outline">
                <a:extLst>
                  <a:ext uri="{FF2B5EF4-FFF2-40B4-BE49-F238E27FC236}">
                    <a16:creationId xmlns:a16="http://schemas.microsoft.com/office/drawing/2014/main" id="{936EED9F-4384-4445-A893-4C9B46D72EC9}"/>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980021" y="3372117"/>
                <a:ext cx="253169" cy="253169"/>
              </a:xfrm>
              <a:prstGeom prst="rect">
                <a:avLst/>
              </a:prstGeom>
            </p:spPr>
          </p:pic>
        </p:grpSp>
        <p:grpSp>
          <p:nvGrpSpPr>
            <p:cNvPr id="71" name="Group 70">
              <a:extLst>
                <a:ext uri="{FF2B5EF4-FFF2-40B4-BE49-F238E27FC236}">
                  <a16:creationId xmlns:a16="http://schemas.microsoft.com/office/drawing/2014/main" id="{9CEDD76D-856B-486B-A539-D352B4B5DEE1}"/>
                </a:ext>
              </a:extLst>
            </p:cNvPr>
            <p:cNvGrpSpPr>
              <a:grpSpLocks/>
            </p:cNvGrpSpPr>
            <p:nvPr userDrawn="1"/>
          </p:nvGrpSpPr>
          <p:grpSpPr>
            <a:xfrm>
              <a:off x="648149" y="4920734"/>
              <a:ext cx="1688420" cy="184666"/>
              <a:chOff x="2696357" y="3615088"/>
              <a:chExt cx="1688420" cy="184666"/>
            </a:xfrm>
          </p:grpSpPr>
          <p:sp>
            <p:nvSpPr>
              <p:cNvPr id="196" name="TextBox 195">
                <a:extLst>
                  <a:ext uri="{FF2B5EF4-FFF2-40B4-BE49-F238E27FC236}">
                    <a16:creationId xmlns:a16="http://schemas.microsoft.com/office/drawing/2014/main" id="{ED0AAD83-4DDB-4024-BF5A-D0B962001E03}"/>
                  </a:ext>
                </a:extLst>
              </p:cNvPr>
              <p:cNvSpPr txBox="1">
                <a:spLocks/>
              </p:cNvSpPr>
              <p:nvPr userDrawn="1"/>
            </p:nvSpPr>
            <p:spPr>
              <a:xfrm>
                <a:off x="2696357" y="3615088"/>
                <a:ext cx="660538" cy="184666"/>
              </a:xfrm>
              <a:prstGeom prst="rect">
                <a:avLst/>
              </a:prstGeom>
              <a:noFill/>
            </p:spPr>
            <p:txBody>
              <a:bodyPr wrap="none" lIns="108000" rIns="108000" rtlCol="0">
                <a:spAutoFit/>
              </a:bodyPr>
              <a:lstStyle/>
              <a:p>
                <a:pPr algn="ctr"/>
                <a:r>
                  <a:rPr lang="fr-FR" sz="600" dirty="0">
                    <a:solidFill>
                      <a:schemeClr val="bg2"/>
                    </a:solidFill>
                  </a:rPr>
                  <a:t>Acculturation</a:t>
                </a:r>
              </a:p>
            </p:txBody>
          </p:sp>
          <p:sp>
            <p:nvSpPr>
              <p:cNvPr id="197" name="TextBox 196">
                <a:extLst>
                  <a:ext uri="{FF2B5EF4-FFF2-40B4-BE49-F238E27FC236}">
                    <a16:creationId xmlns:a16="http://schemas.microsoft.com/office/drawing/2014/main" id="{D304EB1A-B6F4-49C4-8C28-8345336E7926}"/>
                  </a:ext>
                </a:extLst>
              </p:cNvPr>
              <p:cNvSpPr txBox="1">
                <a:spLocks/>
              </p:cNvSpPr>
              <p:nvPr userDrawn="1"/>
            </p:nvSpPr>
            <p:spPr>
              <a:xfrm>
                <a:off x="3348233" y="3615088"/>
                <a:ext cx="461767" cy="184666"/>
              </a:xfrm>
              <a:prstGeom prst="rect">
                <a:avLst/>
              </a:prstGeom>
              <a:noFill/>
            </p:spPr>
            <p:txBody>
              <a:bodyPr wrap="none" lIns="108000" rIns="108000" rtlCol="0">
                <a:spAutoFit/>
              </a:bodyPr>
              <a:lstStyle/>
              <a:p>
                <a:pPr algn="ctr"/>
                <a:r>
                  <a:rPr lang="fr-FR" sz="600" dirty="0">
                    <a:solidFill>
                      <a:schemeClr val="bg2"/>
                    </a:solidFill>
                  </a:rPr>
                  <a:t>Mesure</a:t>
                </a:r>
              </a:p>
            </p:txBody>
          </p:sp>
          <p:sp>
            <p:nvSpPr>
              <p:cNvPr id="198" name="TextBox 197">
                <a:extLst>
                  <a:ext uri="{FF2B5EF4-FFF2-40B4-BE49-F238E27FC236}">
                    <a16:creationId xmlns:a16="http://schemas.microsoft.com/office/drawing/2014/main" id="{8F90290D-3579-461A-9869-465D40389221}"/>
                  </a:ext>
                </a:extLst>
              </p:cNvPr>
              <p:cNvSpPr txBox="1">
                <a:spLocks/>
              </p:cNvSpPr>
              <p:nvPr userDrawn="1"/>
            </p:nvSpPr>
            <p:spPr>
              <a:xfrm>
                <a:off x="3828434" y="3615088"/>
                <a:ext cx="556343" cy="184666"/>
              </a:xfrm>
              <a:prstGeom prst="rect">
                <a:avLst/>
              </a:prstGeom>
              <a:noFill/>
            </p:spPr>
            <p:txBody>
              <a:bodyPr wrap="none" lIns="108000" rIns="108000" rtlCol="0">
                <a:spAutoFit/>
              </a:bodyPr>
              <a:lstStyle/>
              <a:p>
                <a:pPr algn="ctr"/>
                <a:r>
                  <a:rPr lang="fr-FR" sz="600" dirty="0">
                    <a:solidFill>
                      <a:schemeClr val="bg2"/>
                    </a:solidFill>
                  </a:rPr>
                  <a:t>Réduction</a:t>
                </a:r>
              </a:p>
            </p:txBody>
          </p:sp>
        </p:grpSp>
      </p:grpSp>
      <p:sp>
        <p:nvSpPr>
          <p:cNvPr id="202" name="Rectangle: Rounded Corners 201">
            <a:extLst>
              <a:ext uri="{FF2B5EF4-FFF2-40B4-BE49-F238E27FC236}">
                <a16:creationId xmlns:a16="http://schemas.microsoft.com/office/drawing/2014/main" id="{35AE8946-F724-45E5-8D83-EFB5096A9A9E}"/>
              </a:ext>
            </a:extLst>
          </p:cNvPr>
          <p:cNvSpPr/>
          <p:nvPr userDrawn="1"/>
        </p:nvSpPr>
        <p:spPr>
          <a:xfrm>
            <a:off x="7163893" y="1661490"/>
            <a:ext cx="1746691"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MARCHÉ ADRESSÉ</a:t>
            </a:r>
          </a:p>
        </p:txBody>
      </p:sp>
      <p:sp>
        <p:nvSpPr>
          <p:cNvPr id="203" name="Rectangle: Rounded Corners 202">
            <a:extLst>
              <a:ext uri="{FF2B5EF4-FFF2-40B4-BE49-F238E27FC236}">
                <a16:creationId xmlns:a16="http://schemas.microsoft.com/office/drawing/2014/main" id="{1996D9F3-36FB-4E9E-ADC4-357A04061112}"/>
              </a:ext>
            </a:extLst>
          </p:cNvPr>
          <p:cNvSpPr/>
          <p:nvPr userDrawn="1"/>
        </p:nvSpPr>
        <p:spPr>
          <a:xfrm>
            <a:off x="59109" y="4117183"/>
            <a:ext cx="1746691"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IMPACT CLIENT.E</a:t>
            </a:r>
          </a:p>
        </p:txBody>
      </p:sp>
      <p:pic>
        <p:nvPicPr>
          <p:cNvPr id="7" name="Graphic 6" descr="Home with solid fill">
            <a:extLst>
              <a:ext uri="{FF2B5EF4-FFF2-40B4-BE49-F238E27FC236}">
                <a16:creationId xmlns:a16="http://schemas.microsoft.com/office/drawing/2014/main" id="{DE178CF2-3582-4A28-86A3-6929C97FE7E3}"/>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610282" y="2561450"/>
            <a:ext cx="233976" cy="233976"/>
          </a:xfrm>
          <a:prstGeom prst="rect">
            <a:avLst/>
          </a:prstGeom>
        </p:spPr>
      </p:pic>
      <p:sp>
        <p:nvSpPr>
          <p:cNvPr id="108" name="Text Placeholder 10">
            <a:extLst>
              <a:ext uri="{FF2B5EF4-FFF2-40B4-BE49-F238E27FC236}">
                <a16:creationId xmlns:a16="http://schemas.microsoft.com/office/drawing/2014/main" id="{71611905-CF03-4E93-8637-1793C775AED0}"/>
              </a:ext>
            </a:extLst>
          </p:cNvPr>
          <p:cNvSpPr>
            <a:spLocks noGrp="1"/>
          </p:cNvSpPr>
          <p:nvPr>
            <p:ph type="body" sz="quarter" idx="46" hasCustomPrompt="1"/>
          </p:nvPr>
        </p:nvSpPr>
        <p:spPr>
          <a:xfrm>
            <a:off x="9789772" y="2562962"/>
            <a:ext cx="2045155"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Lien du site internet</a:t>
            </a:r>
          </a:p>
        </p:txBody>
      </p:sp>
      <p:sp>
        <p:nvSpPr>
          <p:cNvPr id="109" name="Text Placeholder 10">
            <a:extLst>
              <a:ext uri="{FF2B5EF4-FFF2-40B4-BE49-F238E27FC236}">
                <a16:creationId xmlns:a16="http://schemas.microsoft.com/office/drawing/2014/main" id="{4DCEF583-552B-4C88-8657-B9CB326D0FBE}"/>
              </a:ext>
            </a:extLst>
          </p:cNvPr>
          <p:cNvSpPr>
            <a:spLocks noGrp="1"/>
          </p:cNvSpPr>
          <p:nvPr>
            <p:ph type="body" sz="quarter" idx="47" hasCustomPrompt="1"/>
          </p:nvPr>
        </p:nvSpPr>
        <p:spPr>
          <a:xfrm>
            <a:off x="10473775" y="2800772"/>
            <a:ext cx="1534710" cy="232464"/>
          </a:xfrm>
        </p:spPr>
        <p:txBody>
          <a:bodyPr anchor="ctr"/>
          <a:lstStyle>
            <a:lvl1pPr algn="l">
              <a:defRPr sz="9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XX</a:t>
            </a:r>
          </a:p>
        </p:txBody>
      </p:sp>
      <p:sp>
        <p:nvSpPr>
          <p:cNvPr id="111" name="Text Placeholder 10">
            <a:extLst>
              <a:ext uri="{FF2B5EF4-FFF2-40B4-BE49-F238E27FC236}">
                <a16:creationId xmlns:a16="http://schemas.microsoft.com/office/drawing/2014/main" id="{ABFA99A7-C69F-4171-A015-609548A78184}"/>
              </a:ext>
            </a:extLst>
          </p:cNvPr>
          <p:cNvSpPr>
            <a:spLocks noGrp="1"/>
          </p:cNvSpPr>
          <p:nvPr>
            <p:ph type="body" sz="quarter" idx="48" hasCustomPrompt="1"/>
          </p:nvPr>
        </p:nvSpPr>
        <p:spPr>
          <a:xfrm>
            <a:off x="10030980" y="147928"/>
            <a:ext cx="1875518" cy="805060"/>
          </a:xfrm>
        </p:spPr>
        <p:txBody>
          <a:bodyPr anchor="t"/>
          <a:lstStyle>
            <a:lvl1pPr>
              <a:defRPr sz="1800" b="0">
                <a:solidFill>
                  <a:schemeClr val="bg2">
                    <a:lumMod val="40000"/>
                    <a:lumOff val="60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Logo start up</a:t>
            </a:r>
          </a:p>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lang="en-US"/>
          </a:p>
        </p:txBody>
      </p:sp>
      <p:grpSp>
        <p:nvGrpSpPr>
          <p:cNvPr id="145" name="Group 144">
            <a:extLst>
              <a:ext uri="{FF2B5EF4-FFF2-40B4-BE49-F238E27FC236}">
                <a16:creationId xmlns:a16="http://schemas.microsoft.com/office/drawing/2014/main" id="{D696C2B5-4C8A-4393-8287-956169A71458}"/>
              </a:ext>
            </a:extLst>
          </p:cNvPr>
          <p:cNvGrpSpPr>
            <a:grpSpLocks/>
          </p:cNvGrpSpPr>
          <p:nvPr userDrawn="1"/>
        </p:nvGrpSpPr>
        <p:grpSpPr>
          <a:xfrm>
            <a:off x="2458929" y="4964843"/>
            <a:ext cx="1643535" cy="382620"/>
            <a:chOff x="2418959" y="4722780"/>
            <a:chExt cx="1643535" cy="382620"/>
          </a:xfrm>
        </p:grpSpPr>
        <p:grpSp>
          <p:nvGrpSpPr>
            <p:cNvPr id="102" name="Group 101">
              <a:extLst>
                <a:ext uri="{FF2B5EF4-FFF2-40B4-BE49-F238E27FC236}">
                  <a16:creationId xmlns:a16="http://schemas.microsoft.com/office/drawing/2014/main" id="{39F69AAA-1225-49B0-A1D7-C77095325094}"/>
                </a:ext>
              </a:extLst>
            </p:cNvPr>
            <p:cNvGrpSpPr/>
            <p:nvPr userDrawn="1"/>
          </p:nvGrpSpPr>
          <p:grpSpPr>
            <a:xfrm>
              <a:off x="2599658" y="4722780"/>
              <a:ext cx="1290787" cy="207927"/>
              <a:chOff x="2918256" y="2999235"/>
              <a:chExt cx="1290787" cy="207927"/>
            </a:xfrm>
          </p:grpSpPr>
          <p:pic>
            <p:nvPicPr>
              <p:cNvPr id="148" name="Graphic 147" descr="Touchscreen outline">
                <a:extLst>
                  <a:ext uri="{FF2B5EF4-FFF2-40B4-BE49-F238E27FC236}">
                    <a16:creationId xmlns:a16="http://schemas.microsoft.com/office/drawing/2014/main" id="{448A1C1A-CB7A-417C-B0B0-EEE741A710F4}"/>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476679" y="2999235"/>
                <a:ext cx="204875" cy="204875"/>
              </a:xfrm>
              <a:prstGeom prst="rect">
                <a:avLst/>
              </a:prstGeom>
            </p:spPr>
          </p:pic>
          <p:pic>
            <p:nvPicPr>
              <p:cNvPr id="149" name="Graphic 148" descr="Touchscreen outline">
                <a:extLst>
                  <a:ext uri="{FF2B5EF4-FFF2-40B4-BE49-F238E27FC236}">
                    <a16:creationId xmlns:a16="http://schemas.microsoft.com/office/drawing/2014/main" id="{1FF88775-AF5A-4778-A3F6-C142D46C8C8D}"/>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004168" y="2999235"/>
                <a:ext cx="204875" cy="204875"/>
              </a:xfrm>
              <a:prstGeom prst="rect">
                <a:avLst/>
              </a:prstGeom>
            </p:spPr>
          </p:pic>
          <p:pic>
            <p:nvPicPr>
              <p:cNvPr id="123" name="Graphic 122" descr="Touchscreen outline">
                <a:extLst>
                  <a:ext uri="{FF2B5EF4-FFF2-40B4-BE49-F238E27FC236}">
                    <a16:creationId xmlns:a16="http://schemas.microsoft.com/office/drawing/2014/main" id="{48519883-ADEC-4396-9C77-0969146AEA5C}"/>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918256" y="3002287"/>
                <a:ext cx="204875" cy="204875"/>
              </a:xfrm>
              <a:prstGeom prst="rect">
                <a:avLst/>
              </a:prstGeom>
            </p:spPr>
          </p:pic>
        </p:grpSp>
        <p:grpSp>
          <p:nvGrpSpPr>
            <p:cNvPr id="69" name="Group 68">
              <a:extLst>
                <a:ext uri="{FF2B5EF4-FFF2-40B4-BE49-F238E27FC236}">
                  <a16:creationId xmlns:a16="http://schemas.microsoft.com/office/drawing/2014/main" id="{2DBABE69-3E5D-4645-AD6D-DF24EDA602FC}"/>
                </a:ext>
              </a:extLst>
            </p:cNvPr>
            <p:cNvGrpSpPr>
              <a:grpSpLocks/>
            </p:cNvGrpSpPr>
            <p:nvPr userDrawn="1"/>
          </p:nvGrpSpPr>
          <p:grpSpPr>
            <a:xfrm>
              <a:off x="2418959" y="4920734"/>
              <a:ext cx="1643535" cy="184666"/>
              <a:chOff x="2750057" y="3143782"/>
              <a:chExt cx="1643535" cy="184666"/>
            </a:xfrm>
          </p:grpSpPr>
          <p:sp>
            <p:nvSpPr>
              <p:cNvPr id="195" name="TextBox 194">
                <a:extLst>
                  <a:ext uri="{FF2B5EF4-FFF2-40B4-BE49-F238E27FC236}">
                    <a16:creationId xmlns:a16="http://schemas.microsoft.com/office/drawing/2014/main" id="{8C7F30EA-1F76-46F2-8A20-920E877940A9}"/>
                  </a:ext>
                </a:extLst>
              </p:cNvPr>
              <p:cNvSpPr txBox="1">
                <a:spLocks/>
              </p:cNvSpPr>
              <p:nvPr userDrawn="1"/>
            </p:nvSpPr>
            <p:spPr>
              <a:xfrm>
                <a:off x="2750057" y="3143782"/>
                <a:ext cx="553137" cy="184666"/>
              </a:xfrm>
              <a:prstGeom prst="rect">
                <a:avLst/>
              </a:prstGeom>
              <a:noFill/>
            </p:spPr>
            <p:txBody>
              <a:bodyPr wrap="none" lIns="108000" rIns="108000" rtlCol="0">
                <a:spAutoFit/>
              </a:bodyPr>
              <a:lstStyle/>
              <a:p>
                <a:pPr algn="ctr"/>
                <a:r>
                  <a:rPr lang="fr-FR" sz="600" dirty="0">
                    <a:solidFill>
                      <a:schemeClr val="bg2"/>
                    </a:solidFill>
                  </a:rPr>
                  <a:t>Peu fluide</a:t>
                </a:r>
              </a:p>
            </p:txBody>
          </p:sp>
          <p:sp>
            <p:nvSpPr>
              <p:cNvPr id="200" name="TextBox 199">
                <a:extLst>
                  <a:ext uri="{FF2B5EF4-FFF2-40B4-BE49-F238E27FC236}">
                    <a16:creationId xmlns:a16="http://schemas.microsoft.com/office/drawing/2014/main" id="{95AFF43B-8DA8-47BA-8B47-01E490630911}"/>
                  </a:ext>
                </a:extLst>
              </p:cNvPr>
              <p:cNvSpPr txBox="1">
                <a:spLocks/>
              </p:cNvSpPr>
              <p:nvPr userDrawn="1"/>
            </p:nvSpPr>
            <p:spPr>
              <a:xfrm>
                <a:off x="3369072" y="3143782"/>
                <a:ext cx="420089" cy="184666"/>
              </a:xfrm>
              <a:prstGeom prst="rect">
                <a:avLst/>
              </a:prstGeom>
              <a:noFill/>
            </p:spPr>
            <p:txBody>
              <a:bodyPr wrap="none" lIns="108000" rIns="108000" rtlCol="0">
                <a:spAutoFit/>
              </a:bodyPr>
              <a:lstStyle/>
              <a:p>
                <a:pPr algn="ctr"/>
                <a:r>
                  <a:rPr lang="fr-FR" sz="600" dirty="0">
                    <a:solidFill>
                      <a:schemeClr val="bg2"/>
                    </a:solidFill>
                  </a:rPr>
                  <a:t>Fluide</a:t>
                </a:r>
              </a:p>
            </p:txBody>
          </p:sp>
          <p:sp>
            <p:nvSpPr>
              <p:cNvPr id="201" name="TextBox 200">
                <a:extLst>
                  <a:ext uri="{FF2B5EF4-FFF2-40B4-BE49-F238E27FC236}">
                    <a16:creationId xmlns:a16="http://schemas.microsoft.com/office/drawing/2014/main" id="{2D58A62D-A941-4AE3-BF77-91BFB5CAA0DB}"/>
                  </a:ext>
                </a:extLst>
              </p:cNvPr>
              <p:cNvSpPr txBox="1">
                <a:spLocks/>
              </p:cNvSpPr>
              <p:nvPr userDrawn="1"/>
            </p:nvSpPr>
            <p:spPr>
              <a:xfrm>
                <a:off x="3819616" y="3143782"/>
                <a:ext cx="573976" cy="184666"/>
              </a:xfrm>
              <a:prstGeom prst="rect">
                <a:avLst/>
              </a:prstGeom>
              <a:noFill/>
            </p:spPr>
            <p:txBody>
              <a:bodyPr wrap="none" lIns="108000" rIns="108000" rtlCol="0">
                <a:spAutoFit/>
              </a:bodyPr>
              <a:lstStyle/>
              <a:p>
                <a:pPr algn="ctr"/>
                <a:r>
                  <a:rPr lang="fr-FR" sz="600" dirty="0">
                    <a:solidFill>
                      <a:schemeClr val="bg2"/>
                    </a:solidFill>
                  </a:rPr>
                  <a:t>Très fluide</a:t>
                </a:r>
              </a:p>
            </p:txBody>
          </p:sp>
        </p:grpSp>
      </p:grpSp>
      <p:sp>
        <p:nvSpPr>
          <p:cNvPr id="103" name="Rectangle 102">
            <a:extLst>
              <a:ext uri="{FF2B5EF4-FFF2-40B4-BE49-F238E27FC236}">
                <a16:creationId xmlns:a16="http://schemas.microsoft.com/office/drawing/2014/main" id="{E460511F-7089-4676-90DB-CA638A758795}"/>
              </a:ext>
            </a:extLst>
          </p:cNvPr>
          <p:cNvSpPr>
            <a:spLocks/>
          </p:cNvSpPr>
          <p:nvPr userDrawn="1"/>
        </p:nvSpPr>
        <p:spPr>
          <a:xfrm>
            <a:off x="11125200" y="6705600"/>
            <a:ext cx="1076726" cy="106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700" b="0" dirty="0">
                <a:solidFill>
                  <a:schemeClr val="bg1">
                    <a:lumMod val="95000"/>
                  </a:schemeClr>
                </a:solidFill>
              </a:rPr>
              <a:t>*Grandes entreprises</a:t>
            </a:r>
          </a:p>
        </p:txBody>
      </p:sp>
    </p:spTree>
    <p:extLst>
      <p:ext uri="{BB962C8B-B14F-4D97-AF65-F5344CB8AC3E}">
        <p14:creationId xmlns:p14="http://schemas.microsoft.com/office/powerpoint/2010/main" val="12741370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Headline only">
    <p:spTree>
      <p:nvGrpSpPr>
        <p:cNvPr id="1" name=""/>
        <p:cNvGrpSpPr/>
        <p:nvPr/>
      </p:nvGrpSpPr>
      <p:grpSpPr>
        <a:xfrm>
          <a:off x="0" y="0"/>
          <a:ext cx="0" cy="0"/>
          <a:chOff x="0" y="0"/>
          <a:chExt cx="0" cy="0"/>
        </a:xfrm>
      </p:grpSpPr>
      <p:sp>
        <p:nvSpPr>
          <p:cNvPr id="254" name="Rectangle 253">
            <a:extLst>
              <a:ext uri="{FF2B5EF4-FFF2-40B4-BE49-F238E27FC236}">
                <a16:creationId xmlns:a16="http://schemas.microsoft.com/office/drawing/2014/main" id="{F8070885-B301-46B3-A3F0-94BF1DA20ABD}"/>
              </a:ext>
            </a:extLst>
          </p:cNvPr>
          <p:cNvSpPr/>
          <p:nvPr userDrawn="1"/>
        </p:nvSpPr>
        <p:spPr>
          <a:xfrm>
            <a:off x="-169818" y="1475697"/>
            <a:ext cx="10423666" cy="2457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4" name="Title 1"/>
          <p:cNvSpPr>
            <a:spLocks noGrp="1"/>
          </p:cNvSpPr>
          <p:nvPr>
            <p:ph type="title" hasCustomPrompt="1"/>
          </p:nvPr>
        </p:nvSpPr>
        <p:spPr>
          <a:xfrm>
            <a:off x="425355" y="404666"/>
            <a:ext cx="9232804" cy="399472"/>
          </a:xfrm>
        </p:spPr>
        <p:txBody>
          <a:bodyPr lIns="108000" tIns="0" rIns="108000" bIns="0"/>
          <a:lstStyle>
            <a:lvl1pPr>
              <a:defRPr sz="2200" baseline="0">
                <a:solidFill>
                  <a:schemeClr val="bg2"/>
                </a:solidFill>
              </a:defRPr>
            </a:lvl1pPr>
          </a:lstStyle>
          <a:p>
            <a:r>
              <a:rPr lang="en-US" noProof="0"/>
              <a:t>Nom de la startup, présentation </a:t>
            </a:r>
            <a:r>
              <a:rPr lang="en-US" noProof="0" err="1"/>
              <a:t>succinte</a:t>
            </a:r>
            <a:r>
              <a:rPr lang="en-US" noProof="0"/>
              <a:t> sur maximum 1 </a:t>
            </a:r>
            <a:r>
              <a:rPr lang="en-US" noProof="0" err="1"/>
              <a:t>ligne</a:t>
            </a:r>
            <a:endParaRPr lang="en-US" noProof="0"/>
          </a:p>
        </p:txBody>
      </p:sp>
      <p:sp>
        <p:nvSpPr>
          <p:cNvPr id="5" name="Text Placeholder 8"/>
          <p:cNvSpPr>
            <a:spLocks noGrp="1"/>
          </p:cNvSpPr>
          <p:nvPr>
            <p:ph type="body" sz="quarter" idx="13" hasCustomPrompt="1"/>
          </p:nvPr>
        </p:nvSpPr>
        <p:spPr>
          <a:xfrm>
            <a:off x="425355" y="144314"/>
            <a:ext cx="7956646"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Présentation de </a:t>
            </a:r>
            <a:r>
              <a:rPr lang="en-US" noProof="0" err="1"/>
              <a:t>l’acteur</a:t>
            </a:r>
            <a:endParaRPr lang="en-US" noProof="0"/>
          </a:p>
        </p:txBody>
      </p:sp>
      <p:sp>
        <p:nvSpPr>
          <p:cNvPr id="6" name="Text Placeholder 10">
            <a:extLst>
              <a:ext uri="{FF2B5EF4-FFF2-40B4-BE49-F238E27FC236}">
                <a16:creationId xmlns:a16="http://schemas.microsoft.com/office/drawing/2014/main" id="{9EC416ED-B031-41A1-B6E5-8A5DF0E5D7D6}"/>
              </a:ext>
            </a:extLst>
          </p:cNvPr>
          <p:cNvSpPr>
            <a:spLocks noGrp="1"/>
          </p:cNvSpPr>
          <p:nvPr>
            <p:ph type="body" sz="quarter" idx="10" hasCustomPrompt="1"/>
          </p:nvPr>
        </p:nvSpPr>
        <p:spPr>
          <a:xfrm>
            <a:off x="404949" y="778777"/>
            <a:ext cx="7549865" cy="596491"/>
          </a:xfrm>
        </p:spPr>
        <p:txBody>
          <a:bodyPr/>
          <a:lstStyle>
            <a:lvl1pPr>
              <a:defRPr sz="1000" b="0">
                <a:solidFill>
                  <a:schemeClr val="tx1"/>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Descriptif</a:t>
            </a:r>
            <a:r>
              <a:rPr lang="en-US"/>
              <a:t> de la proposition de </a:t>
            </a:r>
            <a:r>
              <a:rPr lang="en-US" err="1"/>
              <a:t>valeur</a:t>
            </a:r>
            <a:r>
              <a:rPr lang="en-US"/>
              <a:t> de la solution en 3 </a:t>
            </a:r>
            <a:r>
              <a:rPr lang="en-US" err="1"/>
              <a:t>lignes</a:t>
            </a:r>
            <a:r>
              <a:rPr lang="en-US"/>
              <a:t> et </a:t>
            </a:r>
            <a:r>
              <a:rPr lang="en-US" err="1"/>
              <a:t>besoin</a:t>
            </a:r>
            <a:r>
              <a:rPr lang="en-US"/>
              <a:t> </a:t>
            </a:r>
            <a:r>
              <a:rPr lang="en-US" err="1"/>
              <a:t>adressé</a:t>
            </a:r>
            <a:r>
              <a:rPr lang="en-US"/>
              <a:t> (</a:t>
            </a:r>
            <a:r>
              <a:rPr lang="en-US" err="1"/>
              <a:t>règlementations</a:t>
            </a:r>
            <a:r>
              <a:rPr lang="en-US"/>
              <a:t> </a:t>
            </a:r>
            <a:r>
              <a:rPr lang="en-US" err="1"/>
              <a:t>etc</a:t>
            </a:r>
            <a:r>
              <a:rPr lang="en-US"/>
              <a:t>) Lorem Ipsum Lorem Ipsum Lorem Ipsum Lorem Ipsum Lorem Ipsum Lorem Ipsum Lorem Ipsum Lorem Ipsum Lorem Ipsum Lorem Ipsum Lorem Ipsum Lorem Ipsum Lorem Ipsum Lorem Ipsum Lorem Ipsum Lorem Ipsum Lorem Ipsum Lorem Ipsum Lorem Ipsum Lorem Ipsum</a:t>
            </a:r>
          </a:p>
        </p:txBody>
      </p:sp>
      <p:sp>
        <p:nvSpPr>
          <p:cNvPr id="154" name="Text Placeholder 153">
            <a:extLst>
              <a:ext uri="{FF2B5EF4-FFF2-40B4-BE49-F238E27FC236}">
                <a16:creationId xmlns:a16="http://schemas.microsoft.com/office/drawing/2014/main" id="{611E414B-76F1-4561-B46E-0E30312CAFAE}"/>
              </a:ext>
            </a:extLst>
          </p:cNvPr>
          <p:cNvSpPr>
            <a:spLocks noGrp="1"/>
          </p:cNvSpPr>
          <p:nvPr>
            <p:ph type="body" sz="quarter" idx="35" hasCustomPrompt="1"/>
          </p:nvPr>
        </p:nvSpPr>
        <p:spPr>
          <a:xfrm>
            <a:off x="4649471" y="1650339"/>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29" name="Text Placeholder 153">
            <a:extLst>
              <a:ext uri="{FF2B5EF4-FFF2-40B4-BE49-F238E27FC236}">
                <a16:creationId xmlns:a16="http://schemas.microsoft.com/office/drawing/2014/main" id="{BC871FB4-D894-4441-BDE7-3F6378114171}"/>
              </a:ext>
            </a:extLst>
          </p:cNvPr>
          <p:cNvSpPr>
            <a:spLocks noGrp="1"/>
          </p:cNvSpPr>
          <p:nvPr>
            <p:ph type="body" sz="quarter" idx="39" hasCustomPrompt="1"/>
          </p:nvPr>
        </p:nvSpPr>
        <p:spPr>
          <a:xfrm>
            <a:off x="4658149" y="2115613"/>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30" name="Text Placeholder 153">
            <a:extLst>
              <a:ext uri="{FF2B5EF4-FFF2-40B4-BE49-F238E27FC236}">
                <a16:creationId xmlns:a16="http://schemas.microsoft.com/office/drawing/2014/main" id="{E092D6DF-7DD7-4B20-ACFF-8A510E56C259}"/>
              </a:ext>
            </a:extLst>
          </p:cNvPr>
          <p:cNvSpPr>
            <a:spLocks noGrp="1"/>
          </p:cNvSpPr>
          <p:nvPr>
            <p:ph type="body" sz="quarter" idx="40" hasCustomPrompt="1"/>
          </p:nvPr>
        </p:nvSpPr>
        <p:spPr>
          <a:xfrm>
            <a:off x="4658148" y="2590957"/>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sp>
        <p:nvSpPr>
          <p:cNvPr id="131" name="Text Placeholder 153">
            <a:extLst>
              <a:ext uri="{FF2B5EF4-FFF2-40B4-BE49-F238E27FC236}">
                <a16:creationId xmlns:a16="http://schemas.microsoft.com/office/drawing/2014/main" id="{B3DAB1D2-E246-4F9A-90FE-58B08FDE287B}"/>
              </a:ext>
            </a:extLst>
          </p:cNvPr>
          <p:cNvSpPr>
            <a:spLocks noGrp="1"/>
          </p:cNvSpPr>
          <p:nvPr>
            <p:ph type="body" sz="quarter" idx="41" hasCustomPrompt="1"/>
          </p:nvPr>
        </p:nvSpPr>
        <p:spPr>
          <a:xfrm>
            <a:off x="4658148" y="3063628"/>
            <a:ext cx="3472633" cy="401506"/>
          </a:xfrm>
        </p:spPr>
        <p:txBody>
          <a:bodyPr anchor="ctr"/>
          <a:lstStyle>
            <a:lvl1pPr algn="l">
              <a:defRPr sz="900"/>
            </a:lvl1pPr>
            <a:lvl2pPr>
              <a:defRPr sz="1200"/>
            </a:lvl2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 Lorem Ipsum Lorem Ipsum Lorem Ipsum Lorem Ipsum Lorem Ipsum Lorem Ipsum Lorem Ipsum Lorem</a:t>
            </a:r>
            <a:endParaRPr lang="fr-FR"/>
          </a:p>
        </p:txBody>
      </p:sp>
      <p:grpSp>
        <p:nvGrpSpPr>
          <p:cNvPr id="43" name="Group 42">
            <a:extLst>
              <a:ext uri="{FF2B5EF4-FFF2-40B4-BE49-F238E27FC236}">
                <a16:creationId xmlns:a16="http://schemas.microsoft.com/office/drawing/2014/main" id="{276AAC5A-67E2-4D3A-A4A3-FE01FF4518B5}"/>
              </a:ext>
            </a:extLst>
          </p:cNvPr>
          <p:cNvGrpSpPr/>
          <p:nvPr userDrawn="1"/>
        </p:nvGrpSpPr>
        <p:grpSpPr>
          <a:xfrm>
            <a:off x="8729906" y="0"/>
            <a:ext cx="3472633" cy="6883394"/>
            <a:chOff x="7457060" y="0"/>
            <a:chExt cx="4745480" cy="6883394"/>
          </a:xfrm>
        </p:grpSpPr>
        <p:sp>
          <p:nvSpPr>
            <p:cNvPr id="41" name="Rectangle 40">
              <a:extLst>
                <a:ext uri="{FF2B5EF4-FFF2-40B4-BE49-F238E27FC236}">
                  <a16:creationId xmlns:a16="http://schemas.microsoft.com/office/drawing/2014/main" id="{31919A6D-7FFE-497A-A808-DF620639138D}"/>
                </a:ext>
              </a:extLst>
            </p:cNvPr>
            <p:cNvSpPr/>
            <p:nvPr userDrawn="1"/>
          </p:nvSpPr>
          <p:spPr>
            <a:xfrm>
              <a:off x="10534191" y="0"/>
              <a:ext cx="1668349" cy="6883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59" name="Freeform: Shape 158">
              <a:extLst>
                <a:ext uri="{FF2B5EF4-FFF2-40B4-BE49-F238E27FC236}">
                  <a16:creationId xmlns:a16="http://schemas.microsoft.com/office/drawing/2014/main" id="{00C0F7FE-6834-43F5-8292-76487E8E6511}"/>
                </a:ext>
              </a:extLst>
            </p:cNvPr>
            <p:cNvSpPr/>
            <p:nvPr userDrawn="1"/>
          </p:nvSpPr>
          <p:spPr>
            <a:xfrm>
              <a:off x="7457060" y="0"/>
              <a:ext cx="3210940" cy="6883394"/>
            </a:xfrm>
            <a:custGeom>
              <a:avLst/>
              <a:gdLst>
                <a:gd name="connsiteX0" fmla="*/ 2902097 w 3210940"/>
                <a:gd name="connsiteY0" fmla="*/ 0 h 6883394"/>
                <a:gd name="connsiteX1" fmla="*/ 3206925 w 3210940"/>
                <a:gd name="connsiteY1" fmla="*/ 0 h 6883394"/>
                <a:gd name="connsiteX2" fmla="*/ 3210940 w 3210940"/>
                <a:gd name="connsiteY2" fmla="*/ 6883394 h 6883394"/>
                <a:gd name="connsiteX3" fmla="*/ 0 w 3210940"/>
                <a:gd name="connsiteY3" fmla="*/ 6883394 h 6883394"/>
                <a:gd name="connsiteX4" fmla="*/ 780350 w 3210940"/>
                <a:gd name="connsiteY4" fmla="*/ 6284276 h 6883394"/>
                <a:gd name="connsiteX5" fmla="*/ 369096 w 3210940"/>
                <a:gd name="connsiteY5" fmla="*/ 4686624 h 6883394"/>
                <a:gd name="connsiteX6" fmla="*/ 1356127 w 3210940"/>
                <a:gd name="connsiteY6" fmla="*/ 4179677 h 6883394"/>
                <a:gd name="connsiteX7" fmla="*/ 985998 w 3210940"/>
                <a:gd name="connsiteY7" fmla="*/ 2320879 h 6883394"/>
                <a:gd name="connsiteX8" fmla="*/ 2859830 w 3210940"/>
                <a:gd name="connsiteY8" fmla="*/ 22874 h 6883394"/>
                <a:gd name="connsiteX9" fmla="*/ 2902097 w 3210940"/>
                <a:gd name="connsiteY9" fmla="*/ 0 h 68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0940" h="6883394">
                  <a:moveTo>
                    <a:pt x="2902097" y="0"/>
                  </a:moveTo>
                  <a:lnTo>
                    <a:pt x="3206925" y="0"/>
                  </a:lnTo>
                  <a:lnTo>
                    <a:pt x="3210940" y="6883394"/>
                  </a:lnTo>
                  <a:lnTo>
                    <a:pt x="0" y="6883394"/>
                  </a:lnTo>
                  <a:cubicBezTo>
                    <a:pt x="0" y="6883394"/>
                    <a:pt x="655897" y="6596114"/>
                    <a:pt x="780350" y="6284276"/>
                  </a:cubicBezTo>
                  <a:cubicBezTo>
                    <a:pt x="1020174" y="5683483"/>
                    <a:pt x="66956" y="5156886"/>
                    <a:pt x="369096" y="4686624"/>
                  </a:cubicBezTo>
                  <a:cubicBezTo>
                    <a:pt x="570082" y="4373798"/>
                    <a:pt x="1061500" y="4498517"/>
                    <a:pt x="1356127" y="4179677"/>
                  </a:cubicBezTo>
                  <a:cubicBezTo>
                    <a:pt x="1797070" y="3702512"/>
                    <a:pt x="985998" y="3045283"/>
                    <a:pt x="985998" y="2320879"/>
                  </a:cubicBezTo>
                  <a:cubicBezTo>
                    <a:pt x="985998" y="1194606"/>
                    <a:pt x="2235219" y="366523"/>
                    <a:pt x="2859830" y="22874"/>
                  </a:cubicBezTo>
                  <a:lnTo>
                    <a:pt x="290209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sp>
        <p:nvSpPr>
          <p:cNvPr id="30" name="Rectangle 29">
            <a:extLst>
              <a:ext uri="{FF2B5EF4-FFF2-40B4-BE49-F238E27FC236}">
                <a16:creationId xmlns:a16="http://schemas.microsoft.com/office/drawing/2014/main" id="{F91205BA-43AB-43E0-8915-AABC5ED2F7BC}"/>
              </a:ext>
            </a:extLst>
          </p:cNvPr>
          <p:cNvSpPr>
            <a:spLocks/>
          </p:cNvSpPr>
          <p:nvPr userDrawn="1"/>
        </p:nvSpPr>
        <p:spPr>
          <a:xfrm>
            <a:off x="3200400" y="166093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Facilité d’intégration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de la solution</a:t>
            </a:r>
          </a:p>
        </p:txBody>
      </p:sp>
      <p:sp>
        <p:nvSpPr>
          <p:cNvPr id="77" name="Rectangle 76">
            <a:extLst>
              <a:ext uri="{FF2B5EF4-FFF2-40B4-BE49-F238E27FC236}">
                <a16:creationId xmlns:a16="http://schemas.microsoft.com/office/drawing/2014/main" id="{2072C7FA-E2F6-4951-ADA8-80FB767D9E19}"/>
              </a:ext>
            </a:extLst>
          </p:cNvPr>
          <p:cNvSpPr>
            <a:spLocks/>
          </p:cNvSpPr>
          <p:nvPr userDrawn="1"/>
        </p:nvSpPr>
        <p:spPr>
          <a:xfrm>
            <a:off x="3209080" y="3074226"/>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Engagement de l’entreprise</a:t>
            </a:r>
          </a:p>
        </p:txBody>
      </p:sp>
      <p:sp>
        <p:nvSpPr>
          <p:cNvPr id="76" name="Rectangle 75">
            <a:extLst>
              <a:ext uri="{FF2B5EF4-FFF2-40B4-BE49-F238E27FC236}">
                <a16:creationId xmlns:a16="http://schemas.microsoft.com/office/drawing/2014/main" id="{AF793AAD-29C0-491C-AF15-81EBAC98B3EA}"/>
              </a:ext>
            </a:extLst>
          </p:cNvPr>
          <p:cNvSpPr>
            <a:spLocks/>
          </p:cNvSpPr>
          <p:nvPr userDrawn="1"/>
        </p:nvSpPr>
        <p:spPr>
          <a:xfrm>
            <a:off x="3209079" y="2601555"/>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Impact environnemental</a:t>
            </a:r>
          </a:p>
        </p:txBody>
      </p:sp>
      <p:sp>
        <p:nvSpPr>
          <p:cNvPr id="75" name="Rectangle 74">
            <a:extLst>
              <a:ext uri="{FF2B5EF4-FFF2-40B4-BE49-F238E27FC236}">
                <a16:creationId xmlns:a16="http://schemas.microsoft.com/office/drawing/2014/main" id="{F28C4B25-F5C4-48BF-A64F-68656F58B9A7}"/>
              </a:ext>
            </a:extLst>
          </p:cNvPr>
          <p:cNvSpPr>
            <a:spLocks/>
          </p:cNvSpPr>
          <p:nvPr userDrawn="1"/>
        </p:nvSpPr>
        <p:spPr>
          <a:xfrm>
            <a:off x="3209078" y="2143588"/>
            <a:ext cx="1580676" cy="38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Facilité d’utilisation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de la solution</a:t>
            </a:r>
          </a:p>
        </p:txBody>
      </p:sp>
      <p:sp>
        <p:nvSpPr>
          <p:cNvPr id="186" name="TextBox 185">
            <a:extLst>
              <a:ext uri="{FF2B5EF4-FFF2-40B4-BE49-F238E27FC236}">
                <a16:creationId xmlns:a16="http://schemas.microsoft.com/office/drawing/2014/main" id="{E3095E67-80B4-43C9-AEB6-6AECB2986AED}"/>
              </a:ext>
            </a:extLst>
          </p:cNvPr>
          <p:cNvSpPr txBox="1">
            <a:spLocks/>
          </p:cNvSpPr>
          <p:nvPr userDrawn="1"/>
        </p:nvSpPr>
        <p:spPr>
          <a:xfrm>
            <a:off x="2421614" y="3429000"/>
            <a:ext cx="768165" cy="218645"/>
          </a:xfrm>
          <a:prstGeom prst="rect">
            <a:avLst/>
          </a:prstGeom>
          <a:noFill/>
        </p:spPr>
        <p:txBody>
          <a:bodyPr wrap="square" lIns="108000" rIns="108000" rtlCol="0">
            <a:spAutoFit/>
          </a:bodyPr>
          <a:lstStyle/>
          <a:p>
            <a:pPr algn="ctr"/>
            <a:r>
              <a:rPr lang="fr-FR" sz="900" dirty="0"/>
              <a:t>Excellent</a:t>
            </a:r>
          </a:p>
        </p:txBody>
      </p:sp>
      <p:sp>
        <p:nvSpPr>
          <p:cNvPr id="187" name="TextBox 186">
            <a:extLst>
              <a:ext uri="{FF2B5EF4-FFF2-40B4-BE49-F238E27FC236}">
                <a16:creationId xmlns:a16="http://schemas.microsoft.com/office/drawing/2014/main" id="{092A78A6-2E94-49C7-B21B-F6F8A237459C}"/>
              </a:ext>
            </a:extLst>
          </p:cNvPr>
          <p:cNvSpPr txBox="1">
            <a:spLocks/>
          </p:cNvSpPr>
          <p:nvPr userDrawn="1"/>
        </p:nvSpPr>
        <p:spPr>
          <a:xfrm>
            <a:off x="1732804" y="3429000"/>
            <a:ext cx="739086" cy="230832"/>
          </a:xfrm>
          <a:prstGeom prst="rect">
            <a:avLst/>
          </a:prstGeom>
          <a:noFill/>
        </p:spPr>
        <p:txBody>
          <a:bodyPr wrap="none" lIns="108000" rIns="108000" rtlCol="0">
            <a:spAutoFit/>
          </a:bodyPr>
          <a:lstStyle/>
          <a:p>
            <a:pPr algn="ctr"/>
            <a:r>
              <a:rPr lang="fr-FR" sz="900" dirty="0"/>
              <a:t>Plutôt bon</a:t>
            </a:r>
          </a:p>
        </p:txBody>
      </p:sp>
      <p:sp>
        <p:nvSpPr>
          <p:cNvPr id="188" name="TextBox 187">
            <a:extLst>
              <a:ext uri="{FF2B5EF4-FFF2-40B4-BE49-F238E27FC236}">
                <a16:creationId xmlns:a16="http://schemas.microsoft.com/office/drawing/2014/main" id="{D031D045-7B6D-42EE-9D47-06919EE2D4F1}"/>
              </a:ext>
            </a:extLst>
          </p:cNvPr>
          <p:cNvSpPr txBox="1">
            <a:spLocks/>
          </p:cNvSpPr>
          <p:nvPr userDrawn="1"/>
        </p:nvSpPr>
        <p:spPr>
          <a:xfrm>
            <a:off x="1130246" y="3429000"/>
            <a:ext cx="591535" cy="218645"/>
          </a:xfrm>
          <a:prstGeom prst="rect">
            <a:avLst/>
          </a:prstGeom>
          <a:noFill/>
        </p:spPr>
        <p:txBody>
          <a:bodyPr wrap="none" lIns="108000" rIns="108000" rtlCol="0">
            <a:spAutoFit/>
          </a:bodyPr>
          <a:lstStyle/>
          <a:p>
            <a:pPr algn="ctr"/>
            <a:r>
              <a:rPr lang="fr-FR" sz="900" dirty="0"/>
              <a:t>Mauvais</a:t>
            </a:r>
          </a:p>
        </p:txBody>
      </p:sp>
      <p:sp>
        <p:nvSpPr>
          <p:cNvPr id="189" name="TextBox 188">
            <a:extLst>
              <a:ext uri="{FF2B5EF4-FFF2-40B4-BE49-F238E27FC236}">
                <a16:creationId xmlns:a16="http://schemas.microsoft.com/office/drawing/2014/main" id="{5930FC4E-B8D5-4C31-A372-52EE62B093A7}"/>
              </a:ext>
            </a:extLst>
          </p:cNvPr>
          <p:cNvSpPr txBox="1">
            <a:spLocks/>
          </p:cNvSpPr>
          <p:nvPr userDrawn="1"/>
        </p:nvSpPr>
        <p:spPr>
          <a:xfrm>
            <a:off x="425355" y="3429000"/>
            <a:ext cx="596873" cy="218645"/>
          </a:xfrm>
          <a:prstGeom prst="rect">
            <a:avLst/>
          </a:prstGeom>
          <a:noFill/>
        </p:spPr>
        <p:txBody>
          <a:bodyPr wrap="none" lIns="108000" rIns="108000" rtlCol="0">
            <a:spAutoFit/>
          </a:bodyPr>
          <a:lstStyle/>
          <a:p>
            <a:pPr algn="ctr"/>
            <a:r>
              <a:rPr lang="fr-FR" sz="900" dirty="0"/>
              <a:t>Néant</a:t>
            </a:r>
          </a:p>
        </p:txBody>
      </p:sp>
      <p:cxnSp>
        <p:nvCxnSpPr>
          <p:cNvPr id="7" name="Straight Connector 6">
            <a:extLst>
              <a:ext uri="{FF2B5EF4-FFF2-40B4-BE49-F238E27FC236}">
                <a16:creationId xmlns:a16="http://schemas.microsoft.com/office/drawing/2014/main" id="{B960B813-AD71-4CC8-A9FC-A0C068CA2DCA}"/>
              </a:ext>
            </a:extLst>
          </p:cNvPr>
          <p:cNvCxnSpPr>
            <a:cxnSpLocks/>
          </p:cNvCxnSpPr>
          <p:nvPr userDrawn="1"/>
        </p:nvCxnSpPr>
        <p:spPr>
          <a:xfrm rot="5400000">
            <a:off x="-213942"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50B4BC-876A-45B5-BA47-6E97C418A203}"/>
              </a:ext>
            </a:extLst>
          </p:cNvPr>
          <p:cNvCxnSpPr>
            <a:cxnSpLocks/>
          </p:cNvCxnSpPr>
          <p:nvPr userDrawn="1"/>
        </p:nvCxnSpPr>
        <p:spPr>
          <a:xfrm rot="5400000">
            <a:off x="1864715" y="2537936"/>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32CC11-7F86-492A-8CBF-A8A825722682}"/>
              </a:ext>
            </a:extLst>
          </p:cNvPr>
          <p:cNvCxnSpPr>
            <a:cxnSpLocks/>
          </p:cNvCxnSpPr>
          <p:nvPr userDrawn="1"/>
        </p:nvCxnSpPr>
        <p:spPr>
          <a:xfrm rot="5400000">
            <a:off x="1166717"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45F640-D512-486A-8DE4-3D7CD41BECA9}"/>
              </a:ext>
            </a:extLst>
          </p:cNvPr>
          <p:cNvCxnSpPr>
            <a:cxnSpLocks/>
          </p:cNvCxnSpPr>
          <p:nvPr userDrawn="1"/>
        </p:nvCxnSpPr>
        <p:spPr>
          <a:xfrm rot="5400000">
            <a:off x="481296" y="2537934"/>
            <a:ext cx="1875467" cy="0"/>
          </a:xfrm>
          <a:prstGeom prst="line">
            <a:avLst/>
          </a:prstGeom>
          <a:ln>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2DB908C2-794F-480D-9239-5B8A04FF7617}"/>
              </a:ext>
            </a:extLst>
          </p:cNvPr>
          <p:cNvSpPr>
            <a:spLocks/>
          </p:cNvSpPr>
          <p:nvPr userDrawn="1"/>
        </p:nvSpPr>
        <p:spPr>
          <a:xfrm rot="16200000">
            <a:off x="1623677" y="675777"/>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72" name="Rectangle: Rounded Corners 71">
            <a:extLst>
              <a:ext uri="{FF2B5EF4-FFF2-40B4-BE49-F238E27FC236}">
                <a16:creationId xmlns:a16="http://schemas.microsoft.com/office/drawing/2014/main" id="{9E96277A-02E1-4048-A862-0CB6F871C83C}"/>
              </a:ext>
            </a:extLst>
          </p:cNvPr>
          <p:cNvSpPr>
            <a:spLocks/>
          </p:cNvSpPr>
          <p:nvPr userDrawn="1"/>
        </p:nvSpPr>
        <p:spPr>
          <a:xfrm rot="16200000">
            <a:off x="1623678" y="1145718"/>
            <a:ext cx="271027" cy="2357542"/>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74" name="Rectangle: Rounded Corners 73">
            <a:extLst>
              <a:ext uri="{FF2B5EF4-FFF2-40B4-BE49-F238E27FC236}">
                <a16:creationId xmlns:a16="http://schemas.microsoft.com/office/drawing/2014/main" id="{449BF5FC-CC21-44EF-B484-D9B8D3796116}"/>
              </a:ext>
            </a:extLst>
          </p:cNvPr>
          <p:cNvSpPr>
            <a:spLocks/>
          </p:cNvSpPr>
          <p:nvPr userDrawn="1"/>
        </p:nvSpPr>
        <p:spPr>
          <a:xfrm rot="16200000">
            <a:off x="1623677" y="208559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1" name="Rectangle: Rounded Corners 100">
            <a:extLst>
              <a:ext uri="{FF2B5EF4-FFF2-40B4-BE49-F238E27FC236}">
                <a16:creationId xmlns:a16="http://schemas.microsoft.com/office/drawing/2014/main" id="{36ADC581-F7CD-4B68-8E47-E1C3EC6D5D77}"/>
              </a:ext>
            </a:extLst>
          </p:cNvPr>
          <p:cNvSpPr>
            <a:spLocks/>
          </p:cNvSpPr>
          <p:nvPr userDrawn="1"/>
        </p:nvSpPr>
        <p:spPr>
          <a:xfrm rot="16200000">
            <a:off x="1623677" y="1615656"/>
            <a:ext cx="271027" cy="2357544"/>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62" name="Text Placeholder 10">
            <a:extLst>
              <a:ext uri="{FF2B5EF4-FFF2-40B4-BE49-F238E27FC236}">
                <a16:creationId xmlns:a16="http://schemas.microsoft.com/office/drawing/2014/main" id="{F83B0126-1B2F-4355-AD42-9E64FF34B4C5}"/>
              </a:ext>
            </a:extLst>
          </p:cNvPr>
          <p:cNvSpPr>
            <a:spLocks noGrp="1"/>
          </p:cNvSpPr>
          <p:nvPr userDrawn="1">
            <p:ph type="body" sz="quarter" idx="16" hasCustomPrompt="1"/>
          </p:nvPr>
        </p:nvSpPr>
        <p:spPr>
          <a:xfrm>
            <a:off x="9874882" y="2598939"/>
            <a:ext cx="2203704" cy="1319780"/>
          </a:xfrm>
        </p:spPr>
        <p:txBody>
          <a:bodyPr anchor="t"/>
          <a:lstStyle>
            <a:lvl1pP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Origin story de la solution Origin story de la solution Origin story de la solution Origin story de la solution Origin story de la solution Origin story de la solution de la solution Origin story de la solution Origin story de la solution Origin story de la solution Origin story de la solution Origin story de la solution</a:t>
            </a:r>
          </a:p>
        </p:txBody>
      </p:sp>
      <p:sp>
        <p:nvSpPr>
          <p:cNvPr id="163" name="TextBox 162">
            <a:extLst>
              <a:ext uri="{FF2B5EF4-FFF2-40B4-BE49-F238E27FC236}">
                <a16:creationId xmlns:a16="http://schemas.microsoft.com/office/drawing/2014/main" id="{D1705E6D-56B9-46BC-BCC3-E6141DA47483}"/>
              </a:ext>
            </a:extLst>
          </p:cNvPr>
          <p:cNvSpPr txBox="1">
            <a:spLocks/>
          </p:cNvSpPr>
          <p:nvPr userDrawn="1"/>
        </p:nvSpPr>
        <p:spPr>
          <a:xfrm>
            <a:off x="9372600" y="4457717"/>
            <a:ext cx="17572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Taille : </a:t>
            </a:r>
          </a:p>
        </p:txBody>
      </p:sp>
      <p:sp>
        <p:nvSpPr>
          <p:cNvPr id="164" name="TextBox 163">
            <a:extLst>
              <a:ext uri="{FF2B5EF4-FFF2-40B4-BE49-F238E27FC236}">
                <a16:creationId xmlns:a16="http://schemas.microsoft.com/office/drawing/2014/main" id="{597E2DD7-5FC6-4DA9-B2C1-BF6F2B4AC31B}"/>
              </a:ext>
            </a:extLst>
          </p:cNvPr>
          <p:cNvSpPr txBox="1">
            <a:spLocks/>
          </p:cNvSpPr>
          <p:nvPr userDrawn="1"/>
        </p:nvSpPr>
        <p:spPr>
          <a:xfrm>
            <a:off x="9372600" y="4655918"/>
            <a:ext cx="17572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Date de création : </a:t>
            </a:r>
          </a:p>
        </p:txBody>
      </p:sp>
      <p:sp>
        <p:nvSpPr>
          <p:cNvPr id="165" name="TextBox 164">
            <a:extLst>
              <a:ext uri="{FF2B5EF4-FFF2-40B4-BE49-F238E27FC236}">
                <a16:creationId xmlns:a16="http://schemas.microsoft.com/office/drawing/2014/main" id="{1F57F164-5D54-409E-9853-C2BB63C92EC6}"/>
              </a:ext>
            </a:extLst>
          </p:cNvPr>
          <p:cNvSpPr txBox="1">
            <a:spLocks/>
          </p:cNvSpPr>
          <p:nvPr userDrawn="1"/>
        </p:nvSpPr>
        <p:spPr>
          <a:xfrm>
            <a:off x="9372600" y="4886750"/>
            <a:ext cx="1643743"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Dernière levée de fond : </a:t>
            </a:r>
          </a:p>
        </p:txBody>
      </p:sp>
      <p:sp>
        <p:nvSpPr>
          <p:cNvPr id="166" name="Text Placeholder 10">
            <a:extLst>
              <a:ext uri="{FF2B5EF4-FFF2-40B4-BE49-F238E27FC236}">
                <a16:creationId xmlns:a16="http://schemas.microsoft.com/office/drawing/2014/main" id="{3014969A-35C7-4C7E-A013-E6D4BBD7ED4A}"/>
              </a:ext>
            </a:extLst>
          </p:cNvPr>
          <p:cNvSpPr>
            <a:spLocks noGrp="1"/>
          </p:cNvSpPr>
          <p:nvPr userDrawn="1">
            <p:ph type="body" sz="quarter" idx="18" hasCustomPrompt="1"/>
          </p:nvPr>
        </p:nvSpPr>
        <p:spPr>
          <a:xfrm>
            <a:off x="10915191" y="4655918"/>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 ETP</a:t>
            </a:r>
          </a:p>
        </p:txBody>
      </p:sp>
      <p:sp>
        <p:nvSpPr>
          <p:cNvPr id="167" name="Text Placeholder 10">
            <a:extLst>
              <a:ext uri="{FF2B5EF4-FFF2-40B4-BE49-F238E27FC236}">
                <a16:creationId xmlns:a16="http://schemas.microsoft.com/office/drawing/2014/main" id="{14220004-3AF5-40C1-9E76-F893CBED1B12}"/>
              </a:ext>
            </a:extLst>
          </p:cNvPr>
          <p:cNvSpPr>
            <a:spLocks noGrp="1"/>
          </p:cNvSpPr>
          <p:nvPr userDrawn="1">
            <p:ph type="body" sz="quarter" idx="19" hasCustomPrompt="1"/>
          </p:nvPr>
        </p:nvSpPr>
        <p:spPr>
          <a:xfrm>
            <a:off x="10915190" y="4457038"/>
            <a:ext cx="1224552" cy="232464"/>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20XX</a:t>
            </a:r>
          </a:p>
        </p:txBody>
      </p:sp>
      <p:sp>
        <p:nvSpPr>
          <p:cNvPr id="168" name="Text Placeholder 10">
            <a:extLst>
              <a:ext uri="{FF2B5EF4-FFF2-40B4-BE49-F238E27FC236}">
                <a16:creationId xmlns:a16="http://schemas.microsoft.com/office/drawing/2014/main" id="{B917F48D-D893-4681-8BF7-58DD16255B60}"/>
              </a:ext>
            </a:extLst>
          </p:cNvPr>
          <p:cNvSpPr>
            <a:spLocks noGrp="1"/>
          </p:cNvSpPr>
          <p:nvPr userDrawn="1">
            <p:ph type="body" sz="quarter" idx="20" hasCustomPrompt="1"/>
          </p:nvPr>
        </p:nvSpPr>
        <p:spPr>
          <a:xfrm>
            <a:off x="10915190" y="4886750"/>
            <a:ext cx="1224552" cy="230832"/>
          </a:xfrm>
        </p:spPr>
        <p:txBody>
          <a:bodyPr anchor="ctr"/>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XX € (X)</a:t>
            </a:r>
          </a:p>
        </p:txBody>
      </p:sp>
      <p:sp>
        <p:nvSpPr>
          <p:cNvPr id="169" name="Rectangle: Rounded Corners 168">
            <a:extLst>
              <a:ext uri="{FF2B5EF4-FFF2-40B4-BE49-F238E27FC236}">
                <a16:creationId xmlns:a16="http://schemas.microsoft.com/office/drawing/2014/main" id="{0F48D053-76D9-4CAF-8F82-F556C1CBA6D8}"/>
              </a:ext>
            </a:extLst>
          </p:cNvPr>
          <p:cNvSpPr/>
          <p:nvPr userDrawn="1"/>
        </p:nvSpPr>
        <p:spPr>
          <a:xfrm>
            <a:off x="9372600" y="2168487"/>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fr-FR" sz="1200" b="1" dirty="0">
                <a:solidFill>
                  <a:schemeClr val="bg1"/>
                </a:solidFill>
                <a:ea typeface="+mj-ea"/>
                <a:cs typeface="+mj-cs"/>
              </a:rPr>
              <a:t>ORIGINE</a:t>
            </a:r>
          </a:p>
        </p:txBody>
      </p:sp>
      <p:sp>
        <p:nvSpPr>
          <p:cNvPr id="172" name="TextBox 171">
            <a:extLst>
              <a:ext uri="{FF2B5EF4-FFF2-40B4-BE49-F238E27FC236}">
                <a16:creationId xmlns:a16="http://schemas.microsoft.com/office/drawing/2014/main" id="{5CA96BCD-3FE1-4D25-94D0-21D17E78CC6A}"/>
              </a:ext>
            </a:extLst>
          </p:cNvPr>
          <p:cNvSpPr txBox="1">
            <a:spLocks/>
          </p:cNvSpPr>
          <p:nvPr userDrawn="1"/>
        </p:nvSpPr>
        <p:spPr>
          <a:xfrm>
            <a:off x="9315321" y="5664597"/>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TPE</a:t>
            </a:r>
          </a:p>
        </p:txBody>
      </p:sp>
      <p:sp>
        <p:nvSpPr>
          <p:cNvPr id="173" name="TextBox 172">
            <a:extLst>
              <a:ext uri="{FF2B5EF4-FFF2-40B4-BE49-F238E27FC236}">
                <a16:creationId xmlns:a16="http://schemas.microsoft.com/office/drawing/2014/main" id="{1828E8F0-C76C-4D7A-A2B7-BEF8BF3E4982}"/>
              </a:ext>
            </a:extLst>
          </p:cNvPr>
          <p:cNvSpPr txBox="1">
            <a:spLocks/>
          </p:cNvSpPr>
          <p:nvPr userDrawn="1"/>
        </p:nvSpPr>
        <p:spPr>
          <a:xfrm>
            <a:off x="9317789" y="5887041"/>
            <a:ext cx="1904448"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Secteur(s) d’activité : </a:t>
            </a:r>
          </a:p>
        </p:txBody>
      </p:sp>
      <p:sp>
        <p:nvSpPr>
          <p:cNvPr id="174" name="TextBox 173">
            <a:extLst>
              <a:ext uri="{FF2B5EF4-FFF2-40B4-BE49-F238E27FC236}">
                <a16:creationId xmlns:a16="http://schemas.microsoft.com/office/drawing/2014/main" id="{2517DD07-118F-45D0-9B19-F78EC47D5FAF}"/>
              </a:ext>
            </a:extLst>
          </p:cNvPr>
          <p:cNvSpPr txBox="1">
            <a:spLocks/>
          </p:cNvSpPr>
          <p:nvPr userDrawn="1"/>
        </p:nvSpPr>
        <p:spPr>
          <a:xfrm>
            <a:off x="9320281" y="6097484"/>
            <a:ext cx="2558290"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Secteur(s) géographique(s) :</a:t>
            </a:r>
          </a:p>
        </p:txBody>
      </p:sp>
      <p:sp>
        <p:nvSpPr>
          <p:cNvPr id="176" name="Text Placeholder 10">
            <a:extLst>
              <a:ext uri="{FF2B5EF4-FFF2-40B4-BE49-F238E27FC236}">
                <a16:creationId xmlns:a16="http://schemas.microsoft.com/office/drawing/2014/main" id="{7646E8D6-0272-4457-9BDC-D17F1BC67ACD}"/>
              </a:ext>
            </a:extLst>
          </p:cNvPr>
          <p:cNvSpPr>
            <a:spLocks noGrp="1"/>
          </p:cNvSpPr>
          <p:nvPr userDrawn="1">
            <p:ph type="body" sz="quarter" idx="33" hasCustomPrompt="1"/>
          </p:nvPr>
        </p:nvSpPr>
        <p:spPr>
          <a:xfrm>
            <a:off x="10670020" y="5817303"/>
            <a:ext cx="1416686" cy="222776"/>
          </a:xfrm>
        </p:spPr>
        <p:txBody>
          <a:bodyPr anchor="t"/>
          <a:lstStyle>
            <a:lvl1pPr algn="r">
              <a:defRPr sz="900" b="0">
                <a:solidFill>
                  <a:schemeClr val="bg1">
                    <a:lumMod val="95000"/>
                  </a:schemeClr>
                </a:solidFill>
              </a:defRPr>
            </a:lvl1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err="1"/>
              <a:t>Tous</a:t>
            </a:r>
            <a:r>
              <a:rPr lang="en-US"/>
              <a:t> </a:t>
            </a:r>
            <a:r>
              <a:rPr lang="en-US" err="1"/>
              <a:t>secteurs</a:t>
            </a:r>
            <a:endParaRPr lang="en-US"/>
          </a:p>
        </p:txBody>
      </p:sp>
      <p:sp>
        <p:nvSpPr>
          <p:cNvPr id="181" name="TextBox 180">
            <a:extLst>
              <a:ext uri="{FF2B5EF4-FFF2-40B4-BE49-F238E27FC236}">
                <a16:creationId xmlns:a16="http://schemas.microsoft.com/office/drawing/2014/main" id="{36826D71-7A47-4ABB-A7FE-AD42460990DA}"/>
              </a:ext>
            </a:extLst>
          </p:cNvPr>
          <p:cNvSpPr txBox="1">
            <a:spLocks/>
          </p:cNvSpPr>
          <p:nvPr userDrawn="1"/>
        </p:nvSpPr>
        <p:spPr>
          <a:xfrm>
            <a:off x="9310498" y="6529210"/>
            <a:ext cx="2558290"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Références : </a:t>
            </a:r>
          </a:p>
        </p:txBody>
      </p:sp>
      <p:sp>
        <p:nvSpPr>
          <p:cNvPr id="182" name="Rectangle: Rounded Corners 181">
            <a:extLst>
              <a:ext uri="{FF2B5EF4-FFF2-40B4-BE49-F238E27FC236}">
                <a16:creationId xmlns:a16="http://schemas.microsoft.com/office/drawing/2014/main" id="{672455F7-8E5C-4724-A02D-53C303483912}"/>
              </a:ext>
            </a:extLst>
          </p:cNvPr>
          <p:cNvSpPr/>
          <p:nvPr userDrawn="1"/>
        </p:nvSpPr>
        <p:spPr>
          <a:xfrm>
            <a:off x="9364553" y="4048589"/>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CARTE D’IDENTITÉ</a:t>
            </a:r>
          </a:p>
        </p:txBody>
      </p:sp>
      <p:sp>
        <p:nvSpPr>
          <p:cNvPr id="183" name="Rectangle: Rounded Corners 182">
            <a:extLst>
              <a:ext uri="{FF2B5EF4-FFF2-40B4-BE49-F238E27FC236}">
                <a16:creationId xmlns:a16="http://schemas.microsoft.com/office/drawing/2014/main" id="{12242E95-E85A-4A50-B10B-3E82CD79503B}"/>
              </a:ext>
            </a:extLst>
          </p:cNvPr>
          <p:cNvSpPr/>
          <p:nvPr userDrawn="1"/>
        </p:nvSpPr>
        <p:spPr>
          <a:xfrm>
            <a:off x="9364553" y="5247162"/>
            <a:ext cx="3124200" cy="368405"/>
          </a:xfrm>
          <a:prstGeom prst="roundRect">
            <a:avLst>
              <a:gd name="adj" fmla="val 50000"/>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lvl="0"/>
            <a:r>
              <a:rPr lang="fr-FR" sz="1200" b="1" dirty="0">
                <a:solidFill>
                  <a:schemeClr val="bg1"/>
                </a:solidFill>
                <a:ea typeface="+mj-ea"/>
                <a:cs typeface="+mj-cs"/>
              </a:rPr>
              <a:t>MARCHÉ ADRESSÉ</a:t>
            </a:r>
          </a:p>
        </p:txBody>
      </p:sp>
      <p:sp>
        <p:nvSpPr>
          <p:cNvPr id="185" name="TextBox 184">
            <a:extLst>
              <a:ext uri="{FF2B5EF4-FFF2-40B4-BE49-F238E27FC236}">
                <a16:creationId xmlns:a16="http://schemas.microsoft.com/office/drawing/2014/main" id="{90A42FCF-A27E-410B-ABF5-2CA75B5BB084}"/>
              </a:ext>
            </a:extLst>
          </p:cNvPr>
          <p:cNvSpPr txBox="1">
            <a:spLocks/>
          </p:cNvSpPr>
          <p:nvPr userDrawn="1"/>
        </p:nvSpPr>
        <p:spPr>
          <a:xfrm>
            <a:off x="9840685" y="5662795"/>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PME</a:t>
            </a:r>
          </a:p>
        </p:txBody>
      </p:sp>
      <p:sp>
        <p:nvSpPr>
          <p:cNvPr id="190" name="TextBox 189">
            <a:extLst>
              <a:ext uri="{FF2B5EF4-FFF2-40B4-BE49-F238E27FC236}">
                <a16:creationId xmlns:a16="http://schemas.microsoft.com/office/drawing/2014/main" id="{26910FD7-3C4E-4419-9A3C-BD76DCE37A72}"/>
              </a:ext>
            </a:extLst>
          </p:cNvPr>
          <p:cNvSpPr txBox="1">
            <a:spLocks/>
          </p:cNvSpPr>
          <p:nvPr userDrawn="1"/>
        </p:nvSpPr>
        <p:spPr>
          <a:xfrm>
            <a:off x="10366049" y="5665758"/>
            <a:ext cx="533755"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ETI</a:t>
            </a:r>
          </a:p>
        </p:txBody>
      </p:sp>
      <p:sp>
        <p:nvSpPr>
          <p:cNvPr id="191" name="TextBox 190">
            <a:extLst>
              <a:ext uri="{FF2B5EF4-FFF2-40B4-BE49-F238E27FC236}">
                <a16:creationId xmlns:a16="http://schemas.microsoft.com/office/drawing/2014/main" id="{3CBB7434-2AD8-45FB-96CE-17653F3C2EC7}"/>
              </a:ext>
            </a:extLst>
          </p:cNvPr>
          <p:cNvSpPr txBox="1">
            <a:spLocks/>
          </p:cNvSpPr>
          <p:nvPr userDrawn="1"/>
        </p:nvSpPr>
        <p:spPr>
          <a:xfrm>
            <a:off x="10891413" y="5668721"/>
            <a:ext cx="1237749"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Grands groupes</a:t>
            </a:r>
          </a:p>
        </p:txBody>
      </p:sp>
      <p:sp>
        <p:nvSpPr>
          <p:cNvPr id="151" name="Oval 150">
            <a:extLst>
              <a:ext uri="{FF2B5EF4-FFF2-40B4-BE49-F238E27FC236}">
                <a16:creationId xmlns:a16="http://schemas.microsoft.com/office/drawing/2014/main" id="{E43175BE-B42B-4442-969D-8811E029872D}"/>
              </a:ext>
            </a:extLst>
          </p:cNvPr>
          <p:cNvSpPr>
            <a:spLocks/>
          </p:cNvSpPr>
          <p:nvPr userDrawn="1"/>
        </p:nvSpPr>
        <p:spPr>
          <a:xfrm>
            <a:off x="11944361"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2" name="Oval 191">
            <a:extLst>
              <a:ext uri="{FF2B5EF4-FFF2-40B4-BE49-F238E27FC236}">
                <a16:creationId xmlns:a16="http://schemas.microsoft.com/office/drawing/2014/main" id="{DB4354D9-D60A-410E-B91C-17CB3821FD28}"/>
              </a:ext>
            </a:extLst>
          </p:cNvPr>
          <p:cNvSpPr>
            <a:spLocks/>
          </p:cNvSpPr>
          <p:nvPr userDrawn="1"/>
        </p:nvSpPr>
        <p:spPr>
          <a:xfrm>
            <a:off x="9658159"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3" name="Oval 192">
            <a:extLst>
              <a:ext uri="{FF2B5EF4-FFF2-40B4-BE49-F238E27FC236}">
                <a16:creationId xmlns:a16="http://schemas.microsoft.com/office/drawing/2014/main" id="{C4575F03-428E-4720-80B8-E71AFBEC19BF}"/>
              </a:ext>
            </a:extLst>
          </p:cNvPr>
          <p:cNvSpPr>
            <a:spLocks/>
          </p:cNvSpPr>
          <p:nvPr userDrawn="1"/>
        </p:nvSpPr>
        <p:spPr>
          <a:xfrm>
            <a:off x="10231202"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94" name="Oval 193">
            <a:extLst>
              <a:ext uri="{FF2B5EF4-FFF2-40B4-BE49-F238E27FC236}">
                <a16:creationId xmlns:a16="http://schemas.microsoft.com/office/drawing/2014/main" id="{16D3E500-C4B5-4C6E-8FA4-0276BC531964}"/>
              </a:ext>
            </a:extLst>
          </p:cNvPr>
          <p:cNvSpPr>
            <a:spLocks/>
          </p:cNvSpPr>
          <p:nvPr userDrawn="1"/>
        </p:nvSpPr>
        <p:spPr>
          <a:xfrm>
            <a:off x="10743468" y="5702228"/>
            <a:ext cx="147098" cy="147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 name="Rectangle: Rounded Corners 9">
            <a:extLst>
              <a:ext uri="{FF2B5EF4-FFF2-40B4-BE49-F238E27FC236}">
                <a16:creationId xmlns:a16="http://schemas.microsoft.com/office/drawing/2014/main" id="{FFF2BB73-8520-4011-86CE-B48D1F7A2AC4}"/>
              </a:ext>
            </a:extLst>
          </p:cNvPr>
          <p:cNvSpPr/>
          <p:nvPr userDrawn="1"/>
        </p:nvSpPr>
        <p:spPr>
          <a:xfrm>
            <a:off x="609601" y="3724251"/>
            <a:ext cx="7653454" cy="720413"/>
          </a:xfrm>
          <a:prstGeom prst="roundRect">
            <a:avLst>
              <a:gd name="adj" fmla="val 32876"/>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216000" bIns="72000" numCol="1" spcCol="0" rtlCol="0" fromWordArt="0" anchor="t" anchorCtr="0" forceAA="0" compatLnSpc="1">
            <a:prstTxWarp prst="textNoShape">
              <a:avLst/>
            </a:prstTxWarp>
            <a:noAutofit/>
          </a:bodyPr>
          <a:lstStyle/>
          <a:p>
            <a:pPr algn="l"/>
            <a:r>
              <a:rPr lang="fr-FR" sz="1200" b="1" dirty="0">
                <a:solidFill>
                  <a:schemeClr val="bg1">
                    <a:lumMod val="95000"/>
                  </a:schemeClr>
                </a:solidFill>
                <a:ea typeface="+mj-ea"/>
                <a:cs typeface="+mj-cs"/>
              </a:rPr>
              <a:t>L’avis de Wavestone : </a:t>
            </a:r>
          </a:p>
        </p:txBody>
      </p:sp>
      <p:sp>
        <p:nvSpPr>
          <p:cNvPr id="14" name="Text Placeholder 13">
            <a:extLst>
              <a:ext uri="{FF2B5EF4-FFF2-40B4-BE49-F238E27FC236}">
                <a16:creationId xmlns:a16="http://schemas.microsoft.com/office/drawing/2014/main" id="{8B021710-B232-4291-9017-394C2A1B54DD}"/>
              </a:ext>
            </a:extLst>
          </p:cNvPr>
          <p:cNvSpPr>
            <a:spLocks noGrp="1"/>
          </p:cNvSpPr>
          <p:nvPr userDrawn="1">
            <p:ph type="body" sz="quarter" idx="42" hasCustomPrompt="1"/>
          </p:nvPr>
        </p:nvSpPr>
        <p:spPr>
          <a:xfrm>
            <a:off x="723900" y="3844966"/>
            <a:ext cx="7429500" cy="380097"/>
          </a:xfrm>
        </p:spPr>
        <p:txBody>
          <a:bodyPr/>
          <a:lstStyle>
            <a:lvl1pPr>
              <a:defRPr sz="900">
                <a:solidFill>
                  <a:schemeClr val="bg1">
                    <a:lumMod val="95000"/>
                  </a:schemeClr>
                </a:solidFill>
              </a:defRPr>
            </a:lvl1pPr>
            <a:lvl5pPr>
              <a:defRPr/>
            </a:lvl5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a:t>Lorem ipsum Lorem ipsum</a:t>
            </a:r>
            <a:r>
              <a:rPr lang="fr-FR"/>
              <a:t> </a:t>
            </a:r>
            <a:r>
              <a:rPr lang="en-US"/>
              <a:t>Lorem ipsum</a:t>
            </a:r>
            <a:r>
              <a:rPr lang="fr-FR"/>
              <a:t> </a:t>
            </a:r>
            <a:r>
              <a:rPr lang="en-US"/>
              <a:t>Lorem ipsum Lorem ipsum</a:t>
            </a:r>
            <a:r>
              <a:rPr lang="fr-FR"/>
              <a:t> </a:t>
            </a:r>
            <a:r>
              <a:rPr lang="en-US"/>
              <a:t>Lorem ipsum Lorem ipsum Lorem ipsum</a:t>
            </a:r>
            <a:r>
              <a:rPr lang="fr-FR"/>
              <a:t> </a:t>
            </a:r>
            <a:r>
              <a:rPr lang="en-US"/>
              <a:t>Lorem ipsum</a:t>
            </a:r>
            <a:r>
              <a:rPr lang="fr-FR"/>
              <a:t> </a:t>
            </a:r>
            <a:r>
              <a:rPr lang="en-US"/>
              <a:t>Lorem ipsum Lorem </a:t>
            </a:r>
            <a:r>
              <a:rPr lang="en-US" err="1"/>
              <a:t>ipsu</a:t>
            </a:r>
            <a:r>
              <a:rPr lang="en-US"/>
              <a:t> Lorem ipsum Lorem ipsum</a:t>
            </a:r>
            <a:r>
              <a:rPr lang="fr-FR"/>
              <a:t> </a:t>
            </a:r>
            <a:r>
              <a:rPr lang="en-US"/>
              <a:t>Lorem ipsum</a:t>
            </a:r>
            <a:r>
              <a:rPr lang="fr-FR"/>
              <a:t> </a:t>
            </a:r>
            <a:r>
              <a:rPr lang="en-US"/>
              <a:t>Lorem ipsum Lorem ipsum</a:t>
            </a:r>
            <a:r>
              <a:rPr lang="fr-FR"/>
              <a:t> </a:t>
            </a:r>
            <a:r>
              <a:rPr lang="en-US"/>
              <a:t>Lorem ipsum</a:t>
            </a:r>
            <a:r>
              <a:rPr lang="fr-FR"/>
              <a:t> </a:t>
            </a:r>
            <a:r>
              <a:rPr lang="en-US" err="1"/>
              <a:t>orem</a:t>
            </a:r>
            <a:r>
              <a:rPr lang="en-US"/>
              <a:t> ipsum Lorem ipsum</a:t>
            </a:r>
            <a:r>
              <a:rPr lang="fr-FR"/>
              <a:t> </a:t>
            </a:r>
            <a:r>
              <a:rPr lang="en-US"/>
              <a:t>Lorem ipsum</a:t>
            </a:r>
            <a:r>
              <a:rPr lang="fr-FR"/>
              <a:t> </a:t>
            </a:r>
            <a:r>
              <a:rPr lang="en-US"/>
              <a:t>Lorem ipsum Lorem ipsum</a:t>
            </a:r>
            <a:r>
              <a:rPr lang="fr-FR"/>
              <a:t> </a:t>
            </a:r>
            <a:r>
              <a:rPr lang="en-US"/>
              <a:t>Lorem ipsum</a:t>
            </a:r>
            <a:endParaRPr lang="fr-FR"/>
          </a:p>
        </p:txBody>
      </p:sp>
      <p:grpSp>
        <p:nvGrpSpPr>
          <p:cNvPr id="9" name="Group 8">
            <a:extLst>
              <a:ext uri="{FF2B5EF4-FFF2-40B4-BE49-F238E27FC236}">
                <a16:creationId xmlns:a16="http://schemas.microsoft.com/office/drawing/2014/main" id="{B85A4F02-8BC4-4ED5-95E7-45C185B5C946}"/>
              </a:ext>
            </a:extLst>
          </p:cNvPr>
          <p:cNvGrpSpPr/>
          <p:nvPr userDrawn="1"/>
        </p:nvGrpSpPr>
        <p:grpSpPr>
          <a:xfrm>
            <a:off x="9916932" y="1556363"/>
            <a:ext cx="1979366" cy="272437"/>
            <a:chOff x="9916932" y="1711415"/>
            <a:chExt cx="1979366" cy="272437"/>
          </a:xfrm>
        </p:grpSpPr>
        <p:grpSp>
          <p:nvGrpSpPr>
            <p:cNvPr id="2" name="Group 1">
              <a:extLst>
                <a:ext uri="{FF2B5EF4-FFF2-40B4-BE49-F238E27FC236}">
                  <a16:creationId xmlns:a16="http://schemas.microsoft.com/office/drawing/2014/main" id="{9B223F21-9087-4BD2-A988-91E0AF6BB1A5}"/>
                </a:ext>
              </a:extLst>
            </p:cNvPr>
            <p:cNvGrpSpPr/>
            <p:nvPr userDrawn="1"/>
          </p:nvGrpSpPr>
          <p:grpSpPr>
            <a:xfrm>
              <a:off x="10351540" y="1711415"/>
              <a:ext cx="1544758" cy="270570"/>
              <a:chOff x="10351540" y="1711415"/>
              <a:chExt cx="1544758" cy="270570"/>
            </a:xfrm>
          </p:grpSpPr>
          <p:pic>
            <p:nvPicPr>
              <p:cNvPr id="70" name="Graphic 69" descr="Power Plant with solid fill">
                <a:extLst>
                  <a:ext uri="{FF2B5EF4-FFF2-40B4-BE49-F238E27FC236}">
                    <a16:creationId xmlns:a16="http://schemas.microsoft.com/office/drawing/2014/main" id="{D465D566-E3E0-4AA2-8142-214850E3C3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7639" y="1711415"/>
                <a:ext cx="270570" cy="270570"/>
              </a:xfrm>
              <a:prstGeom prst="rect">
                <a:avLst/>
              </a:prstGeom>
            </p:spPr>
          </p:pic>
          <p:pic>
            <p:nvPicPr>
              <p:cNvPr id="73" name="Graphic 72" descr="Group of people with solid fill">
                <a:extLst>
                  <a:ext uri="{FF2B5EF4-FFF2-40B4-BE49-F238E27FC236}">
                    <a16:creationId xmlns:a16="http://schemas.microsoft.com/office/drawing/2014/main" id="{9240CFC9-1E9C-4926-8DB6-BE2FBFC09D3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540" y="1711415"/>
                <a:ext cx="270570" cy="270570"/>
              </a:xfrm>
              <a:prstGeom prst="rect">
                <a:avLst/>
              </a:prstGeom>
            </p:spPr>
          </p:pic>
          <p:pic>
            <p:nvPicPr>
              <p:cNvPr id="78" name="Graphic 77" descr="Server with solid fill">
                <a:extLst>
                  <a:ext uri="{FF2B5EF4-FFF2-40B4-BE49-F238E27FC236}">
                    <a16:creationId xmlns:a16="http://schemas.microsoft.com/office/drawing/2014/main" id="{C3D26511-1069-44A8-B4BB-58B6E83E0A4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5728" y="1711415"/>
                <a:ext cx="270570" cy="270570"/>
              </a:xfrm>
              <a:prstGeom prst="rect">
                <a:avLst/>
              </a:prstGeom>
            </p:spPr>
          </p:pic>
          <p:pic>
            <p:nvPicPr>
              <p:cNvPr id="79" name="Graphic 78" descr="Garbage with solid fill">
                <a:extLst>
                  <a:ext uri="{FF2B5EF4-FFF2-40B4-BE49-F238E27FC236}">
                    <a16:creationId xmlns:a16="http://schemas.microsoft.com/office/drawing/2014/main" id="{1104C582-83B9-46E3-887F-EE5C92697BF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4519" y="1711415"/>
                <a:ext cx="270570" cy="270570"/>
              </a:xfrm>
              <a:prstGeom prst="rect">
                <a:avLst/>
              </a:prstGeom>
            </p:spPr>
          </p:pic>
        </p:grpSp>
        <p:pic>
          <p:nvPicPr>
            <p:cNvPr id="8" name="Graphic 7" descr="Power with solid fill">
              <a:extLst>
                <a:ext uri="{FF2B5EF4-FFF2-40B4-BE49-F238E27FC236}">
                  <a16:creationId xmlns:a16="http://schemas.microsoft.com/office/drawing/2014/main" id="{CFDD9B5F-915E-461C-B6E6-76FAB879C17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932" y="1712823"/>
              <a:ext cx="271029" cy="271029"/>
            </a:xfrm>
            <a:prstGeom prst="rect">
              <a:avLst/>
            </a:prstGeom>
          </p:spPr>
        </p:pic>
      </p:grpSp>
      <p:sp>
        <p:nvSpPr>
          <p:cNvPr id="11" name="TextBox 10">
            <a:extLst>
              <a:ext uri="{FF2B5EF4-FFF2-40B4-BE49-F238E27FC236}">
                <a16:creationId xmlns:a16="http://schemas.microsoft.com/office/drawing/2014/main" id="{31686D24-071B-4AD9-98E6-D0CD18707CD4}"/>
              </a:ext>
            </a:extLst>
          </p:cNvPr>
          <p:cNvSpPr txBox="1">
            <a:spLocks/>
          </p:cNvSpPr>
          <p:nvPr userDrawn="1"/>
        </p:nvSpPr>
        <p:spPr>
          <a:xfrm>
            <a:off x="9688153"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Efficacité énergétique</a:t>
            </a:r>
          </a:p>
        </p:txBody>
      </p:sp>
      <p:sp>
        <p:nvSpPr>
          <p:cNvPr id="80" name="TextBox 79">
            <a:extLst>
              <a:ext uri="{FF2B5EF4-FFF2-40B4-BE49-F238E27FC236}">
                <a16:creationId xmlns:a16="http://schemas.microsoft.com/office/drawing/2014/main" id="{ACABEC26-A57B-4DB6-B478-052E24AA0FD4}"/>
              </a:ext>
            </a:extLst>
          </p:cNvPr>
          <p:cNvSpPr txBox="1">
            <a:spLocks/>
          </p:cNvSpPr>
          <p:nvPr userDrawn="1"/>
        </p:nvSpPr>
        <p:spPr>
          <a:xfrm>
            <a:off x="10113672"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a:t>
            </a:r>
          </a:p>
          <a:p>
            <a:pPr algn="ctr"/>
            <a:r>
              <a:rPr lang="fr-FR" sz="600" dirty="0">
                <a:solidFill>
                  <a:schemeClr val="bg1">
                    <a:lumMod val="95000"/>
                  </a:schemeClr>
                </a:solidFill>
              </a:rPr>
              <a:t>ESG</a:t>
            </a:r>
          </a:p>
        </p:txBody>
      </p:sp>
      <p:sp>
        <p:nvSpPr>
          <p:cNvPr id="81" name="TextBox 80">
            <a:extLst>
              <a:ext uri="{FF2B5EF4-FFF2-40B4-BE49-F238E27FC236}">
                <a16:creationId xmlns:a16="http://schemas.microsoft.com/office/drawing/2014/main" id="{1CDA7A1B-E37B-4ABD-9803-3FEC0763192C}"/>
              </a:ext>
            </a:extLst>
          </p:cNvPr>
          <p:cNvSpPr txBox="1">
            <a:spLocks/>
          </p:cNvSpPr>
          <p:nvPr userDrawn="1"/>
        </p:nvSpPr>
        <p:spPr>
          <a:xfrm>
            <a:off x="10539191"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Gestion des déchets</a:t>
            </a:r>
          </a:p>
        </p:txBody>
      </p:sp>
      <p:sp>
        <p:nvSpPr>
          <p:cNvPr id="82" name="TextBox 81">
            <a:extLst>
              <a:ext uri="{FF2B5EF4-FFF2-40B4-BE49-F238E27FC236}">
                <a16:creationId xmlns:a16="http://schemas.microsoft.com/office/drawing/2014/main" id="{B233C092-37E8-48B8-B455-E299336D7FF7}"/>
              </a:ext>
            </a:extLst>
          </p:cNvPr>
          <p:cNvSpPr txBox="1">
            <a:spLocks/>
          </p:cNvSpPr>
          <p:nvPr userDrawn="1"/>
        </p:nvSpPr>
        <p:spPr>
          <a:xfrm>
            <a:off x="10964710"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Pilotage </a:t>
            </a:r>
          </a:p>
          <a:p>
            <a:pPr algn="ctr"/>
            <a:r>
              <a:rPr lang="fr-FR" sz="600" dirty="0">
                <a:solidFill>
                  <a:schemeClr val="bg1">
                    <a:lumMod val="95000"/>
                  </a:schemeClr>
                </a:solidFill>
              </a:rPr>
              <a:t>carbone</a:t>
            </a:r>
          </a:p>
        </p:txBody>
      </p:sp>
      <p:sp>
        <p:nvSpPr>
          <p:cNvPr id="83" name="TextBox 82">
            <a:extLst>
              <a:ext uri="{FF2B5EF4-FFF2-40B4-BE49-F238E27FC236}">
                <a16:creationId xmlns:a16="http://schemas.microsoft.com/office/drawing/2014/main" id="{7B46A5F5-0C27-4253-AEBE-EDADCA3F0FEE}"/>
              </a:ext>
            </a:extLst>
          </p:cNvPr>
          <p:cNvSpPr txBox="1">
            <a:spLocks/>
          </p:cNvSpPr>
          <p:nvPr userDrawn="1"/>
        </p:nvSpPr>
        <p:spPr>
          <a:xfrm>
            <a:off x="11390230" y="1858023"/>
            <a:ext cx="738932" cy="276999"/>
          </a:xfrm>
          <a:prstGeom prst="rect">
            <a:avLst/>
          </a:prstGeom>
          <a:noFill/>
        </p:spPr>
        <p:txBody>
          <a:bodyPr wrap="square" lIns="108000" rIns="108000" rtlCol="0">
            <a:spAutoFit/>
          </a:bodyPr>
          <a:lstStyle/>
          <a:p>
            <a:pPr algn="ctr"/>
            <a:r>
              <a:rPr lang="fr-FR" sz="600" dirty="0">
                <a:solidFill>
                  <a:schemeClr val="bg1">
                    <a:lumMod val="95000"/>
                  </a:schemeClr>
                </a:solidFill>
              </a:rPr>
              <a:t>Impact du numérique</a:t>
            </a:r>
          </a:p>
        </p:txBody>
      </p:sp>
      <p:sp>
        <p:nvSpPr>
          <p:cNvPr id="84" name="TextBox 180">
            <a:extLst>
              <a:ext uri="{FF2B5EF4-FFF2-40B4-BE49-F238E27FC236}">
                <a16:creationId xmlns:a16="http://schemas.microsoft.com/office/drawing/2014/main" id="{C3E7B1E7-CE21-420B-B868-EDA31B4E41D1}"/>
              </a:ext>
            </a:extLst>
          </p:cNvPr>
          <p:cNvSpPr txBox="1">
            <a:spLocks/>
          </p:cNvSpPr>
          <p:nvPr userDrawn="1"/>
        </p:nvSpPr>
        <p:spPr>
          <a:xfrm>
            <a:off x="9317789" y="6319928"/>
            <a:ext cx="2558290" cy="230832"/>
          </a:xfrm>
          <a:prstGeom prst="rect">
            <a:avLst/>
          </a:prstGeom>
          <a:noFill/>
        </p:spPr>
        <p:txBody>
          <a:bodyPr wrap="square" lIns="108000" rIns="108000" rtlCol="0">
            <a:spAutoFit/>
          </a:bodyPr>
          <a:lstStyle/>
          <a:p>
            <a:r>
              <a:rPr lang="fr-FR" sz="900" b="1" dirty="0">
                <a:solidFill>
                  <a:schemeClr val="bg2">
                    <a:lumMod val="40000"/>
                    <a:lumOff val="60000"/>
                  </a:schemeClr>
                </a:solidFill>
              </a:rPr>
              <a:t>Profondeur : </a:t>
            </a:r>
          </a:p>
        </p:txBody>
      </p:sp>
    </p:spTree>
    <p:extLst>
      <p:ext uri="{BB962C8B-B14F-4D97-AF65-F5344CB8AC3E}">
        <p14:creationId xmlns:p14="http://schemas.microsoft.com/office/powerpoint/2010/main" val="2702368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en-US"/>
              <a:t>Complete with a title here that carries your message on two lines at most for more </a:t>
            </a:r>
            <a:r>
              <a:rPr lang="en-US" noProof="0"/>
              <a:t>readability</a:t>
            </a:r>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Insert a top title here - must not exceed 1 line</a:t>
            </a:r>
          </a:p>
        </p:txBody>
      </p:sp>
      <p:sp>
        <p:nvSpPr>
          <p:cNvPr id="4" name="Espace réservé du contenu 3"/>
          <p:cNvSpPr>
            <a:spLocks noGrp="1"/>
          </p:cNvSpPr>
          <p:nvPr>
            <p:ph sz="quarter" idx="14" hasCustomPrompt="1"/>
          </p:nvPr>
        </p:nvSpPr>
        <p:spPr>
          <a:xfrm>
            <a:off x="425354" y="1341438"/>
            <a:ext cx="11342769" cy="4895850"/>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en-US"/>
              <a:t>Level 1 - </a:t>
            </a:r>
            <a:r>
              <a:rPr lang="en-US">
                <a:solidFill>
                  <a:srgbClr val="503078"/>
                </a:solidFill>
              </a:rPr>
              <a:t>To move to the next level, Alt + Shift + right arrow</a:t>
            </a:r>
            <a:endParaRPr lang="en-US"/>
          </a:p>
          <a:p>
            <a:pPr lvl="1"/>
            <a:r>
              <a:rPr lang="en-US"/>
              <a:t>Level 2</a:t>
            </a:r>
          </a:p>
          <a:p>
            <a:pPr lvl="2"/>
            <a:r>
              <a:rPr lang="en-US"/>
              <a:t>Level 3</a:t>
            </a:r>
          </a:p>
          <a:p>
            <a:pPr lvl="3"/>
            <a:r>
              <a:rPr lang="en-US"/>
              <a:t>Level 4</a:t>
            </a:r>
          </a:p>
          <a:p>
            <a:pPr lvl="4"/>
            <a:r>
              <a:rPr lang="en-US"/>
              <a:t>Level 5</a:t>
            </a:r>
          </a:p>
          <a:p>
            <a:pPr lvl="5"/>
            <a:r>
              <a:rPr lang="en-US"/>
              <a:t>Level 6</a:t>
            </a:r>
          </a:p>
          <a:p>
            <a:pPr lvl="6"/>
            <a:r>
              <a:rPr lang="en-US"/>
              <a:t>Level 7</a:t>
            </a:r>
          </a:p>
          <a:p>
            <a:pPr lvl="7"/>
            <a:r>
              <a:rPr lang="en-US" noProof="0"/>
              <a:t>Level </a:t>
            </a:r>
            <a:r>
              <a:rPr lang="en-US"/>
              <a:t>8</a:t>
            </a:r>
          </a:p>
          <a:p>
            <a:pPr lvl="8"/>
            <a:r>
              <a:rPr lang="en-US"/>
              <a:t>Level 9</a:t>
            </a:r>
          </a:p>
        </p:txBody>
      </p:sp>
    </p:spTree>
    <p:extLst>
      <p:ext uri="{BB962C8B-B14F-4D97-AF65-F5344CB8AC3E}">
        <p14:creationId xmlns:p14="http://schemas.microsoft.com/office/powerpoint/2010/main" val="37702991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41.xml"/><Relationship Id="rId21" Type="http://schemas.openxmlformats.org/officeDocument/2006/relationships/tags" Target="../tags/tag36.xml"/><Relationship Id="rId42" Type="http://schemas.openxmlformats.org/officeDocument/2006/relationships/tags" Target="../tags/tag57.xml"/><Relationship Id="rId47" Type="http://schemas.openxmlformats.org/officeDocument/2006/relationships/tags" Target="../tags/tag62.xml"/><Relationship Id="rId63" Type="http://schemas.openxmlformats.org/officeDocument/2006/relationships/tags" Target="../tags/tag78.xml"/><Relationship Id="rId68" Type="http://schemas.openxmlformats.org/officeDocument/2006/relationships/tags" Target="../tags/tag83.xml"/><Relationship Id="rId7" Type="http://schemas.openxmlformats.org/officeDocument/2006/relationships/slideLayout" Target="../slideLayouts/slideLayout25.xml"/><Relationship Id="rId71" Type="http://schemas.openxmlformats.org/officeDocument/2006/relationships/tags" Target="../tags/tag86.xml"/><Relationship Id="rId2" Type="http://schemas.openxmlformats.org/officeDocument/2006/relationships/slideLayout" Target="../slideLayouts/slideLayout20.xml"/><Relationship Id="rId16" Type="http://schemas.openxmlformats.org/officeDocument/2006/relationships/tags" Target="../tags/tag31.xml"/><Relationship Id="rId29" Type="http://schemas.openxmlformats.org/officeDocument/2006/relationships/tags" Target="../tags/tag44.xml"/><Relationship Id="rId11" Type="http://schemas.openxmlformats.org/officeDocument/2006/relationships/tags" Target="../tags/tag26.xml"/><Relationship Id="rId24" Type="http://schemas.openxmlformats.org/officeDocument/2006/relationships/tags" Target="../tags/tag39.xml"/><Relationship Id="rId32" Type="http://schemas.openxmlformats.org/officeDocument/2006/relationships/tags" Target="../tags/tag47.xml"/><Relationship Id="rId37" Type="http://schemas.openxmlformats.org/officeDocument/2006/relationships/tags" Target="../tags/tag52.xml"/><Relationship Id="rId40" Type="http://schemas.openxmlformats.org/officeDocument/2006/relationships/tags" Target="../tags/tag55.xml"/><Relationship Id="rId45" Type="http://schemas.openxmlformats.org/officeDocument/2006/relationships/tags" Target="../tags/tag60.xml"/><Relationship Id="rId53" Type="http://schemas.openxmlformats.org/officeDocument/2006/relationships/tags" Target="../tags/tag68.xml"/><Relationship Id="rId58" Type="http://schemas.openxmlformats.org/officeDocument/2006/relationships/tags" Target="../tags/tag73.xml"/><Relationship Id="rId66" Type="http://schemas.openxmlformats.org/officeDocument/2006/relationships/tags" Target="../tags/tag81.xml"/><Relationship Id="rId5" Type="http://schemas.openxmlformats.org/officeDocument/2006/relationships/slideLayout" Target="../slideLayouts/slideLayout23.xml"/><Relationship Id="rId61" Type="http://schemas.openxmlformats.org/officeDocument/2006/relationships/tags" Target="../tags/tag76.xml"/><Relationship Id="rId19" Type="http://schemas.openxmlformats.org/officeDocument/2006/relationships/tags" Target="../tags/tag3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tags" Target="../tags/tag45.xml"/><Relationship Id="rId35" Type="http://schemas.openxmlformats.org/officeDocument/2006/relationships/tags" Target="../tags/tag50.xml"/><Relationship Id="rId43" Type="http://schemas.openxmlformats.org/officeDocument/2006/relationships/tags" Target="../tags/tag58.xml"/><Relationship Id="rId48" Type="http://schemas.openxmlformats.org/officeDocument/2006/relationships/tags" Target="../tags/tag63.xml"/><Relationship Id="rId56" Type="http://schemas.openxmlformats.org/officeDocument/2006/relationships/tags" Target="../tags/tag71.xml"/><Relationship Id="rId64" Type="http://schemas.openxmlformats.org/officeDocument/2006/relationships/tags" Target="../tags/tag79.xml"/><Relationship Id="rId69" Type="http://schemas.openxmlformats.org/officeDocument/2006/relationships/tags" Target="../tags/tag84.xml"/><Relationship Id="rId8" Type="http://schemas.openxmlformats.org/officeDocument/2006/relationships/theme" Target="../theme/theme2.xml"/><Relationship Id="rId51" Type="http://schemas.openxmlformats.org/officeDocument/2006/relationships/tags" Target="../tags/tag66.xml"/><Relationship Id="rId3" Type="http://schemas.openxmlformats.org/officeDocument/2006/relationships/slideLayout" Target="../slideLayouts/slideLayout21.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tags" Target="../tags/tag40.xml"/><Relationship Id="rId33" Type="http://schemas.openxmlformats.org/officeDocument/2006/relationships/tags" Target="../tags/tag48.xml"/><Relationship Id="rId38" Type="http://schemas.openxmlformats.org/officeDocument/2006/relationships/tags" Target="../tags/tag53.xml"/><Relationship Id="rId46" Type="http://schemas.openxmlformats.org/officeDocument/2006/relationships/tags" Target="../tags/tag61.xml"/><Relationship Id="rId59" Type="http://schemas.openxmlformats.org/officeDocument/2006/relationships/tags" Target="../tags/tag74.xml"/><Relationship Id="rId67" Type="http://schemas.openxmlformats.org/officeDocument/2006/relationships/tags" Target="../tags/tag82.xml"/><Relationship Id="rId20" Type="http://schemas.openxmlformats.org/officeDocument/2006/relationships/tags" Target="../tags/tag35.xml"/><Relationship Id="rId41" Type="http://schemas.openxmlformats.org/officeDocument/2006/relationships/tags" Target="../tags/tag56.xml"/><Relationship Id="rId54" Type="http://schemas.openxmlformats.org/officeDocument/2006/relationships/tags" Target="../tags/tag69.xml"/><Relationship Id="rId62" Type="http://schemas.openxmlformats.org/officeDocument/2006/relationships/tags" Target="../tags/tag77.xml"/><Relationship Id="rId70" Type="http://schemas.openxmlformats.org/officeDocument/2006/relationships/tags" Target="../tags/tag85.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tags" Target="../tags/tag43.xml"/><Relationship Id="rId36" Type="http://schemas.openxmlformats.org/officeDocument/2006/relationships/tags" Target="../tags/tag51.xml"/><Relationship Id="rId49" Type="http://schemas.openxmlformats.org/officeDocument/2006/relationships/tags" Target="../tags/tag64.xml"/><Relationship Id="rId57" Type="http://schemas.openxmlformats.org/officeDocument/2006/relationships/tags" Target="../tags/tag72.xml"/><Relationship Id="rId10" Type="http://schemas.openxmlformats.org/officeDocument/2006/relationships/tags" Target="../tags/tag25.xml"/><Relationship Id="rId31" Type="http://schemas.openxmlformats.org/officeDocument/2006/relationships/tags" Target="../tags/tag46.xml"/><Relationship Id="rId44" Type="http://schemas.openxmlformats.org/officeDocument/2006/relationships/tags" Target="../tags/tag59.xml"/><Relationship Id="rId52" Type="http://schemas.openxmlformats.org/officeDocument/2006/relationships/tags" Target="../tags/tag67.xml"/><Relationship Id="rId60" Type="http://schemas.openxmlformats.org/officeDocument/2006/relationships/tags" Target="../tags/tag75.xml"/><Relationship Id="rId65" Type="http://schemas.openxmlformats.org/officeDocument/2006/relationships/tags" Target="../tags/tag80.xml"/><Relationship Id="rId4" Type="http://schemas.openxmlformats.org/officeDocument/2006/relationships/slideLayout" Target="../slideLayouts/slideLayout22.xml"/><Relationship Id="rId9" Type="http://schemas.openxmlformats.org/officeDocument/2006/relationships/tags" Target="../tags/tag24.xml"/><Relationship Id="rId13" Type="http://schemas.openxmlformats.org/officeDocument/2006/relationships/tags" Target="../tags/tag28.xml"/><Relationship Id="rId18" Type="http://schemas.openxmlformats.org/officeDocument/2006/relationships/tags" Target="../tags/tag33.xml"/><Relationship Id="rId39" Type="http://schemas.openxmlformats.org/officeDocument/2006/relationships/tags" Target="../tags/tag54.xml"/><Relationship Id="rId34" Type="http://schemas.openxmlformats.org/officeDocument/2006/relationships/tags" Target="../tags/tag49.xml"/><Relationship Id="rId50" Type="http://schemas.openxmlformats.org/officeDocument/2006/relationships/tags" Target="../tags/tag65.xml"/><Relationship Id="rId55" Type="http://schemas.openxmlformats.org/officeDocument/2006/relationships/tags" Target="../tags/tag7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tags" Target="../tags/tag97.xml"/><Relationship Id="rId21" Type="http://schemas.openxmlformats.org/officeDocument/2006/relationships/slideLayout" Target="../slideLayouts/slideLayout46.xml"/><Relationship Id="rId34" Type="http://schemas.openxmlformats.org/officeDocument/2006/relationships/tags" Target="../tags/tag92.xml"/><Relationship Id="rId42" Type="http://schemas.openxmlformats.org/officeDocument/2006/relationships/tags" Target="../tags/tag100.xml"/><Relationship Id="rId47" Type="http://schemas.openxmlformats.org/officeDocument/2006/relationships/tags" Target="../tags/tag105.xml"/><Relationship Id="rId50" Type="http://schemas.openxmlformats.org/officeDocument/2006/relationships/image" Target="../media/image1.png"/><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tags" Target="../tags/tag87.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ags" Target="../tags/tag90.xml"/><Relationship Id="rId37" Type="http://schemas.openxmlformats.org/officeDocument/2006/relationships/tags" Target="../tags/tag95.xml"/><Relationship Id="rId40" Type="http://schemas.openxmlformats.org/officeDocument/2006/relationships/tags" Target="../tags/tag98.xml"/><Relationship Id="rId45" Type="http://schemas.openxmlformats.org/officeDocument/2006/relationships/tags" Target="../tags/tag10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3.xml"/><Relationship Id="rId36" Type="http://schemas.openxmlformats.org/officeDocument/2006/relationships/tags" Target="../tags/tag94.xml"/><Relationship Id="rId49" Type="http://schemas.openxmlformats.org/officeDocument/2006/relationships/tags" Target="../tags/tag107.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ags" Target="../tags/tag89.xml"/><Relationship Id="rId44" Type="http://schemas.openxmlformats.org/officeDocument/2006/relationships/tags" Target="../tags/tag10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tags" Target="../tags/tag88.xml"/><Relationship Id="rId35" Type="http://schemas.openxmlformats.org/officeDocument/2006/relationships/tags" Target="../tags/tag93.xml"/><Relationship Id="rId43" Type="http://schemas.openxmlformats.org/officeDocument/2006/relationships/tags" Target="../tags/tag101.xml"/><Relationship Id="rId48" Type="http://schemas.openxmlformats.org/officeDocument/2006/relationships/tags" Target="../tags/tag106.xml"/><Relationship Id="rId8" Type="http://schemas.openxmlformats.org/officeDocument/2006/relationships/slideLayout" Target="../slideLayouts/slideLayout33.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tags" Target="../tags/tag91.xml"/><Relationship Id="rId38" Type="http://schemas.openxmlformats.org/officeDocument/2006/relationships/tags" Target="../tags/tag96.xml"/><Relationship Id="rId46" Type="http://schemas.openxmlformats.org/officeDocument/2006/relationships/tags" Target="../tags/tag104.xml"/><Relationship Id="rId20" Type="http://schemas.openxmlformats.org/officeDocument/2006/relationships/slideLayout" Target="../slideLayouts/slideLayout45.xml"/><Relationship Id="rId41" Type="http://schemas.openxmlformats.org/officeDocument/2006/relationships/tags" Target="../tags/tag99.xml"/><Relationship Id="rId1" Type="http://schemas.openxmlformats.org/officeDocument/2006/relationships/slideLayout" Target="../slideLayouts/slideLayout26.xml"/><Relationship Id="rId6"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ags" Target="../tags/tag117.xml"/><Relationship Id="rId39" Type="http://schemas.openxmlformats.org/officeDocument/2006/relationships/tags" Target="../tags/tag130.xml"/><Relationship Id="rId21" Type="http://schemas.openxmlformats.org/officeDocument/2006/relationships/tags" Target="../tags/tag112.xml"/><Relationship Id="rId34" Type="http://schemas.openxmlformats.org/officeDocument/2006/relationships/tags" Target="../tags/tag12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ags" Target="../tags/tag111.xml"/><Relationship Id="rId29" Type="http://schemas.openxmlformats.org/officeDocument/2006/relationships/tags" Target="../tags/tag120.xml"/><Relationship Id="rId41" Type="http://schemas.openxmlformats.org/officeDocument/2006/relationships/image" Target="../media/image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ags" Target="../tags/tag115.xml"/><Relationship Id="rId32" Type="http://schemas.openxmlformats.org/officeDocument/2006/relationships/tags" Target="../tags/tag123.xml"/><Relationship Id="rId37" Type="http://schemas.openxmlformats.org/officeDocument/2006/relationships/tags" Target="../tags/tag128.xml"/><Relationship Id="rId40" Type="http://schemas.openxmlformats.org/officeDocument/2006/relationships/tags" Target="../tags/tag131.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tags" Target="../tags/tag127.xml"/><Relationship Id="rId10" Type="http://schemas.openxmlformats.org/officeDocument/2006/relationships/slideLayout" Target="../slideLayouts/slideLayout62.xml"/><Relationship Id="rId19" Type="http://schemas.openxmlformats.org/officeDocument/2006/relationships/theme" Target="../theme/theme4.xml"/><Relationship Id="rId31" Type="http://schemas.openxmlformats.org/officeDocument/2006/relationships/tags" Target="../tags/tag12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tags" Target="../tags/tag121.xml"/><Relationship Id="rId35" Type="http://schemas.openxmlformats.org/officeDocument/2006/relationships/tags" Target="../tags/tag126.xml"/><Relationship Id="rId8" Type="http://schemas.openxmlformats.org/officeDocument/2006/relationships/slideLayout" Target="../slideLayouts/slideLayout60.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tags" Target="../tags/tag116.xml"/><Relationship Id="rId33" Type="http://schemas.openxmlformats.org/officeDocument/2006/relationships/tags" Target="../tags/tag124.xml"/><Relationship Id="rId38" Type="http://schemas.openxmlformats.org/officeDocument/2006/relationships/tags" Target="../tags/tag12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ags" Target="../tags/tag135.xml"/><Relationship Id="rId39" Type="http://schemas.openxmlformats.org/officeDocument/2006/relationships/tags" Target="../tags/tag148.xml"/><Relationship Id="rId21" Type="http://schemas.openxmlformats.org/officeDocument/2006/relationships/slideLayout" Target="../slideLayouts/slideLayout91.xml"/><Relationship Id="rId34" Type="http://schemas.openxmlformats.org/officeDocument/2006/relationships/tags" Target="../tags/tag143.xml"/><Relationship Id="rId42" Type="http://schemas.openxmlformats.org/officeDocument/2006/relationships/tags" Target="../tags/tag151.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tags" Target="../tags/tag138.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theme" Target="../theme/theme5.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45" Type="http://schemas.openxmlformats.org/officeDocument/2006/relationships/tags" Target="../tags/tag15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tags" Target="../tags/tag137.xml"/><Relationship Id="rId36" Type="http://schemas.openxmlformats.org/officeDocument/2006/relationships/tags" Target="../tags/tag14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tags" Target="../tags/tag140.xml"/><Relationship Id="rId44" Type="http://schemas.openxmlformats.org/officeDocument/2006/relationships/tags" Target="../tags/tag153.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tags" Target="../tags/tag152.xml"/><Relationship Id="rId8" Type="http://schemas.openxmlformats.org/officeDocument/2006/relationships/slideLayout" Target="../slideLayouts/slideLayout78.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46" Type="http://schemas.openxmlformats.org/officeDocument/2006/relationships/image" Target="../media/image1.png"/><Relationship Id="rId20" Type="http://schemas.openxmlformats.org/officeDocument/2006/relationships/slideLayout" Target="../slideLayouts/slideLayout90.xml"/><Relationship Id="rId41" Type="http://schemas.openxmlformats.org/officeDocument/2006/relationships/tags" Target="../tags/tag15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tags" Target="../tags/tag164.xml"/><Relationship Id="rId39" Type="http://schemas.openxmlformats.org/officeDocument/2006/relationships/tags" Target="../tags/tag177.xml"/><Relationship Id="rId21" Type="http://schemas.openxmlformats.org/officeDocument/2006/relationships/tags" Target="../tags/tag159.xml"/><Relationship Id="rId34" Type="http://schemas.openxmlformats.org/officeDocument/2006/relationships/tags" Target="../tags/tag172.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tags" Target="../tags/tag158.xml"/><Relationship Id="rId29" Type="http://schemas.openxmlformats.org/officeDocument/2006/relationships/tags" Target="../tags/tag167.xml"/><Relationship Id="rId41" Type="http://schemas.openxmlformats.org/officeDocument/2006/relationships/image" Target="../media/image1.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tags" Target="../tags/tag162.xml"/><Relationship Id="rId32" Type="http://schemas.openxmlformats.org/officeDocument/2006/relationships/tags" Target="../tags/tag170.xml"/><Relationship Id="rId37" Type="http://schemas.openxmlformats.org/officeDocument/2006/relationships/tags" Target="../tags/tag175.xml"/><Relationship Id="rId40" Type="http://schemas.openxmlformats.org/officeDocument/2006/relationships/tags" Target="../tags/tag178.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tags" Target="../tags/tag161.xml"/><Relationship Id="rId28" Type="http://schemas.openxmlformats.org/officeDocument/2006/relationships/tags" Target="../tags/tag166.xml"/><Relationship Id="rId36" Type="http://schemas.openxmlformats.org/officeDocument/2006/relationships/tags" Target="../tags/tag174.xml"/><Relationship Id="rId10" Type="http://schemas.openxmlformats.org/officeDocument/2006/relationships/slideLayout" Target="../slideLayouts/slideLayout103.xml"/><Relationship Id="rId19" Type="http://schemas.openxmlformats.org/officeDocument/2006/relationships/theme" Target="../theme/theme6.xml"/><Relationship Id="rId31" Type="http://schemas.openxmlformats.org/officeDocument/2006/relationships/tags" Target="../tags/tag169.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tags" Target="../tags/tag160.xml"/><Relationship Id="rId27" Type="http://schemas.openxmlformats.org/officeDocument/2006/relationships/tags" Target="../tags/tag165.xml"/><Relationship Id="rId30" Type="http://schemas.openxmlformats.org/officeDocument/2006/relationships/tags" Target="../tags/tag168.xml"/><Relationship Id="rId35" Type="http://schemas.openxmlformats.org/officeDocument/2006/relationships/tags" Target="../tags/tag173.xml"/><Relationship Id="rId8" Type="http://schemas.openxmlformats.org/officeDocument/2006/relationships/slideLayout" Target="../slideLayouts/slideLayout101.xml"/><Relationship Id="rId3" Type="http://schemas.openxmlformats.org/officeDocument/2006/relationships/slideLayout" Target="../slideLayouts/slideLayout96.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tags" Target="../tags/tag163.xml"/><Relationship Id="rId33" Type="http://schemas.openxmlformats.org/officeDocument/2006/relationships/tags" Target="../tags/tag171.xml"/><Relationship Id="rId38" Type="http://schemas.openxmlformats.org/officeDocument/2006/relationships/tags" Target="../tags/tag1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4"/>
            <a:ext cx="11342769" cy="936774"/>
          </a:xfrm>
          <a:prstGeom prst="rect">
            <a:avLst/>
          </a:prstGeom>
          <a:noFill/>
        </p:spPr>
        <p:txBody>
          <a:bodyPr vert="horz" lIns="108000" tIns="0" rIns="108000" bIns="0" rtlCol="0" anchor="t">
            <a:noAutofit/>
          </a:bodyPr>
          <a:lstStyle/>
          <a:p>
            <a:r>
              <a:rPr lang="en-GB" dirty="0"/>
              <a:t>Complete with a title here that carries your message on two lines at most for more </a:t>
            </a:r>
            <a:r>
              <a:rPr lang="en-GB" noProof="0" dirty="0"/>
              <a:t>readability</a:t>
            </a:r>
          </a:p>
        </p:txBody>
      </p:sp>
      <p:sp>
        <p:nvSpPr>
          <p:cNvPr id="4" name="Espace réservé du texte 3"/>
          <p:cNvSpPr>
            <a:spLocks noGrp="1"/>
          </p:cNvSpPr>
          <p:nvPr>
            <p:ph type="body" idx="1"/>
          </p:nvPr>
        </p:nvSpPr>
        <p:spPr>
          <a:xfrm>
            <a:off x="423984" y="1341438"/>
            <a:ext cx="11342769" cy="4894976"/>
          </a:xfrm>
          <a:prstGeom prst="rect">
            <a:avLst/>
          </a:prstGeom>
        </p:spPr>
        <p:txBody>
          <a:bodyPr vert="horz" lIns="108000" tIns="108000" rIns="108000" bIns="108000" rtlCol="0">
            <a:noAutofit/>
          </a:bodyPr>
          <a:lstStyle/>
          <a:p>
            <a:pPr lvl="0"/>
            <a:r>
              <a:rPr lang="en-GB" dirty="0"/>
              <a:t>Level 1 - </a:t>
            </a:r>
            <a:r>
              <a:rPr lang="en-GB" dirty="0">
                <a:solidFill>
                  <a:srgbClr val="503078"/>
                </a:solidFill>
              </a:rPr>
              <a:t>To move to the next level, Alt + Shift + right arrow</a:t>
            </a:r>
            <a:endParaRPr lang="en-GB" dirty="0"/>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noProof="0" dirty="0"/>
              <a:t>Level </a:t>
            </a:r>
            <a:r>
              <a:rPr lang="en-GB" dirty="0"/>
              <a:t>8</a:t>
            </a:r>
          </a:p>
          <a:p>
            <a:pPr lvl="8"/>
            <a:r>
              <a:rPr lang="en-GB" dirty="0"/>
              <a:t>Level 9</a:t>
            </a:r>
          </a:p>
        </p:txBody>
      </p:sp>
      <p:pic>
        <p:nvPicPr>
          <p:cNvPr id="10" name="Image 9"/>
          <p:cNvPicPr>
            <a:picLocks noChangeAspect="1"/>
          </p:cNvPicPr>
          <p:nvPr/>
        </p:nvPicPr>
        <p:blipFill rotWithShape="1">
          <a:blip r:embed="rId41" cstate="print">
            <a:extLst>
              <a:ext uri="{28A0092B-C50C-407E-A947-70E740481C1C}">
                <a14:useLocalDpi xmlns:a14="http://schemas.microsoft.com/office/drawing/2010/main" val="0"/>
              </a:ext>
            </a:extLst>
          </a:blip>
          <a:srcRect l="8505" t="8117" b="17461"/>
          <a:stretch/>
        </p:blipFill>
        <p:spPr>
          <a:xfrm>
            <a:off x="11269525" y="5935042"/>
            <a:ext cx="1139628" cy="926732"/>
          </a:xfrm>
          <a:prstGeom prst="rect">
            <a:avLst/>
          </a:prstGeom>
        </p:spPr>
      </p:pic>
      <p:sp>
        <p:nvSpPr>
          <p:cNvPr id="7" name="Rectangle 6">
            <a:extLst>
              <a:ext uri="{FF2B5EF4-FFF2-40B4-BE49-F238E27FC236}">
                <a16:creationId xmlns:a16="http://schemas.microsoft.com/office/drawing/2014/main" id="{9164010C-C689-41D2-BDBD-4CE0BE834A5F}"/>
              </a:ext>
            </a:extLst>
          </p:cNvPr>
          <p:cNvSpPr>
            <a:spLocks/>
          </p:cNvSpPr>
          <p:nvPr/>
        </p:nvSpPr>
        <p:spPr>
          <a:xfrm>
            <a:off x="10134601" y="6612746"/>
            <a:ext cx="1013040" cy="262095"/>
          </a:xfrm>
          <a:prstGeom prst="rect">
            <a:avLst/>
          </a:prstGeom>
        </p:spPr>
        <p:txBody>
          <a:bodyPr wrap="square" lIns="0" tIns="0" rIns="0" bIns="122400" anchor="t">
            <a:spAutoFit/>
          </a:bodyPr>
          <a:lstStyle/>
          <a:p>
            <a:pPr lvl="0" algn="r">
              <a:spcBef>
                <a:spcPts val="400"/>
              </a:spcBef>
              <a:buClr>
                <a:srgbClr val="660066"/>
              </a:buClr>
            </a:pPr>
            <a:r>
              <a:rPr lang="en-GB" sz="900" noProof="0" dirty="0">
                <a:solidFill>
                  <a:schemeClr val="bg2"/>
                </a:solidFill>
                <a:latin typeface="Tahoma" panose="020B0604030504040204" pitchFamily="34" charset="0"/>
                <a:ea typeface="Tahoma" panose="020B0604030504040204" pitchFamily="34" charset="0"/>
                <a:cs typeface="Tahoma" panose="020B0604030504040204" pitchFamily="34" charset="0"/>
              </a:rPr>
              <a:t>Wavestone © 2022</a:t>
            </a:r>
          </a:p>
        </p:txBody>
      </p:sp>
      <p:sp>
        <p:nvSpPr>
          <p:cNvPr id="9" name="Textfeld 6">
            <a:extLst>
              <a:ext uri="{FF2B5EF4-FFF2-40B4-BE49-F238E27FC236}">
                <a16:creationId xmlns:a16="http://schemas.microsoft.com/office/drawing/2014/main" id="{7C9B7266-9DDB-4A10-9117-38FB4CCD777A}"/>
              </a:ext>
            </a:extLst>
          </p:cNvPr>
          <p:cNvSpPr txBox="1">
            <a:spLocks/>
          </p:cNvSpPr>
          <p:nvPr/>
        </p:nvSpPr>
        <p:spPr bwMode="gray">
          <a:xfrm>
            <a:off x="11324889" y="6612746"/>
            <a:ext cx="443077" cy="246706"/>
          </a:xfrm>
          <a:prstGeom prst="rect">
            <a:avLst/>
          </a:prstGeom>
          <a:noFill/>
        </p:spPr>
        <p:txBody>
          <a:bodyPr wrap="square" lIns="0" tIns="0" rIns="0" bIns="12240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en-GB" sz="8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noProof="0" dirty="0">
              <a:solidFill>
                <a:schemeClr val="bg2"/>
              </a:solidFill>
            </a:endParaRPr>
          </a:p>
        </p:txBody>
      </p:sp>
      <p:grpSp>
        <p:nvGrpSpPr>
          <p:cNvPr id="8" name="Backup [Sticker]" hidden="1">
            <a:extLst>
              <a:ext uri="{FF2B5EF4-FFF2-40B4-BE49-F238E27FC236}">
                <a16:creationId xmlns:a16="http://schemas.microsoft.com/office/drawing/2014/main" id="{2D612861-6456-4144-A087-F8E07391DEA6}"/>
              </a:ext>
            </a:extLst>
          </p:cNvPr>
          <p:cNvGrpSpPr>
            <a:grpSpLocks noChangeAspect="1"/>
          </p:cNvGrpSpPr>
          <p:nvPr userDrawn="1"/>
        </p:nvGrpSpPr>
        <p:grpSpPr>
          <a:xfrm>
            <a:off x="9352934" y="437670"/>
            <a:ext cx="2376263" cy="773389"/>
            <a:chOff x="4016896" y="3395436"/>
            <a:chExt cx="1800000" cy="773389"/>
          </a:xfrm>
        </p:grpSpPr>
        <p:sp>
          <p:nvSpPr>
            <p:cNvPr id="11" name="Rectangle 10">
              <a:extLst>
                <a:ext uri="{FF2B5EF4-FFF2-40B4-BE49-F238E27FC236}">
                  <a16:creationId xmlns:a16="http://schemas.microsoft.com/office/drawing/2014/main" id="{49559BBE-4689-4CDF-A597-82DA427FBFFC}"/>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BACK UP</a:t>
              </a:r>
            </a:p>
          </p:txBody>
        </p:sp>
        <p:cxnSp>
          <p:nvCxnSpPr>
            <p:cNvPr id="12" name="Straight Connector 3">
              <a:extLst>
                <a:ext uri="{FF2B5EF4-FFF2-40B4-BE49-F238E27FC236}">
                  <a16:creationId xmlns:a16="http://schemas.microsoft.com/office/drawing/2014/main" id="{33B704EF-58C0-4F95-9D94-21833D5C88EB}"/>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4">
              <a:extLst>
                <a:ext uri="{FF2B5EF4-FFF2-40B4-BE49-F238E27FC236}">
                  <a16:creationId xmlns:a16="http://schemas.microsoft.com/office/drawing/2014/main" id="{F65944B1-A760-471F-AC7E-455E6BE28FE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Dummy [Sticker]" hidden="1">
            <a:extLst>
              <a:ext uri="{FF2B5EF4-FFF2-40B4-BE49-F238E27FC236}">
                <a16:creationId xmlns:a16="http://schemas.microsoft.com/office/drawing/2014/main" id="{EB2FDD30-8177-43B1-B9DB-F02C6513D5E6}"/>
              </a:ext>
            </a:extLst>
          </p:cNvPr>
          <p:cNvGrpSpPr>
            <a:grpSpLocks noChangeAspect="1"/>
          </p:cNvGrpSpPr>
          <p:nvPr userDrawn="1"/>
        </p:nvGrpSpPr>
        <p:grpSpPr>
          <a:xfrm>
            <a:off x="9352934" y="437670"/>
            <a:ext cx="2376264" cy="773389"/>
            <a:chOff x="4016896" y="3395436"/>
            <a:chExt cx="1800000" cy="773389"/>
          </a:xfrm>
        </p:grpSpPr>
        <p:sp>
          <p:nvSpPr>
            <p:cNvPr id="15" name="Rectangle 14">
              <a:extLst>
                <a:ext uri="{FF2B5EF4-FFF2-40B4-BE49-F238E27FC236}">
                  <a16:creationId xmlns:a16="http://schemas.microsoft.com/office/drawing/2014/main" id="{A594E525-6D64-43CD-9F3C-DEC687FD45D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DUMMY DATA</a:t>
              </a:r>
            </a:p>
          </p:txBody>
        </p:sp>
        <p:cxnSp>
          <p:nvCxnSpPr>
            <p:cNvPr id="16" name="Straight Connector 3">
              <a:extLst>
                <a:ext uri="{FF2B5EF4-FFF2-40B4-BE49-F238E27FC236}">
                  <a16:creationId xmlns:a16="http://schemas.microsoft.com/office/drawing/2014/main" id="{BB56848A-C175-449D-9F7E-3BE3684CD47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3C18B568-3FCC-4FF5-8FC1-5F9BD877899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Update [Sticker]" hidden="1">
            <a:extLst>
              <a:ext uri="{FF2B5EF4-FFF2-40B4-BE49-F238E27FC236}">
                <a16:creationId xmlns:a16="http://schemas.microsoft.com/office/drawing/2014/main" id="{17B82A77-3590-4CEF-941F-6BA700B84356}"/>
              </a:ext>
            </a:extLst>
          </p:cNvPr>
          <p:cNvGrpSpPr>
            <a:grpSpLocks noChangeAspect="1"/>
          </p:cNvGrpSpPr>
          <p:nvPr userDrawn="1"/>
        </p:nvGrpSpPr>
        <p:grpSpPr>
          <a:xfrm>
            <a:off x="9352934" y="437670"/>
            <a:ext cx="2376264" cy="773389"/>
            <a:chOff x="4016896" y="3395436"/>
            <a:chExt cx="1800000" cy="773389"/>
          </a:xfrm>
        </p:grpSpPr>
        <p:sp>
          <p:nvSpPr>
            <p:cNvPr id="19" name="Rectangle 18">
              <a:extLst>
                <a:ext uri="{FF2B5EF4-FFF2-40B4-BE49-F238E27FC236}">
                  <a16:creationId xmlns:a16="http://schemas.microsoft.com/office/drawing/2014/main" id="{5D795F8A-2238-405A-9BAA-4A72A295A62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UPDATE DATA</a:t>
              </a:r>
            </a:p>
          </p:txBody>
        </p:sp>
        <p:cxnSp>
          <p:nvCxnSpPr>
            <p:cNvPr id="20" name="Straight Connector 7">
              <a:extLst>
                <a:ext uri="{FF2B5EF4-FFF2-40B4-BE49-F238E27FC236}">
                  <a16:creationId xmlns:a16="http://schemas.microsoft.com/office/drawing/2014/main" id="{D5246AF5-4483-408F-A99B-62E3E76AE2B6}"/>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AA923365-A0C7-4F46-994D-81DF43AEEB3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 name="Final [Sticker]" hidden="1">
            <a:extLst>
              <a:ext uri="{FF2B5EF4-FFF2-40B4-BE49-F238E27FC236}">
                <a16:creationId xmlns:a16="http://schemas.microsoft.com/office/drawing/2014/main" id="{557FE114-2651-4402-A782-41BB8905900E}"/>
              </a:ext>
            </a:extLst>
          </p:cNvPr>
          <p:cNvGrpSpPr>
            <a:grpSpLocks noChangeAspect="1"/>
          </p:cNvGrpSpPr>
          <p:nvPr userDrawn="1"/>
        </p:nvGrpSpPr>
        <p:grpSpPr>
          <a:xfrm>
            <a:off x="9352934" y="437670"/>
            <a:ext cx="2376264" cy="773389"/>
            <a:chOff x="4016896" y="3395436"/>
            <a:chExt cx="1800000" cy="773389"/>
          </a:xfrm>
        </p:grpSpPr>
        <p:sp>
          <p:nvSpPr>
            <p:cNvPr id="23" name="Rectangle 22">
              <a:extLst>
                <a:ext uri="{FF2B5EF4-FFF2-40B4-BE49-F238E27FC236}">
                  <a16:creationId xmlns:a16="http://schemas.microsoft.com/office/drawing/2014/main" id="{241E9CE9-F56F-4F53-AFA7-3A374D108E5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FINAL SLIDE</a:t>
              </a:r>
            </a:p>
          </p:txBody>
        </p:sp>
        <p:cxnSp>
          <p:nvCxnSpPr>
            <p:cNvPr id="24" name="Straight Connector 7">
              <a:extLst>
                <a:ext uri="{FF2B5EF4-FFF2-40B4-BE49-F238E27FC236}">
                  <a16:creationId xmlns:a16="http://schemas.microsoft.com/office/drawing/2014/main" id="{A95F6FF3-B52F-4702-B478-E0EDA23BFE00}"/>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091DA36E-1606-4065-92E9-367039DFC67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6" name="Draft [Sticker]" hidden="1">
            <a:extLst>
              <a:ext uri="{FF2B5EF4-FFF2-40B4-BE49-F238E27FC236}">
                <a16:creationId xmlns:a16="http://schemas.microsoft.com/office/drawing/2014/main" id="{E61AEF68-C4E8-4693-9403-0A1EE61FA980}"/>
              </a:ext>
            </a:extLst>
          </p:cNvPr>
          <p:cNvGrpSpPr>
            <a:grpSpLocks noChangeAspect="1"/>
          </p:cNvGrpSpPr>
          <p:nvPr userDrawn="1"/>
        </p:nvGrpSpPr>
        <p:grpSpPr>
          <a:xfrm>
            <a:off x="9352934" y="437670"/>
            <a:ext cx="2376264" cy="773389"/>
            <a:chOff x="4016896" y="3395436"/>
            <a:chExt cx="1800000" cy="773389"/>
          </a:xfrm>
        </p:grpSpPr>
        <p:sp>
          <p:nvSpPr>
            <p:cNvPr id="27" name="Rectangle 26">
              <a:extLst>
                <a:ext uri="{FF2B5EF4-FFF2-40B4-BE49-F238E27FC236}">
                  <a16:creationId xmlns:a16="http://schemas.microsoft.com/office/drawing/2014/main" id="{AA86A202-BE7F-4FF6-AAE2-9E53A2B22082}"/>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DRAFT SLIDE</a:t>
              </a:r>
            </a:p>
          </p:txBody>
        </p:sp>
        <p:cxnSp>
          <p:nvCxnSpPr>
            <p:cNvPr id="28" name="Straight Connector 7">
              <a:extLst>
                <a:ext uri="{FF2B5EF4-FFF2-40B4-BE49-F238E27FC236}">
                  <a16:creationId xmlns:a16="http://schemas.microsoft.com/office/drawing/2014/main" id="{1DB23EA7-9ECF-49CB-91E7-54B6E7ABEE4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1AE3B08B-75D8-463E-AC4F-1BF2ECC7D6D1}"/>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Discussion [Sticker]" hidden="1">
            <a:extLst>
              <a:ext uri="{FF2B5EF4-FFF2-40B4-BE49-F238E27FC236}">
                <a16:creationId xmlns:a16="http://schemas.microsoft.com/office/drawing/2014/main" id="{03B43125-4DBD-4211-B2F1-7C7E36CA6091}"/>
              </a:ext>
            </a:extLst>
          </p:cNvPr>
          <p:cNvGrpSpPr>
            <a:grpSpLocks noChangeAspect="1"/>
          </p:cNvGrpSpPr>
          <p:nvPr userDrawn="1"/>
        </p:nvGrpSpPr>
        <p:grpSpPr>
          <a:xfrm>
            <a:off x="9352934" y="437670"/>
            <a:ext cx="2376264" cy="773389"/>
            <a:chOff x="4016896" y="3395436"/>
            <a:chExt cx="1800000" cy="773389"/>
          </a:xfrm>
        </p:grpSpPr>
        <p:sp>
          <p:nvSpPr>
            <p:cNvPr id="31" name="Rectangle 30">
              <a:extLst>
                <a:ext uri="{FF2B5EF4-FFF2-40B4-BE49-F238E27FC236}">
                  <a16:creationId xmlns:a16="http://schemas.microsoft.com/office/drawing/2014/main" id="{BD037D40-263B-4793-B281-3D916A131DEA}"/>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FOR DISCUSSION</a:t>
              </a:r>
            </a:p>
          </p:txBody>
        </p:sp>
        <p:cxnSp>
          <p:nvCxnSpPr>
            <p:cNvPr id="32" name="Straight Connector 7">
              <a:extLst>
                <a:ext uri="{FF2B5EF4-FFF2-40B4-BE49-F238E27FC236}">
                  <a16:creationId xmlns:a16="http://schemas.microsoft.com/office/drawing/2014/main" id="{A9296692-3140-4E0F-8CED-511CC687786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F8470928-ACCE-4977-9553-5ACA9A4462C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Internal [Sticker]" hidden="1">
            <a:extLst>
              <a:ext uri="{FF2B5EF4-FFF2-40B4-BE49-F238E27FC236}">
                <a16:creationId xmlns:a16="http://schemas.microsoft.com/office/drawing/2014/main" id="{BC5FC9A0-2200-40EB-B75F-EAAAF4FC2B18}"/>
              </a:ext>
            </a:extLst>
          </p:cNvPr>
          <p:cNvGrpSpPr>
            <a:grpSpLocks noChangeAspect="1"/>
          </p:cNvGrpSpPr>
          <p:nvPr userDrawn="1"/>
        </p:nvGrpSpPr>
        <p:grpSpPr>
          <a:xfrm>
            <a:off x="9352934" y="437670"/>
            <a:ext cx="2376264" cy="773389"/>
            <a:chOff x="4016896" y="3395436"/>
            <a:chExt cx="1800000" cy="773389"/>
          </a:xfrm>
        </p:grpSpPr>
        <p:sp>
          <p:nvSpPr>
            <p:cNvPr id="35" name="Rectangle 34">
              <a:extLst>
                <a:ext uri="{FF2B5EF4-FFF2-40B4-BE49-F238E27FC236}">
                  <a16:creationId xmlns:a16="http://schemas.microsoft.com/office/drawing/2014/main" id="{BF42BC1E-ED48-4ECB-AD26-7AD0EAEE1744}"/>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INTERNAL USE ONLY</a:t>
              </a:r>
            </a:p>
          </p:txBody>
        </p:sp>
        <p:cxnSp>
          <p:nvCxnSpPr>
            <p:cNvPr id="36" name="Straight Connector 7">
              <a:extLst>
                <a:ext uri="{FF2B5EF4-FFF2-40B4-BE49-F238E27FC236}">
                  <a16:creationId xmlns:a16="http://schemas.microsoft.com/office/drawing/2014/main" id="{BF38FE2E-AE95-45DA-AD70-4F6106E1DFA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A32AE8B1-AA7F-4770-BE20-F8B438FBE8A4}"/>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esponsible [Sticker]" hidden="1">
            <a:extLst>
              <a:ext uri="{FF2B5EF4-FFF2-40B4-BE49-F238E27FC236}">
                <a16:creationId xmlns:a16="http://schemas.microsoft.com/office/drawing/2014/main" id="{F5C7D54A-255B-464C-B53D-A5C545177612}"/>
              </a:ext>
            </a:extLst>
          </p:cNvPr>
          <p:cNvGrpSpPr>
            <a:grpSpLocks noChangeAspect="1"/>
          </p:cNvGrpSpPr>
          <p:nvPr userDrawn="1"/>
        </p:nvGrpSpPr>
        <p:grpSpPr>
          <a:xfrm>
            <a:off x="9352934" y="437670"/>
            <a:ext cx="2376264" cy="773389"/>
            <a:chOff x="4016896" y="3395436"/>
            <a:chExt cx="1800000" cy="773389"/>
          </a:xfrm>
        </p:grpSpPr>
        <p:sp>
          <p:nvSpPr>
            <p:cNvPr id="39" name="Rectangle 38">
              <a:extLst>
                <a:ext uri="{FF2B5EF4-FFF2-40B4-BE49-F238E27FC236}">
                  <a16:creationId xmlns:a16="http://schemas.microsoft.com/office/drawing/2014/main" id="{B7401D84-C299-491F-AF09-715F1C8FCB4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400" dirty="0">
                  <a:solidFill>
                    <a:schemeClr val="bg1"/>
                  </a:solidFill>
                  <a:ea typeface="+mj-ea"/>
                  <a:cs typeface="+mj-cs"/>
                </a:rPr>
                <a:t>RESPONSIBLE:</a:t>
              </a:r>
              <a:br>
                <a:rPr lang="en-GB" sz="1400" dirty="0">
                  <a:solidFill>
                    <a:schemeClr val="bg1"/>
                  </a:solidFill>
                  <a:ea typeface="+mj-ea"/>
                  <a:cs typeface="+mj-cs"/>
                </a:rPr>
              </a:br>
              <a:r>
                <a:rPr lang="en-GB" sz="1400" dirty="0">
                  <a:solidFill>
                    <a:schemeClr val="bg1"/>
                  </a:solidFill>
                  <a:ea typeface="+mj-ea"/>
                  <a:cs typeface="+mj-cs"/>
                </a:rPr>
                <a:t>XXX</a:t>
              </a:r>
            </a:p>
          </p:txBody>
        </p:sp>
        <p:cxnSp>
          <p:nvCxnSpPr>
            <p:cNvPr id="40" name="Straight Connector 7">
              <a:extLst>
                <a:ext uri="{FF2B5EF4-FFF2-40B4-BE49-F238E27FC236}">
                  <a16:creationId xmlns:a16="http://schemas.microsoft.com/office/drawing/2014/main" id="{89A27B5C-644C-4C4D-BEC7-1CBD9638ADBA}"/>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8">
              <a:extLst>
                <a:ext uri="{FF2B5EF4-FFF2-40B4-BE49-F238E27FC236}">
                  <a16:creationId xmlns:a16="http://schemas.microsoft.com/office/drawing/2014/main" id="{C69EF32C-88F5-4F7A-89FC-5A41D0B62797}"/>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Content [Comment]" hidden="1">
            <a:extLst>
              <a:ext uri="{FF2B5EF4-FFF2-40B4-BE49-F238E27FC236}">
                <a16:creationId xmlns:a16="http://schemas.microsoft.com/office/drawing/2014/main" id="{6A55BACF-4094-46EF-8879-25C6E1659554}"/>
              </a:ext>
            </a:extLst>
          </p:cNvPr>
          <p:cNvSpPr>
            <a:spLocks/>
          </p:cNvSpPr>
          <p:nvPr userDrawn="1"/>
        </p:nvSpPr>
        <p:spPr>
          <a:xfrm>
            <a:off x="9103842" y="404813"/>
            <a:ext cx="2664296" cy="1152128"/>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Content</a:t>
            </a:r>
          </a:p>
        </p:txBody>
      </p:sp>
      <p:sp>
        <p:nvSpPr>
          <p:cNvPr id="43" name="Formatting [Comment]" hidden="1">
            <a:extLst>
              <a:ext uri="{FF2B5EF4-FFF2-40B4-BE49-F238E27FC236}">
                <a16:creationId xmlns:a16="http://schemas.microsoft.com/office/drawing/2014/main" id="{76F799D8-58F0-4C8D-96E0-50E4CA68B097}"/>
              </a:ext>
            </a:extLst>
          </p:cNvPr>
          <p:cNvSpPr/>
          <p:nvPr userDrawn="1"/>
        </p:nvSpPr>
        <p:spPr>
          <a:xfrm>
            <a:off x="9103842" y="404813"/>
            <a:ext cx="2664296" cy="1152128"/>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Formatting</a:t>
            </a:r>
          </a:p>
        </p:txBody>
      </p:sp>
      <p:sp>
        <p:nvSpPr>
          <p:cNvPr id="44" name="Footnote [Placeholder]" hidden="1">
            <a:extLst>
              <a:ext uri="{FF2B5EF4-FFF2-40B4-BE49-F238E27FC236}">
                <a16:creationId xmlns:a16="http://schemas.microsoft.com/office/drawing/2014/main" id="{87236BA8-2EA2-47A9-8A21-BD3B135FEED1}"/>
              </a:ext>
            </a:extLst>
          </p:cNvPr>
          <p:cNvSpPr>
            <a:spLocks/>
          </p:cNvSpPr>
          <p:nvPr userDrawn="1"/>
        </p:nvSpPr>
        <p:spPr>
          <a:xfrm>
            <a:off x="423984" y="6249935"/>
            <a:ext cx="11344154" cy="25498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900" dirty="0">
                <a:solidFill>
                  <a:schemeClr val="tx1">
                    <a:lumMod val="100000"/>
                  </a:schemeClr>
                </a:solidFill>
              </a:rPr>
              <a:t>(n)  </a:t>
            </a:r>
          </a:p>
        </p:txBody>
      </p:sp>
      <p:grpSp>
        <p:nvGrpSpPr>
          <p:cNvPr id="45" name="Harvey 3" hidden="1">
            <a:extLst>
              <a:ext uri="{FF2B5EF4-FFF2-40B4-BE49-F238E27FC236}">
                <a16:creationId xmlns:a16="http://schemas.microsoft.com/office/drawing/2014/main" id="{AB56B48A-B13A-4DCA-AC14-933F5CB2BAEA}"/>
              </a:ext>
            </a:extLst>
          </p:cNvPr>
          <p:cNvGrpSpPr>
            <a:grpSpLocks/>
          </p:cNvGrpSpPr>
          <p:nvPr userDrawn="1">
            <p:custDataLst>
              <p:tags r:id="rId20"/>
            </p:custDataLst>
          </p:nvPr>
        </p:nvGrpSpPr>
        <p:grpSpPr>
          <a:xfrm>
            <a:off x="11436589" y="1387593"/>
            <a:ext cx="292608" cy="292608"/>
            <a:chOff x="0" y="0"/>
            <a:chExt cx="914400" cy="914400"/>
          </a:xfrm>
          <a:solidFill>
            <a:schemeClr val="tx1"/>
          </a:solidFill>
        </p:grpSpPr>
        <p:sp>
          <p:nvSpPr>
            <p:cNvPr id="46" name="Harvey 0/3 [0]" hidden="1">
              <a:extLst>
                <a:ext uri="{FF2B5EF4-FFF2-40B4-BE49-F238E27FC236}">
                  <a16:creationId xmlns:a16="http://schemas.microsoft.com/office/drawing/2014/main" id="{03BA8458-BF17-44BB-8FC5-AF46B54DD7A8}"/>
                </a:ext>
              </a:extLst>
            </p:cNvPr>
            <p:cNvSpPr>
              <a:spLocks noChangeAspect="1"/>
            </p:cNvSpPr>
            <p:nvPr>
              <p:custDataLst>
                <p:tags r:id="rId3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Harvey 1/3 [1]">
              <a:extLst>
                <a:ext uri="{FF2B5EF4-FFF2-40B4-BE49-F238E27FC236}">
                  <a16:creationId xmlns:a16="http://schemas.microsoft.com/office/drawing/2014/main" id="{A1B88A45-7B39-43DD-B6E4-9A1B00FF5E0D}"/>
                </a:ext>
              </a:extLst>
            </p:cNvPr>
            <p:cNvSpPr>
              <a:spLocks noChangeAspect="1"/>
            </p:cNvSpPr>
            <p:nvPr>
              <p:custDataLst>
                <p:tags r:id="rId38"/>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Harvey 2/3 [2]" hidden="1">
              <a:extLst>
                <a:ext uri="{FF2B5EF4-FFF2-40B4-BE49-F238E27FC236}">
                  <a16:creationId xmlns:a16="http://schemas.microsoft.com/office/drawing/2014/main" id="{461C8B0B-F33C-4662-9276-B76866631D5D}"/>
                </a:ext>
              </a:extLst>
            </p:cNvPr>
            <p:cNvSpPr>
              <a:spLocks noChangeAspect="1"/>
            </p:cNvSpPr>
            <p:nvPr>
              <p:custDataLst>
                <p:tags r:id="rId39"/>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Harvey 3/3 [3]" hidden="1">
              <a:extLst>
                <a:ext uri="{FF2B5EF4-FFF2-40B4-BE49-F238E27FC236}">
                  <a16:creationId xmlns:a16="http://schemas.microsoft.com/office/drawing/2014/main" id="{E5E6F25D-C365-41B4-90B8-6E32F070553A}"/>
                </a:ext>
              </a:extLst>
            </p:cNvPr>
            <p:cNvSpPr>
              <a:spLocks noChangeAspect="1"/>
            </p:cNvSpPr>
            <p:nvPr>
              <p:custDataLst>
                <p:tags r:id="rId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Harvey 4" hidden="1">
            <a:extLst>
              <a:ext uri="{FF2B5EF4-FFF2-40B4-BE49-F238E27FC236}">
                <a16:creationId xmlns:a16="http://schemas.microsoft.com/office/drawing/2014/main" id="{F3738B8D-5F34-4474-8585-B223B059663F}"/>
              </a:ext>
            </a:extLst>
          </p:cNvPr>
          <p:cNvGrpSpPr>
            <a:grpSpLocks/>
          </p:cNvGrpSpPr>
          <p:nvPr userDrawn="1">
            <p:custDataLst>
              <p:tags r:id="rId21"/>
            </p:custDataLst>
          </p:nvPr>
        </p:nvGrpSpPr>
        <p:grpSpPr>
          <a:xfrm>
            <a:off x="11436589" y="1387593"/>
            <a:ext cx="292608" cy="292608"/>
            <a:chOff x="0" y="0"/>
            <a:chExt cx="914400" cy="914400"/>
          </a:xfrm>
          <a:solidFill>
            <a:schemeClr val="tx1"/>
          </a:solidFill>
        </p:grpSpPr>
        <p:sp>
          <p:nvSpPr>
            <p:cNvPr id="51" name="Harvey 0/4 [0]" hidden="1">
              <a:extLst>
                <a:ext uri="{FF2B5EF4-FFF2-40B4-BE49-F238E27FC236}">
                  <a16:creationId xmlns:a16="http://schemas.microsoft.com/office/drawing/2014/main" id="{526742BC-75CB-43A3-B79F-2FFEBB0ABF99}"/>
                </a:ext>
              </a:extLst>
            </p:cNvPr>
            <p:cNvSpPr>
              <a:spLocks noChangeAspect="1"/>
            </p:cNvSpPr>
            <p:nvPr>
              <p:custDataLst>
                <p:tags r:id="rId3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Harvey 1/4 [1]">
              <a:extLst>
                <a:ext uri="{FF2B5EF4-FFF2-40B4-BE49-F238E27FC236}">
                  <a16:creationId xmlns:a16="http://schemas.microsoft.com/office/drawing/2014/main" id="{9214406F-3F57-4AAD-958A-14A8D846454A}"/>
                </a:ext>
              </a:extLst>
            </p:cNvPr>
            <p:cNvSpPr>
              <a:spLocks noChangeAspect="1"/>
            </p:cNvSpPr>
            <p:nvPr>
              <p:custDataLst>
                <p:tags r:id="rId33"/>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Harvey 2/4 [2]" hidden="1">
              <a:extLst>
                <a:ext uri="{FF2B5EF4-FFF2-40B4-BE49-F238E27FC236}">
                  <a16:creationId xmlns:a16="http://schemas.microsoft.com/office/drawing/2014/main" id="{FFB64714-F315-423F-A74B-CB22FF117463}"/>
                </a:ext>
              </a:extLst>
            </p:cNvPr>
            <p:cNvSpPr>
              <a:spLocks noChangeAspect="1"/>
            </p:cNvSpPr>
            <p:nvPr>
              <p:custDataLst>
                <p:tags r:id="rId3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Harvey 3/4 [3]" hidden="1">
              <a:extLst>
                <a:ext uri="{FF2B5EF4-FFF2-40B4-BE49-F238E27FC236}">
                  <a16:creationId xmlns:a16="http://schemas.microsoft.com/office/drawing/2014/main" id="{41F00AD0-46C5-4613-A4A4-BD02F22A8EC9}"/>
                </a:ext>
              </a:extLst>
            </p:cNvPr>
            <p:cNvSpPr>
              <a:spLocks noChangeAspect="1"/>
            </p:cNvSpPr>
            <p:nvPr>
              <p:custDataLst>
                <p:tags r:id="rId35"/>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Harvey 4/4 [4]" hidden="1">
              <a:extLst>
                <a:ext uri="{FF2B5EF4-FFF2-40B4-BE49-F238E27FC236}">
                  <a16:creationId xmlns:a16="http://schemas.microsoft.com/office/drawing/2014/main" id="{48383E51-D619-4168-9E3B-66D56772AC00}"/>
                </a:ext>
              </a:extLst>
            </p:cNvPr>
            <p:cNvSpPr>
              <a:spLocks noChangeAspect="1"/>
            </p:cNvSpPr>
            <p:nvPr>
              <p:custDataLst>
                <p:tags r:id="rId3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6" name="Harvey 8" hidden="1">
            <a:extLst>
              <a:ext uri="{FF2B5EF4-FFF2-40B4-BE49-F238E27FC236}">
                <a16:creationId xmlns:a16="http://schemas.microsoft.com/office/drawing/2014/main" id="{149EF30B-B72A-4CB2-B293-A9AA86FA3497}"/>
              </a:ext>
            </a:extLst>
          </p:cNvPr>
          <p:cNvGrpSpPr>
            <a:grpSpLocks/>
          </p:cNvGrpSpPr>
          <p:nvPr userDrawn="1">
            <p:custDataLst>
              <p:tags r:id="rId22"/>
            </p:custDataLst>
          </p:nvPr>
        </p:nvGrpSpPr>
        <p:grpSpPr>
          <a:xfrm>
            <a:off x="11436589" y="1387593"/>
            <a:ext cx="292608" cy="292608"/>
            <a:chOff x="0" y="0"/>
            <a:chExt cx="914400" cy="914400"/>
          </a:xfrm>
          <a:solidFill>
            <a:schemeClr val="tx1"/>
          </a:solidFill>
        </p:grpSpPr>
        <p:sp>
          <p:nvSpPr>
            <p:cNvPr id="57" name="Harvey 0/8 [0]" hidden="1">
              <a:extLst>
                <a:ext uri="{FF2B5EF4-FFF2-40B4-BE49-F238E27FC236}">
                  <a16:creationId xmlns:a16="http://schemas.microsoft.com/office/drawing/2014/main" id="{781402E4-C2D1-4B42-92FF-200680534BFE}"/>
                </a:ext>
              </a:extLst>
            </p:cNvPr>
            <p:cNvSpPr>
              <a:spLocks noChangeAspect="1"/>
            </p:cNvSpPr>
            <p:nvPr>
              <p:custDataLst>
                <p:tags r:id="rId2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Harvey 1/8 [1]">
              <a:extLst>
                <a:ext uri="{FF2B5EF4-FFF2-40B4-BE49-F238E27FC236}">
                  <a16:creationId xmlns:a16="http://schemas.microsoft.com/office/drawing/2014/main" id="{437A60E1-AD08-408D-B22C-CA33214D61A5}"/>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Harvey 2/8 [2]" hidden="1">
              <a:extLst>
                <a:ext uri="{FF2B5EF4-FFF2-40B4-BE49-F238E27FC236}">
                  <a16:creationId xmlns:a16="http://schemas.microsoft.com/office/drawing/2014/main" id="{A83A940B-79A1-4278-8FDE-A88BEC7182B5}"/>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Harvey 3/8 [3]" hidden="1">
              <a:extLst>
                <a:ext uri="{FF2B5EF4-FFF2-40B4-BE49-F238E27FC236}">
                  <a16:creationId xmlns:a16="http://schemas.microsoft.com/office/drawing/2014/main" id="{20999808-10F7-4408-A1F8-FA2BF0D93FE9}"/>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Harvey 4/8 [4]" hidden="1">
              <a:extLst>
                <a:ext uri="{FF2B5EF4-FFF2-40B4-BE49-F238E27FC236}">
                  <a16:creationId xmlns:a16="http://schemas.microsoft.com/office/drawing/2014/main" id="{1F0DFB77-D094-4693-A14D-EEBF043CD125}"/>
                </a:ext>
              </a:extLst>
            </p:cNvPr>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Harvey 5/8 [5]" hidden="1">
              <a:extLst>
                <a:ext uri="{FF2B5EF4-FFF2-40B4-BE49-F238E27FC236}">
                  <a16:creationId xmlns:a16="http://schemas.microsoft.com/office/drawing/2014/main" id="{F7A73F00-4117-4458-ADB2-8FFCD1E57D1D}"/>
                </a:ext>
              </a:extLst>
            </p:cNvPr>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Harvey 6/8 [6]" hidden="1">
              <a:extLst>
                <a:ext uri="{FF2B5EF4-FFF2-40B4-BE49-F238E27FC236}">
                  <a16:creationId xmlns:a16="http://schemas.microsoft.com/office/drawing/2014/main" id="{D69AA71E-1F92-4B0D-8C7A-0628E6C3F86E}"/>
                </a:ext>
              </a:extLst>
            </p:cNvPr>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Harvey 7/8 [7]" hidden="1">
              <a:extLst>
                <a:ext uri="{FF2B5EF4-FFF2-40B4-BE49-F238E27FC236}">
                  <a16:creationId xmlns:a16="http://schemas.microsoft.com/office/drawing/2014/main" id="{1A135E0D-5BD8-4DC3-93A9-D76A430BEE45}"/>
                </a:ext>
              </a:extLst>
            </p:cNvPr>
            <p:cNvSpPr>
              <a:spLocks noChangeAspect="1"/>
            </p:cNvSpPr>
            <p:nvPr>
              <p:custDataLst>
                <p:tags r:id="rId30"/>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Harvey 8/8 [8]" hidden="1">
              <a:extLst>
                <a:ext uri="{FF2B5EF4-FFF2-40B4-BE49-F238E27FC236}">
                  <a16:creationId xmlns:a16="http://schemas.microsoft.com/office/drawing/2014/main" id="{80DC225A-57B9-4EEC-9F07-116EA5F92C4F}"/>
                </a:ext>
              </a:extLst>
            </p:cNvPr>
            <p:cNvSpPr>
              <a:spLocks noChangeAspect="1"/>
            </p:cNvSpPr>
            <p:nvPr>
              <p:custDataLst>
                <p:tags r:id="rId3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3811838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5" r:id="rId11"/>
    <p:sldLayoutId id="2147483768" r:id="rId12"/>
    <p:sldLayoutId id="2147483773" r:id="rId13"/>
    <p:sldLayoutId id="2147483770" r:id="rId14"/>
    <p:sldLayoutId id="2147483771" r:id="rId15"/>
    <p:sldLayoutId id="2147483772" r:id="rId16"/>
    <p:sldLayoutId id="2147483786" r:id="rId17"/>
    <p:sldLayoutId id="2147483831" r:id="rId18"/>
  </p:sldLayoutIdLst>
  <p:hf hdr="0" ft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2387" userDrawn="1">
          <p15:clr>
            <a:srgbClr val="F26B43"/>
          </p15:clr>
        </p15:guide>
        <p15:guide id="22" pos="3840" userDrawn="1">
          <p15:clr>
            <a:srgbClr val="F26B43"/>
          </p15:clr>
        </p15:guide>
        <p15:guide id="23" pos="267" userDrawn="1">
          <p15:clr>
            <a:srgbClr val="F26B43"/>
          </p15:clr>
        </p15:guide>
        <p15:guide id="24" pos="7413" userDrawn="1">
          <p15:clr>
            <a:srgbClr val="F26B43"/>
          </p15:clr>
        </p15:guide>
        <p15:guide id="25" orient="horz" pos="255" userDrawn="1">
          <p15:clr>
            <a:srgbClr val="F26B43"/>
          </p15:clr>
        </p15:guide>
        <p15:guide id="26" orient="horz" pos="845" userDrawn="1">
          <p15:clr>
            <a:srgbClr val="F26B43"/>
          </p15:clr>
        </p15:guide>
        <p15:guide id="27"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7" name="Backup [Sticker]" hidden="1">
            <a:extLst>
              <a:ext uri="{FF2B5EF4-FFF2-40B4-BE49-F238E27FC236}">
                <a16:creationId xmlns:a16="http://schemas.microsoft.com/office/drawing/2014/main" id="{772A900F-8DEC-499A-8257-D21C9D4135CD}"/>
              </a:ext>
            </a:extLst>
          </p:cNvPr>
          <p:cNvGrpSpPr>
            <a:grpSpLocks noChangeAspect="1"/>
          </p:cNvGrpSpPr>
          <p:nvPr/>
        </p:nvGrpSpPr>
        <p:grpSpPr>
          <a:xfrm>
            <a:off x="8794197" y="437671"/>
            <a:ext cx="2924631" cy="773389"/>
            <a:chOff x="4016896" y="3395436"/>
            <a:chExt cx="1800000" cy="773389"/>
          </a:xfrm>
        </p:grpSpPr>
        <p:sp>
          <p:nvSpPr>
            <p:cNvPr id="8" name="Rectangle 7">
              <a:extLst>
                <a:ext uri="{FF2B5EF4-FFF2-40B4-BE49-F238E27FC236}">
                  <a16:creationId xmlns:a16="http://schemas.microsoft.com/office/drawing/2014/main" id="{3DD77054-1A60-4A31-B313-8AAA413CD4D1}"/>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959" dirty="0">
                  <a:solidFill>
                    <a:schemeClr val="bg1"/>
                  </a:solidFill>
                  <a:ea typeface="+mj-ea"/>
                  <a:cs typeface="+mj-cs"/>
                </a:rPr>
                <a:t>BACK UP</a:t>
              </a:r>
            </a:p>
          </p:txBody>
        </p:sp>
        <p:cxnSp>
          <p:nvCxnSpPr>
            <p:cNvPr id="9" name="Straight Connector 3">
              <a:extLst>
                <a:ext uri="{FF2B5EF4-FFF2-40B4-BE49-F238E27FC236}">
                  <a16:creationId xmlns:a16="http://schemas.microsoft.com/office/drawing/2014/main" id="{9BB15C9E-EFEE-4C36-B0C7-69DB0F858353}"/>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4">
              <a:extLst>
                <a:ext uri="{FF2B5EF4-FFF2-40B4-BE49-F238E27FC236}">
                  <a16:creationId xmlns:a16="http://schemas.microsoft.com/office/drawing/2014/main" id="{A6175DDE-0760-4F01-AEE2-6DDC13D503FE}"/>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Dummy [Sticker]" hidden="1">
            <a:extLst>
              <a:ext uri="{FF2B5EF4-FFF2-40B4-BE49-F238E27FC236}">
                <a16:creationId xmlns:a16="http://schemas.microsoft.com/office/drawing/2014/main" id="{301AFF47-785C-4E2A-B257-1A826B0EAFC7}"/>
              </a:ext>
            </a:extLst>
          </p:cNvPr>
          <p:cNvGrpSpPr>
            <a:grpSpLocks noChangeAspect="1"/>
          </p:cNvGrpSpPr>
          <p:nvPr/>
        </p:nvGrpSpPr>
        <p:grpSpPr>
          <a:xfrm>
            <a:off x="8794194" y="437671"/>
            <a:ext cx="2924633" cy="773389"/>
            <a:chOff x="4016896" y="3395436"/>
            <a:chExt cx="1800000" cy="773389"/>
          </a:xfrm>
        </p:grpSpPr>
        <p:sp>
          <p:nvSpPr>
            <p:cNvPr id="15" name="Rectangle 14">
              <a:extLst>
                <a:ext uri="{FF2B5EF4-FFF2-40B4-BE49-F238E27FC236}">
                  <a16:creationId xmlns:a16="http://schemas.microsoft.com/office/drawing/2014/main" id="{FE29F129-2E18-441C-AC29-5136E5B513A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959" dirty="0">
                  <a:solidFill>
                    <a:schemeClr val="bg1"/>
                  </a:solidFill>
                  <a:ea typeface="+mj-ea"/>
                  <a:cs typeface="+mj-cs"/>
                </a:rPr>
                <a:t>DUMMY DATA</a:t>
              </a:r>
            </a:p>
          </p:txBody>
        </p:sp>
        <p:cxnSp>
          <p:nvCxnSpPr>
            <p:cNvPr id="16" name="Straight Connector 3">
              <a:extLst>
                <a:ext uri="{FF2B5EF4-FFF2-40B4-BE49-F238E27FC236}">
                  <a16:creationId xmlns:a16="http://schemas.microsoft.com/office/drawing/2014/main" id="{FF363CC5-C6D2-4BCB-B2C9-19A448FAB86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1992365D-0260-414B-86EA-42B18F04B9CD}"/>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Update [Sticker]" hidden="1">
            <a:extLst>
              <a:ext uri="{FF2B5EF4-FFF2-40B4-BE49-F238E27FC236}">
                <a16:creationId xmlns:a16="http://schemas.microsoft.com/office/drawing/2014/main" id="{1C5402E3-80BD-49DE-9E42-4D0A05E73263}"/>
              </a:ext>
            </a:extLst>
          </p:cNvPr>
          <p:cNvGrpSpPr>
            <a:grpSpLocks noChangeAspect="1"/>
          </p:cNvGrpSpPr>
          <p:nvPr/>
        </p:nvGrpSpPr>
        <p:grpSpPr>
          <a:xfrm>
            <a:off x="8794194" y="437671"/>
            <a:ext cx="2924633" cy="773389"/>
            <a:chOff x="4016896" y="3395436"/>
            <a:chExt cx="1800000" cy="773389"/>
          </a:xfrm>
        </p:grpSpPr>
        <p:sp>
          <p:nvSpPr>
            <p:cNvPr id="19" name="Rectangle 18">
              <a:extLst>
                <a:ext uri="{FF2B5EF4-FFF2-40B4-BE49-F238E27FC236}">
                  <a16:creationId xmlns:a16="http://schemas.microsoft.com/office/drawing/2014/main" id="{2819616B-FC75-499C-B934-B6D669001EBD}"/>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959" dirty="0">
                  <a:solidFill>
                    <a:schemeClr val="bg1"/>
                  </a:solidFill>
                  <a:ea typeface="+mj-ea"/>
                  <a:cs typeface="+mj-cs"/>
                </a:rPr>
                <a:t>UPDATE DATA</a:t>
              </a:r>
            </a:p>
          </p:txBody>
        </p:sp>
        <p:cxnSp>
          <p:nvCxnSpPr>
            <p:cNvPr id="20" name="Straight Connector 7">
              <a:extLst>
                <a:ext uri="{FF2B5EF4-FFF2-40B4-BE49-F238E27FC236}">
                  <a16:creationId xmlns:a16="http://schemas.microsoft.com/office/drawing/2014/main" id="{44CF057A-67DD-4061-B0FB-0587DDD22C03}"/>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56EA6838-8EAC-4337-95D2-6DE8999FE06F}"/>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 name="Final [Sticker]" hidden="1">
            <a:extLst>
              <a:ext uri="{FF2B5EF4-FFF2-40B4-BE49-F238E27FC236}">
                <a16:creationId xmlns:a16="http://schemas.microsoft.com/office/drawing/2014/main" id="{6F34832A-57AA-4338-9ACA-B818CCB4247F}"/>
              </a:ext>
            </a:extLst>
          </p:cNvPr>
          <p:cNvGrpSpPr>
            <a:grpSpLocks noChangeAspect="1"/>
          </p:cNvGrpSpPr>
          <p:nvPr/>
        </p:nvGrpSpPr>
        <p:grpSpPr>
          <a:xfrm>
            <a:off x="8794194" y="437671"/>
            <a:ext cx="2924633" cy="773389"/>
            <a:chOff x="4016896" y="3395436"/>
            <a:chExt cx="1800000" cy="773389"/>
          </a:xfrm>
        </p:grpSpPr>
        <p:sp>
          <p:nvSpPr>
            <p:cNvPr id="23" name="Rectangle 22">
              <a:extLst>
                <a:ext uri="{FF2B5EF4-FFF2-40B4-BE49-F238E27FC236}">
                  <a16:creationId xmlns:a16="http://schemas.microsoft.com/office/drawing/2014/main" id="{0FDE24DB-7CC6-4C43-B012-D3AD433A984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959" dirty="0">
                  <a:solidFill>
                    <a:schemeClr val="bg1"/>
                  </a:solidFill>
                  <a:ea typeface="+mj-ea"/>
                  <a:cs typeface="+mj-cs"/>
                </a:rPr>
                <a:t>FINAL SLIDE</a:t>
              </a:r>
            </a:p>
          </p:txBody>
        </p:sp>
        <p:cxnSp>
          <p:nvCxnSpPr>
            <p:cNvPr id="24" name="Straight Connector 7">
              <a:extLst>
                <a:ext uri="{FF2B5EF4-FFF2-40B4-BE49-F238E27FC236}">
                  <a16:creationId xmlns:a16="http://schemas.microsoft.com/office/drawing/2014/main" id="{7EC8B73A-6A53-461C-896C-97DD68F70F4A}"/>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B21B351D-3359-4A90-B43C-47F12A8EC8E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6" name="Draft [Sticker]" hidden="1">
            <a:extLst>
              <a:ext uri="{FF2B5EF4-FFF2-40B4-BE49-F238E27FC236}">
                <a16:creationId xmlns:a16="http://schemas.microsoft.com/office/drawing/2014/main" id="{1A1EB613-1EA7-4D2C-B58A-A63A98943341}"/>
              </a:ext>
            </a:extLst>
          </p:cNvPr>
          <p:cNvGrpSpPr>
            <a:grpSpLocks noChangeAspect="1"/>
          </p:cNvGrpSpPr>
          <p:nvPr/>
        </p:nvGrpSpPr>
        <p:grpSpPr>
          <a:xfrm>
            <a:off x="8794194" y="437671"/>
            <a:ext cx="2924633" cy="773389"/>
            <a:chOff x="4016896" y="3395436"/>
            <a:chExt cx="1800000" cy="773389"/>
          </a:xfrm>
        </p:grpSpPr>
        <p:sp>
          <p:nvSpPr>
            <p:cNvPr id="27" name="Rectangle 26">
              <a:extLst>
                <a:ext uri="{FF2B5EF4-FFF2-40B4-BE49-F238E27FC236}">
                  <a16:creationId xmlns:a16="http://schemas.microsoft.com/office/drawing/2014/main" id="{00EB8B7C-9791-4296-9797-E4095151885B}"/>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959" dirty="0">
                  <a:solidFill>
                    <a:schemeClr val="bg1"/>
                  </a:solidFill>
                  <a:ea typeface="+mj-ea"/>
                  <a:cs typeface="+mj-cs"/>
                </a:rPr>
                <a:t>DRAFT SLIDE</a:t>
              </a:r>
            </a:p>
          </p:txBody>
        </p:sp>
        <p:cxnSp>
          <p:nvCxnSpPr>
            <p:cNvPr id="28" name="Straight Connector 7">
              <a:extLst>
                <a:ext uri="{FF2B5EF4-FFF2-40B4-BE49-F238E27FC236}">
                  <a16:creationId xmlns:a16="http://schemas.microsoft.com/office/drawing/2014/main" id="{E77940A6-6720-48E6-B2E7-48F74A9C3FF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0D5F4211-3FD6-4182-B92B-5BE713CC603C}"/>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Discussion [Sticker]" hidden="1">
            <a:extLst>
              <a:ext uri="{FF2B5EF4-FFF2-40B4-BE49-F238E27FC236}">
                <a16:creationId xmlns:a16="http://schemas.microsoft.com/office/drawing/2014/main" id="{FB34665F-0926-40AC-83C7-DB566709BBF5}"/>
              </a:ext>
            </a:extLst>
          </p:cNvPr>
          <p:cNvGrpSpPr>
            <a:grpSpLocks noChangeAspect="1"/>
          </p:cNvGrpSpPr>
          <p:nvPr/>
        </p:nvGrpSpPr>
        <p:grpSpPr>
          <a:xfrm>
            <a:off x="8794194" y="437671"/>
            <a:ext cx="2924633" cy="773389"/>
            <a:chOff x="4016896" y="3395436"/>
            <a:chExt cx="1800000" cy="773389"/>
          </a:xfrm>
        </p:grpSpPr>
        <p:sp>
          <p:nvSpPr>
            <p:cNvPr id="31" name="Rectangle 30">
              <a:extLst>
                <a:ext uri="{FF2B5EF4-FFF2-40B4-BE49-F238E27FC236}">
                  <a16:creationId xmlns:a16="http://schemas.microsoft.com/office/drawing/2014/main" id="{604AD995-DC80-41ED-953E-A00A8C8E5705}"/>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863" dirty="0">
                  <a:solidFill>
                    <a:schemeClr val="bg1"/>
                  </a:solidFill>
                  <a:ea typeface="+mj-ea"/>
                  <a:cs typeface="+mj-cs"/>
                </a:rPr>
                <a:t>FOR DISCUSSION</a:t>
              </a:r>
            </a:p>
          </p:txBody>
        </p:sp>
        <p:cxnSp>
          <p:nvCxnSpPr>
            <p:cNvPr id="32" name="Straight Connector 7">
              <a:extLst>
                <a:ext uri="{FF2B5EF4-FFF2-40B4-BE49-F238E27FC236}">
                  <a16:creationId xmlns:a16="http://schemas.microsoft.com/office/drawing/2014/main" id="{4A8320A4-C50B-475A-919D-E87748AE5894}"/>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592D82CD-CC3B-4A4D-85D2-088242F2285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Internal [Sticker]" hidden="1">
            <a:extLst>
              <a:ext uri="{FF2B5EF4-FFF2-40B4-BE49-F238E27FC236}">
                <a16:creationId xmlns:a16="http://schemas.microsoft.com/office/drawing/2014/main" id="{6B5D68AE-8AFA-492F-8B36-58E4E2E2552E}"/>
              </a:ext>
            </a:extLst>
          </p:cNvPr>
          <p:cNvGrpSpPr>
            <a:grpSpLocks noChangeAspect="1"/>
          </p:cNvGrpSpPr>
          <p:nvPr/>
        </p:nvGrpSpPr>
        <p:grpSpPr>
          <a:xfrm>
            <a:off x="8794194" y="437671"/>
            <a:ext cx="2924633" cy="773389"/>
            <a:chOff x="4016896" y="3395436"/>
            <a:chExt cx="1800000" cy="773389"/>
          </a:xfrm>
        </p:grpSpPr>
        <p:sp>
          <p:nvSpPr>
            <p:cNvPr id="35" name="Rectangle 34">
              <a:extLst>
                <a:ext uri="{FF2B5EF4-FFF2-40B4-BE49-F238E27FC236}">
                  <a16:creationId xmlns:a16="http://schemas.microsoft.com/office/drawing/2014/main" id="{4FDED51A-72CF-4175-8427-2B37AE5A6D1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863" dirty="0">
                  <a:solidFill>
                    <a:schemeClr val="bg1"/>
                  </a:solidFill>
                  <a:ea typeface="+mj-ea"/>
                  <a:cs typeface="+mj-cs"/>
                </a:rPr>
                <a:t>INTERNAL USE ONLY</a:t>
              </a:r>
            </a:p>
          </p:txBody>
        </p:sp>
        <p:cxnSp>
          <p:nvCxnSpPr>
            <p:cNvPr id="36" name="Straight Connector 7">
              <a:extLst>
                <a:ext uri="{FF2B5EF4-FFF2-40B4-BE49-F238E27FC236}">
                  <a16:creationId xmlns:a16="http://schemas.microsoft.com/office/drawing/2014/main" id="{9992F30E-42B4-4260-80BE-EF626BB5398C}"/>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0D1069F7-D2F4-41BC-A60A-7F236722ACD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esponsible [Sticker]" hidden="1">
            <a:extLst>
              <a:ext uri="{FF2B5EF4-FFF2-40B4-BE49-F238E27FC236}">
                <a16:creationId xmlns:a16="http://schemas.microsoft.com/office/drawing/2014/main" id="{079FBCEE-4E33-429D-BE01-03EB983EBF34}"/>
              </a:ext>
            </a:extLst>
          </p:cNvPr>
          <p:cNvGrpSpPr>
            <a:grpSpLocks noChangeAspect="1"/>
          </p:cNvGrpSpPr>
          <p:nvPr/>
        </p:nvGrpSpPr>
        <p:grpSpPr>
          <a:xfrm>
            <a:off x="8794194" y="437671"/>
            <a:ext cx="2924633" cy="773389"/>
            <a:chOff x="4016896" y="3395436"/>
            <a:chExt cx="1800000" cy="773389"/>
          </a:xfrm>
        </p:grpSpPr>
        <p:sp>
          <p:nvSpPr>
            <p:cNvPr id="39" name="Rectangle 38">
              <a:extLst>
                <a:ext uri="{FF2B5EF4-FFF2-40B4-BE49-F238E27FC236}">
                  <a16:creationId xmlns:a16="http://schemas.microsoft.com/office/drawing/2014/main" id="{C5763349-DCE0-4EAA-8B9E-5C69A762ECE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671" dirty="0">
                  <a:solidFill>
                    <a:schemeClr val="bg1"/>
                  </a:solidFill>
                  <a:ea typeface="+mj-ea"/>
                  <a:cs typeface="+mj-cs"/>
                </a:rPr>
                <a:t>RESPONSIBLE:</a:t>
              </a:r>
              <a:br>
                <a:rPr lang="en-GB" sz="671" dirty="0">
                  <a:solidFill>
                    <a:schemeClr val="bg1"/>
                  </a:solidFill>
                  <a:ea typeface="+mj-ea"/>
                  <a:cs typeface="+mj-cs"/>
                </a:rPr>
              </a:br>
              <a:r>
                <a:rPr lang="en-GB" sz="671" dirty="0">
                  <a:solidFill>
                    <a:schemeClr val="bg1"/>
                  </a:solidFill>
                  <a:ea typeface="+mj-ea"/>
                  <a:cs typeface="+mj-cs"/>
                </a:rPr>
                <a:t>XXX</a:t>
              </a:r>
            </a:p>
          </p:txBody>
        </p:sp>
        <p:cxnSp>
          <p:nvCxnSpPr>
            <p:cNvPr id="40" name="Straight Connector 7">
              <a:extLst>
                <a:ext uri="{FF2B5EF4-FFF2-40B4-BE49-F238E27FC236}">
                  <a16:creationId xmlns:a16="http://schemas.microsoft.com/office/drawing/2014/main" id="{7A45D47D-888B-486F-B39B-92378EEFC2C7}"/>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8">
              <a:extLst>
                <a:ext uri="{FF2B5EF4-FFF2-40B4-BE49-F238E27FC236}">
                  <a16:creationId xmlns:a16="http://schemas.microsoft.com/office/drawing/2014/main" id="{CE7071A1-938A-4EA9-8D49-EF111F07AF8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Content [Comment]" hidden="1">
            <a:extLst>
              <a:ext uri="{FF2B5EF4-FFF2-40B4-BE49-F238E27FC236}">
                <a16:creationId xmlns:a16="http://schemas.microsoft.com/office/drawing/2014/main" id="{F88A037C-B03F-4F06-A04B-E8EB6C3742BE}"/>
              </a:ext>
            </a:extLst>
          </p:cNvPr>
          <p:cNvSpPr>
            <a:spLocks/>
          </p:cNvSpPr>
          <p:nvPr/>
        </p:nvSpPr>
        <p:spPr>
          <a:xfrm>
            <a:off x="8487621" y="404813"/>
            <a:ext cx="3279134" cy="1152128"/>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764" tIns="34509" rIns="51764" bIns="34509" numCol="1" spcCol="0" rtlCol="0" fromWordArt="0" anchor="ctr" anchorCtr="0" forceAA="0" compatLnSpc="1">
            <a:prstTxWarp prst="textNoShape">
              <a:avLst/>
            </a:prstTxWarp>
            <a:noAutofit/>
          </a:bodyPr>
          <a:lstStyle/>
          <a:p>
            <a:pPr algn="ctr"/>
            <a:r>
              <a:rPr lang="en-GB" sz="863" dirty="0">
                <a:solidFill>
                  <a:schemeClr val="bg1"/>
                </a:solidFill>
                <a:ea typeface="+mj-ea"/>
                <a:cs typeface="+mj-cs"/>
              </a:rPr>
              <a:t>Content</a:t>
            </a:r>
          </a:p>
        </p:txBody>
      </p:sp>
      <p:sp>
        <p:nvSpPr>
          <p:cNvPr id="43" name="Formatting [Comment]" hidden="1">
            <a:extLst>
              <a:ext uri="{FF2B5EF4-FFF2-40B4-BE49-F238E27FC236}">
                <a16:creationId xmlns:a16="http://schemas.microsoft.com/office/drawing/2014/main" id="{E7357E13-04B6-4DB8-9DC2-DF28BD69748C}"/>
              </a:ext>
            </a:extLst>
          </p:cNvPr>
          <p:cNvSpPr/>
          <p:nvPr/>
        </p:nvSpPr>
        <p:spPr>
          <a:xfrm>
            <a:off x="8487621" y="404813"/>
            <a:ext cx="3279134" cy="1152128"/>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764" tIns="34509" rIns="51764" bIns="34509" numCol="1" spcCol="0" rtlCol="0" fromWordArt="0" anchor="ctr" anchorCtr="0" forceAA="0" compatLnSpc="1">
            <a:prstTxWarp prst="textNoShape">
              <a:avLst/>
            </a:prstTxWarp>
            <a:noAutofit/>
          </a:bodyPr>
          <a:lstStyle/>
          <a:p>
            <a:pPr algn="ctr"/>
            <a:r>
              <a:rPr lang="en-GB" sz="863" dirty="0">
                <a:solidFill>
                  <a:schemeClr val="bg1"/>
                </a:solidFill>
                <a:ea typeface="+mj-ea"/>
                <a:cs typeface="+mj-cs"/>
              </a:rPr>
              <a:t>Formatting</a:t>
            </a:r>
          </a:p>
        </p:txBody>
      </p:sp>
      <p:sp>
        <p:nvSpPr>
          <p:cNvPr id="44" name="Footnote [Placeholder]" hidden="1">
            <a:extLst>
              <a:ext uri="{FF2B5EF4-FFF2-40B4-BE49-F238E27FC236}">
                <a16:creationId xmlns:a16="http://schemas.microsoft.com/office/drawing/2014/main" id="{8D58C20D-DE6F-41F0-95A2-8A306EEC6633}"/>
              </a:ext>
            </a:extLst>
          </p:cNvPr>
          <p:cNvSpPr>
            <a:spLocks/>
          </p:cNvSpPr>
          <p:nvPr/>
        </p:nvSpPr>
        <p:spPr>
          <a:xfrm>
            <a:off x="423986" y="6249936"/>
            <a:ext cx="11323211" cy="25498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432" dirty="0">
                <a:solidFill>
                  <a:schemeClr val="tx1">
                    <a:lumMod val="100000"/>
                  </a:schemeClr>
                </a:solidFill>
              </a:rPr>
              <a:t>(n)  </a:t>
            </a:r>
          </a:p>
        </p:txBody>
      </p:sp>
      <p:grpSp>
        <p:nvGrpSpPr>
          <p:cNvPr id="66" name="Harvey 3" hidden="1">
            <a:extLst>
              <a:ext uri="{FF2B5EF4-FFF2-40B4-BE49-F238E27FC236}">
                <a16:creationId xmlns:a16="http://schemas.microsoft.com/office/drawing/2014/main" id="{1F52F8D6-828E-421C-B9CB-574D405F17B6}"/>
              </a:ext>
            </a:extLst>
          </p:cNvPr>
          <p:cNvGrpSpPr>
            <a:grpSpLocks/>
          </p:cNvGrpSpPr>
          <p:nvPr>
            <p:custDataLst>
              <p:tags r:id="rId9"/>
            </p:custDataLst>
          </p:nvPr>
        </p:nvGrpSpPr>
        <p:grpSpPr>
          <a:xfrm>
            <a:off x="11246297" y="1459918"/>
            <a:ext cx="360132" cy="292608"/>
            <a:chOff x="0" y="0"/>
            <a:chExt cx="914400" cy="914400"/>
          </a:xfrm>
          <a:solidFill>
            <a:schemeClr val="tx1"/>
          </a:solidFill>
        </p:grpSpPr>
        <p:sp>
          <p:nvSpPr>
            <p:cNvPr id="67" name="Harvey 0/3 [0]" hidden="1">
              <a:extLst>
                <a:ext uri="{FF2B5EF4-FFF2-40B4-BE49-F238E27FC236}">
                  <a16:creationId xmlns:a16="http://schemas.microsoft.com/office/drawing/2014/main" id="{DA6730B4-6E1B-41CD-87D4-698BEB6D612A}"/>
                </a:ext>
              </a:extLst>
            </p:cNvPr>
            <p:cNvSpPr>
              <a:spLocks noChangeAspect="1"/>
            </p:cNvSpPr>
            <p:nvPr>
              <p:custDataLst>
                <p:tags r:id="rId6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68" name="Harvey 1/3 [1]">
              <a:extLst>
                <a:ext uri="{FF2B5EF4-FFF2-40B4-BE49-F238E27FC236}">
                  <a16:creationId xmlns:a16="http://schemas.microsoft.com/office/drawing/2014/main" id="{B41F4DC7-3F73-4023-84B1-377422594D94}"/>
                </a:ext>
              </a:extLst>
            </p:cNvPr>
            <p:cNvSpPr>
              <a:spLocks noChangeAspect="1"/>
            </p:cNvSpPr>
            <p:nvPr>
              <p:custDataLst>
                <p:tags r:id="rId69"/>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69" name="Harvey 2/3 [2]" hidden="1">
              <a:extLst>
                <a:ext uri="{FF2B5EF4-FFF2-40B4-BE49-F238E27FC236}">
                  <a16:creationId xmlns:a16="http://schemas.microsoft.com/office/drawing/2014/main" id="{6B1F8B66-7471-417A-A29F-4634105DE542}"/>
                </a:ext>
              </a:extLst>
            </p:cNvPr>
            <p:cNvSpPr>
              <a:spLocks noChangeAspect="1"/>
            </p:cNvSpPr>
            <p:nvPr>
              <p:custDataLst>
                <p:tags r:id="rId70"/>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70" name="Harvey 3/3 [3]" hidden="1">
              <a:extLst>
                <a:ext uri="{FF2B5EF4-FFF2-40B4-BE49-F238E27FC236}">
                  <a16:creationId xmlns:a16="http://schemas.microsoft.com/office/drawing/2014/main" id="{838BE17D-40D8-44E7-AEC3-5CD1726D7736}"/>
                </a:ext>
              </a:extLst>
            </p:cNvPr>
            <p:cNvSpPr>
              <a:spLocks noChangeAspect="1"/>
            </p:cNvSpPr>
            <p:nvPr>
              <p:custDataLst>
                <p:tags r:id="rId7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grpSp>
      <p:grpSp>
        <p:nvGrpSpPr>
          <p:cNvPr id="71" name="Harvey 4" hidden="1">
            <a:extLst>
              <a:ext uri="{FF2B5EF4-FFF2-40B4-BE49-F238E27FC236}">
                <a16:creationId xmlns:a16="http://schemas.microsoft.com/office/drawing/2014/main" id="{E764B4BF-B735-40EA-B80D-459C60AAACE4}"/>
              </a:ext>
            </a:extLst>
          </p:cNvPr>
          <p:cNvGrpSpPr>
            <a:grpSpLocks/>
          </p:cNvGrpSpPr>
          <p:nvPr>
            <p:custDataLst>
              <p:tags r:id="rId10"/>
            </p:custDataLst>
          </p:nvPr>
        </p:nvGrpSpPr>
        <p:grpSpPr>
          <a:xfrm>
            <a:off x="11246297" y="1459918"/>
            <a:ext cx="360132" cy="292608"/>
            <a:chOff x="0" y="0"/>
            <a:chExt cx="914400" cy="914400"/>
          </a:xfrm>
          <a:solidFill>
            <a:schemeClr val="tx1"/>
          </a:solidFill>
        </p:grpSpPr>
        <p:sp>
          <p:nvSpPr>
            <p:cNvPr id="72" name="Harvey 0/4 [0]" hidden="1">
              <a:extLst>
                <a:ext uri="{FF2B5EF4-FFF2-40B4-BE49-F238E27FC236}">
                  <a16:creationId xmlns:a16="http://schemas.microsoft.com/office/drawing/2014/main" id="{619471AD-02E3-4EC1-AC5A-00F885A990A6}"/>
                </a:ext>
              </a:extLst>
            </p:cNvPr>
            <p:cNvSpPr>
              <a:spLocks noChangeAspect="1"/>
            </p:cNvSpPr>
            <p:nvPr>
              <p:custDataLst>
                <p:tags r:id="rId6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73" name="Harvey 1/4 [1]">
              <a:extLst>
                <a:ext uri="{FF2B5EF4-FFF2-40B4-BE49-F238E27FC236}">
                  <a16:creationId xmlns:a16="http://schemas.microsoft.com/office/drawing/2014/main" id="{AA97BC9C-BBA4-4ED6-BA9E-BB278C0B1925}"/>
                </a:ext>
              </a:extLst>
            </p:cNvPr>
            <p:cNvSpPr>
              <a:spLocks noChangeAspect="1"/>
            </p:cNvSpPr>
            <p:nvPr>
              <p:custDataLst>
                <p:tags r:id="rId6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74" name="Harvey 2/4 [2]" hidden="1">
              <a:extLst>
                <a:ext uri="{FF2B5EF4-FFF2-40B4-BE49-F238E27FC236}">
                  <a16:creationId xmlns:a16="http://schemas.microsoft.com/office/drawing/2014/main" id="{03ACCB4F-1D68-49B8-A166-70F218F61009}"/>
                </a:ext>
              </a:extLst>
            </p:cNvPr>
            <p:cNvSpPr>
              <a:spLocks noChangeAspect="1"/>
            </p:cNvSpPr>
            <p:nvPr>
              <p:custDataLst>
                <p:tags r:id="rId65"/>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75" name="Harvey 3/4 [3]" hidden="1">
              <a:extLst>
                <a:ext uri="{FF2B5EF4-FFF2-40B4-BE49-F238E27FC236}">
                  <a16:creationId xmlns:a16="http://schemas.microsoft.com/office/drawing/2014/main" id="{10353394-1620-4A65-8458-982AB50C159A}"/>
                </a:ext>
              </a:extLst>
            </p:cNvPr>
            <p:cNvSpPr>
              <a:spLocks noChangeAspect="1"/>
            </p:cNvSpPr>
            <p:nvPr>
              <p:custDataLst>
                <p:tags r:id="rId6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76" name="Harvey 4/4 [4]" hidden="1">
              <a:extLst>
                <a:ext uri="{FF2B5EF4-FFF2-40B4-BE49-F238E27FC236}">
                  <a16:creationId xmlns:a16="http://schemas.microsoft.com/office/drawing/2014/main" id="{88AB9BBD-A882-478B-85DB-C4E033FA81EB}"/>
                </a:ext>
              </a:extLst>
            </p:cNvPr>
            <p:cNvSpPr>
              <a:spLocks noChangeAspect="1"/>
            </p:cNvSpPr>
            <p:nvPr>
              <p:custDataLst>
                <p:tags r:id="rId6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grpSp>
      <p:grpSp>
        <p:nvGrpSpPr>
          <p:cNvPr id="77" name="Harvey 8" hidden="1">
            <a:extLst>
              <a:ext uri="{FF2B5EF4-FFF2-40B4-BE49-F238E27FC236}">
                <a16:creationId xmlns:a16="http://schemas.microsoft.com/office/drawing/2014/main" id="{D0002F30-C13C-48F1-B1F4-E588650DD685}"/>
              </a:ext>
            </a:extLst>
          </p:cNvPr>
          <p:cNvGrpSpPr>
            <a:grpSpLocks/>
          </p:cNvGrpSpPr>
          <p:nvPr>
            <p:custDataLst>
              <p:tags r:id="rId11"/>
            </p:custDataLst>
          </p:nvPr>
        </p:nvGrpSpPr>
        <p:grpSpPr>
          <a:xfrm>
            <a:off x="11246297" y="1459918"/>
            <a:ext cx="360132" cy="292608"/>
            <a:chOff x="0" y="0"/>
            <a:chExt cx="914400" cy="914400"/>
          </a:xfrm>
          <a:solidFill>
            <a:schemeClr val="tx1"/>
          </a:solidFill>
        </p:grpSpPr>
        <p:sp>
          <p:nvSpPr>
            <p:cNvPr id="78" name="Harvey 0/8 [0]" hidden="1">
              <a:extLst>
                <a:ext uri="{FF2B5EF4-FFF2-40B4-BE49-F238E27FC236}">
                  <a16:creationId xmlns:a16="http://schemas.microsoft.com/office/drawing/2014/main" id="{658D9B93-E170-425C-B455-BC1AC9F83504}"/>
                </a:ext>
              </a:extLst>
            </p:cNvPr>
            <p:cNvSpPr>
              <a:spLocks noChangeAspect="1"/>
            </p:cNvSpPr>
            <p:nvPr>
              <p:custDataLst>
                <p:tags r:id="rId54"/>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79" name="Harvey 1/8 [1]">
              <a:extLst>
                <a:ext uri="{FF2B5EF4-FFF2-40B4-BE49-F238E27FC236}">
                  <a16:creationId xmlns:a16="http://schemas.microsoft.com/office/drawing/2014/main" id="{30F06F54-8A95-402E-908E-EA1EDF0C6DF2}"/>
                </a:ext>
              </a:extLst>
            </p:cNvPr>
            <p:cNvSpPr>
              <a:spLocks noChangeAspect="1"/>
            </p:cNvSpPr>
            <p:nvPr>
              <p:custDataLst>
                <p:tags r:id="rId55"/>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80" name="Harvey 2/8 [2]" hidden="1">
              <a:extLst>
                <a:ext uri="{FF2B5EF4-FFF2-40B4-BE49-F238E27FC236}">
                  <a16:creationId xmlns:a16="http://schemas.microsoft.com/office/drawing/2014/main" id="{54B64E44-8D70-4DE8-8A0D-4B3589BEF3A1}"/>
                </a:ext>
              </a:extLst>
            </p:cNvPr>
            <p:cNvSpPr>
              <a:spLocks noChangeAspect="1"/>
            </p:cNvSpPr>
            <p:nvPr>
              <p:custDataLst>
                <p:tags r:id="rId5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81" name="Harvey 3/8 [3]" hidden="1">
              <a:extLst>
                <a:ext uri="{FF2B5EF4-FFF2-40B4-BE49-F238E27FC236}">
                  <a16:creationId xmlns:a16="http://schemas.microsoft.com/office/drawing/2014/main" id="{8A73005A-B701-464A-B38C-FE5A96AD6287}"/>
                </a:ext>
              </a:extLst>
            </p:cNvPr>
            <p:cNvSpPr>
              <a:spLocks noChangeAspect="1"/>
            </p:cNvSpPr>
            <p:nvPr>
              <p:custDataLst>
                <p:tags r:id="rId57"/>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82" name="Harvey 4/8 [4]" hidden="1">
              <a:extLst>
                <a:ext uri="{FF2B5EF4-FFF2-40B4-BE49-F238E27FC236}">
                  <a16:creationId xmlns:a16="http://schemas.microsoft.com/office/drawing/2014/main" id="{3789BA54-F09E-4E6C-85BF-76C6DB8FB628}"/>
                </a:ext>
              </a:extLst>
            </p:cNvPr>
            <p:cNvSpPr>
              <a:spLocks noChangeAspect="1"/>
            </p:cNvSpPr>
            <p:nvPr>
              <p:custDataLst>
                <p:tags r:id="rId5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83" name="Harvey 5/8 [5]" hidden="1">
              <a:extLst>
                <a:ext uri="{FF2B5EF4-FFF2-40B4-BE49-F238E27FC236}">
                  <a16:creationId xmlns:a16="http://schemas.microsoft.com/office/drawing/2014/main" id="{2C073E5D-5FF8-49B5-AC14-D7DA28D390ED}"/>
                </a:ext>
              </a:extLst>
            </p:cNvPr>
            <p:cNvSpPr>
              <a:spLocks noChangeAspect="1"/>
            </p:cNvSpPr>
            <p:nvPr>
              <p:custDataLst>
                <p:tags r:id="rId59"/>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84" name="Harvey 6/8 [6]" hidden="1">
              <a:extLst>
                <a:ext uri="{FF2B5EF4-FFF2-40B4-BE49-F238E27FC236}">
                  <a16:creationId xmlns:a16="http://schemas.microsoft.com/office/drawing/2014/main" id="{4B8C4A73-BA59-4335-9E49-8C34AD985E31}"/>
                </a:ext>
              </a:extLst>
            </p:cNvPr>
            <p:cNvSpPr>
              <a:spLocks noChangeAspect="1"/>
            </p:cNvSpPr>
            <p:nvPr>
              <p:custDataLst>
                <p:tags r:id="rId6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85" name="Harvey 7/8 [7]" hidden="1">
              <a:extLst>
                <a:ext uri="{FF2B5EF4-FFF2-40B4-BE49-F238E27FC236}">
                  <a16:creationId xmlns:a16="http://schemas.microsoft.com/office/drawing/2014/main" id="{BE936F0B-D497-4117-BC2A-3B1099D61AA7}"/>
                </a:ext>
              </a:extLst>
            </p:cNvPr>
            <p:cNvSpPr>
              <a:spLocks noChangeAspect="1"/>
            </p:cNvSpPr>
            <p:nvPr>
              <p:custDataLst>
                <p:tags r:id="rId61"/>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sp>
          <p:nvSpPr>
            <p:cNvPr id="86" name="Harvey 8/8 [8]" hidden="1">
              <a:extLst>
                <a:ext uri="{FF2B5EF4-FFF2-40B4-BE49-F238E27FC236}">
                  <a16:creationId xmlns:a16="http://schemas.microsoft.com/office/drawing/2014/main" id="{2681D4CF-EB43-4711-B081-5346EF94C20C}"/>
                </a:ext>
              </a:extLst>
            </p:cNvPr>
            <p:cNvSpPr>
              <a:spLocks noChangeAspect="1"/>
            </p:cNvSpPr>
            <p:nvPr>
              <p:custDataLst>
                <p:tags r:id="rId62"/>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 dirty="0">
                <a:solidFill>
                  <a:schemeClr val="tx1"/>
                </a:solidFill>
              </a:endParaRPr>
            </a:p>
          </p:txBody>
        </p:sp>
      </p:grpSp>
      <p:sp>
        <p:nvSpPr>
          <p:cNvPr id="3" name="Workspace [Presentation]" hidden="1">
            <a:extLst>
              <a:ext uri="{FF2B5EF4-FFF2-40B4-BE49-F238E27FC236}">
                <a16:creationId xmlns:a16="http://schemas.microsoft.com/office/drawing/2014/main" id="{4AF2EB84-B166-4EB5-BE34-423FF03DD7AC}"/>
              </a:ext>
            </a:extLst>
          </p:cNvPr>
          <p:cNvSpPr/>
          <p:nvPr/>
        </p:nvSpPr>
        <p:spPr>
          <a:xfrm>
            <a:off x="423984" y="1341439"/>
            <a:ext cx="11342770" cy="4894976"/>
          </a:xfrm>
          <a:prstGeom prst="rect">
            <a:avLst/>
          </a:prstGeom>
          <a:noFill/>
          <a:ln w="12700">
            <a:solidFill>
              <a:srgbClr val="D24726"/>
            </a:solidFill>
            <a:prstDash val="lgDash"/>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764" tIns="34509" rIns="51764" bIns="34509" numCol="1" spcCol="0" rtlCol="0" fromWordArt="0" anchor="ctr" anchorCtr="0" forceAA="0" compatLnSpc="1">
            <a:prstTxWarp prst="textNoShape">
              <a:avLst/>
            </a:prstTxWarp>
            <a:noAutofit/>
          </a:bodyPr>
          <a:lstStyle/>
          <a:p>
            <a:pPr algn="ctr"/>
            <a:endParaRPr lang="en-GB" sz="863" dirty="0">
              <a:solidFill>
                <a:schemeClr val="bg2"/>
              </a:solidFill>
              <a:ea typeface="+mj-ea"/>
              <a:cs typeface="+mj-cs"/>
            </a:endParaRPr>
          </a:p>
        </p:txBody>
      </p:sp>
      <p:grpSp>
        <p:nvGrpSpPr>
          <p:cNvPr id="87" name="Backup [Sticker]" hidden="1">
            <a:extLst>
              <a:ext uri="{FF2B5EF4-FFF2-40B4-BE49-F238E27FC236}">
                <a16:creationId xmlns:a16="http://schemas.microsoft.com/office/drawing/2014/main" id="{5AE1A7A5-139F-4115-AF5E-11E4206FB198}"/>
              </a:ext>
            </a:extLst>
          </p:cNvPr>
          <p:cNvGrpSpPr>
            <a:grpSpLocks noChangeAspect="1"/>
          </p:cNvGrpSpPr>
          <p:nvPr/>
        </p:nvGrpSpPr>
        <p:grpSpPr>
          <a:xfrm>
            <a:off x="7319762" y="393374"/>
            <a:ext cx="4224468" cy="535423"/>
            <a:chOff x="4016896" y="3395436"/>
            <a:chExt cx="1800000" cy="773389"/>
          </a:xfrm>
        </p:grpSpPr>
        <p:sp>
          <p:nvSpPr>
            <p:cNvPr id="88" name="Rectangle 87">
              <a:extLst>
                <a:ext uri="{FF2B5EF4-FFF2-40B4-BE49-F238E27FC236}">
                  <a16:creationId xmlns:a16="http://schemas.microsoft.com/office/drawing/2014/main" id="{6E9756F3-A761-46DB-98E8-C47A91050069}"/>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385" dirty="0">
                  <a:solidFill>
                    <a:schemeClr val="bg1"/>
                  </a:solidFill>
                  <a:ea typeface="+mj-ea"/>
                  <a:cs typeface="+mj-cs"/>
                </a:rPr>
                <a:t>BACK UP</a:t>
              </a:r>
            </a:p>
          </p:txBody>
        </p:sp>
        <p:cxnSp>
          <p:nvCxnSpPr>
            <p:cNvPr id="89" name="Straight Connector 3">
              <a:extLst>
                <a:ext uri="{FF2B5EF4-FFF2-40B4-BE49-F238E27FC236}">
                  <a16:creationId xmlns:a16="http://schemas.microsoft.com/office/drawing/2014/main" id="{2D5F4673-F370-4034-9438-F05C4C499CEB}"/>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4">
              <a:extLst>
                <a:ext uri="{FF2B5EF4-FFF2-40B4-BE49-F238E27FC236}">
                  <a16:creationId xmlns:a16="http://schemas.microsoft.com/office/drawing/2014/main" id="{B0A2B394-81AA-4D76-9175-909297E9E923}"/>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1" name="Dummy [Sticker]" hidden="1">
            <a:extLst>
              <a:ext uri="{FF2B5EF4-FFF2-40B4-BE49-F238E27FC236}">
                <a16:creationId xmlns:a16="http://schemas.microsoft.com/office/drawing/2014/main" id="{562D5373-A4C3-4007-913C-28C60F87543B}"/>
              </a:ext>
            </a:extLst>
          </p:cNvPr>
          <p:cNvGrpSpPr>
            <a:grpSpLocks noChangeAspect="1"/>
          </p:cNvGrpSpPr>
          <p:nvPr/>
        </p:nvGrpSpPr>
        <p:grpSpPr>
          <a:xfrm>
            <a:off x="7319762" y="393374"/>
            <a:ext cx="4224469" cy="535423"/>
            <a:chOff x="4016896" y="3395436"/>
            <a:chExt cx="1800000" cy="773389"/>
          </a:xfrm>
        </p:grpSpPr>
        <p:sp>
          <p:nvSpPr>
            <p:cNvPr id="92" name="Rectangle 91">
              <a:extLst>
                <a:ext uri="{FF2B5EF4-FFF2-40B4-BE49-F238E27FC236}">
                  <a16:creationId xmlns:a16="http://schemas.microsoft.com/office/drawing/2014/main" id="{CAFB4A79-6398-4E15-9EB6-EDB2F334710E}"/>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385" dirty="0">
                  <a:solidFill>
                    <a:schemeClr val="bg1"/>
                  </a:solidFill>
                  <a:ea typeface="+mj-ea"/>
                  <a:cs typeface="+mj-cs"/>
                </a:rPr>
                <a:t>DUMMY DATA</a:t>
              </a:r>
            </a:p>
          </p:txBody>
        </p:sp>
        <p:cxnSp>
          <p:nvCxnSpPr>
            <p:cNvPr id="93" name="Straight Connector 3">
              <a:extLst>
                <a:ext uri="{FF2B5EF4-FFF2-40B4-BE49-F238E27FC236}">
                  <a16:creationId xmlns:a16="http://schemas.microsoft.com/office/drawing/2014/main" id="{EBAF8D07-FB43-4715-8473-9C65D16A225E}"/>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 name="Straight Connector 4">
              <a:extLst>
                <a:ext uri="{FF2B5EF4-FFF2-40B4-BE49-F238E27FC236}">
                  <a16:creationId xmlns:a16="http://schemas.microsoft.com/office/drawing/2014/main" id="{070398F3-E736-489B-B9FB-A62ABB711F8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5" name="Update [Sticker]" hidden="1">
            <a:extLst>
              <a:ext uri="{FF2B5EF4-FFF2-40B4-BE49-F238E27FC236}">
                <a16:creationId xmlns:a16="http://schemas.microsoft.com/office/drawing/2014/main" id="{39C207A2-E266-446E-811F-84A89BE0AC99}"/>
              </a:ext>
            </a:extLst>
          </p:cNvPr>
          <p:cNvGrpSpPr>
            <a:grpSpLocks noChangeAspect="1"/>
          </p:cNvGrpSpPr>
          <p:nvPr/>
        </p:nvGrpSpPr>
        <p:grpSpPr>
          <a:xfrm>
            <a:off x="7319762" y="393374"/>
            <a:ext cx="4224469" cy="535423"/>
            <a:chOff x="4016896" y="3395436"/>
            <a:chExt cx="1800000" cy="773389"/>
          </a:xfrm>
        </p:grpSpPr>
        <p:sp>
          <p:nvSpPr>
            <p:cNvPr id="96" name="Rectangle 95">
              <a:extLst>
                <a:ext uri="{FF2B5EF4-FFF2-40B4-BE49-F238E27FC236}">
                  <a16:creationId xmlns:a16="http://schemas.microsoft.com/office/drawing/2014/main" id="{4530A391-7498-4386-9558-B7E85408FCE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385" dirty="0">
                  <a:solidFill>
                    <a:schemeClr val="bg1"/>
                  </a:solidFill>
                  <a:ea typeface="+mj-ea"/>
                  <a:cs typeface="+mj-cs"/>
                </a:rPr>
                <a:t>UPDATE DATA</a:t>
              </a:r>
            </a:p>
          </p:txBody>
        </p:sp>
        <p:cxnSp>
          <p:nvCxnSpPr>
            <p:cNvPr id="97" name="Straight Connector 7">
              <a:extLst>
                <a:ext uri="{FF2B5EF4-FFF2-40B4-BE49-F238E27FC236}">
                  <a16:creationId xmlns:a16="http://schemas.microsoft.com/office/drawing/2014/main" id="{7352A6F2-234C-4B1A-872B-12474B50C57D}"/>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8" name="Straight Connector 8">
              <a:extLst>
                <a:ext uri="{FF2B5EF4-FFF2-40B4-BE49-F238E27FC236}">
                  <a16:creationId xmlns:a16="http://schemas.microsoft.com/office/drawing/2014/main" id="{6004D08A-AA13-487E-984C-734082EAD3AC}"/>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9" name="Final [Sticker]" hidden="1">
            <a:extLst>
              <a:ext uri="{FF2B5EF4-FFF2-40B4-BE49-F238E27FC236}">
                <a16:creationId xmlns:a16="http://schemas.microsoft.com/office/drawing/2014/main" id="{3DD41A14-05D3-4F49-AAEF-B2BB453E5078}"/>
              </a:ext>
            </a:extLst>
          </p:cNvPr>
          <p:cNvGrpSpPr>
            <a:grpSpLocks noChangeAspect="1"/>
          </p:cNvGrpSpPr>
          <p:nvPr/>
        </p:nvGrpSpPr>
        <p:grpSpPr>
          <a:xfrm>
            <a:off x="7319762" y="393374"/>
            <a:ext cx="4224469" cy="535423"/>
            <a:chOff x="4016896" y="3395436"/>
            <a:chExt cx="1800000" cy="773389"/>
          </a:xfrm>
        </p:grpSpPr>
        <p:sp>
          <p:nvSpPr>
            <p:cNvPr id="100" name="Rectangle 99">
              <a:extLst>
                <a:ext uri="{FF2B5EF4-FFF2-40B4-BE49-F238E27FC236}">
                  <a16:creationId xmlns:a16="http://schemas.microsoft.com/office/drawing/2014/main" id="{2B2881C9-0B8E-4507-9D3F-BE3C039CF96C}"/>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385" dirty="0">
                  <a:solidFill>
                    <a:schemeClr val="bg1"/>
                  </a:solidFill>
                  <a:ea typeface="+mj-ea"/>
                  <a:cs typeface="+mj-cs"/>
                </a:rPr>
                <a:t>FINAL SLIDE</a:t>
              </a:r>
            </a:p>
          </p:txBody>
        </p:sp>
        <p:cxnSp>
          <p:nvCxnSpPr>
            <p:cNvPr id="101" name="Straight Connector 7">
              <a:extLst>
                <a:ext uri="{FF2B5EF4-FFF2-40B4-BE49-F238E27FC236}">
                  <a16:creationId xmlns:a16="http://schemas.microsoft.com/office/drawing/2014/main" id="{21680B46-7DC4-496F-B21D-63919E3F703E}"/>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8">
              <a:extLst>
                <a:ext uri="{FF2B5EF4-FFF2-40B4-BE49-F238E27FC236}">
                  <a16:creationId xmlns:a16="http://schemas.microsoft.com/office/drawing/2014/main" id="{1E851150-3FE0-4715-B472-E11963CFFFB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03" name="Draft [Sticker]" hidden="1">
            <a:extLst>
              <a:ext uri="{FF2B5EF4-FFF2-40B4-BE49-F238E27FC236}">
                <a16:creationId xmlns:a16="http://schemas.microsoft.com/office/drawing/2014/main" id="{23053E6B-F3D4-433E-9816-855948CBCFC9}"/>
              </a:ext>
            </a:extLst>
          </p:cNvPr>
          <p:cNvGrpSpPr>
            <a:grpSpLocks noChangeAspect="1"/>
          </p:cNvGrpSpPr>
          <p:nvPr/>
        </p:nvGrpSpPr>
        <p:grpSpPr>
          <a:xfrm>
            <a:off x="7319762" y="393374"/>
            <a:ext cx="4224469" cy="535423"/>
            <a:chOff x="4016896" y="3395436"/>
            <a:chExt cx="1800000" cy="773389"/>
          </a:xfrm>
        </p:grpSpPr>
        <p:sp>
          <p:nvSpPr>
            <p:cNvPr id="104" name="Rectangle 103">
              <a:extLst>
                <a:ext uri="{FF2B5EF4-FFF2-40B4-BE49-F238E27FC236}">
                  <a16:creationId xmlns:a16="http://schemas.microsoft.com/office/drawing/2014/main" id="{9B026BDB-9954-4B2C-91FF-44F61FEDF46C}"/>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385" dirty="0">
                  <a:solidFill>
                    <a:schemeClr val="bg1"/>
                  </a:solidFill>
                  <a:ea typeface="+mj-ea"/>
                  <a:cs typeface="+mj-cs"/>
                </a:rPr>
                <a:t>DRAFT SLIDE</a:t>
              </a:r>
            </a:p>
          </p:txBody>
        </p:sp>
        <p:cxnSp>
          <p:nvCxnSpPr>
            <p:cNvPr id="105" name="Straight Connector 7">
              <a:extLst>
                <a:ext uri="{FF2B5EF4-FFF2-40B4-BE49-F238E27FC236}">
                  <a16:creationId xmlns:a16="http://schemas.microsoft.com/office/drawing/2014/main" id="{257C11EA-5853-4C17-AE90-65DA0FE9EFA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Straight Connector 8">
              <a:extLst>
                <a:ext uri="{FF2B5EF4-FFF2-40B4-BE49-F238E27FC236}">
                  <a16:creationId xmlns:a16="http://schemas.microsoft.com/office/drawing/2014/main" id="{60684F9A-340D-4B17-9987-095A64D00503}"/>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07" name="Discussion [Sticker]" hidden="1">
            <a:extLst>
              <a:ext uri="{FF2B5EF4-FFF2-40B4-BE49-F238E27FC236}">
                <a16:creationId xmlns:a16="http://schemas.microsoft.com/office/drawing/2014/main" id="{1C71EC96-8650-4C93-A66C-90517E30BDE0}"/>
              </a:ext>
            </a:extLst>
          </p:cNvPr>
          <p:cNvGrpSpPr>
            <a:grpSpLocks noChangeAspect="1"/>
          </p:cNvGrpSpPr>
          <p:nvPr/>
        </p:nvGrpSpPr>
        <p:grpSpPr>
          <a:xfrm>
            <a:off x="7319762" y="393374"/>
            <a:ext cx="4224469" cy="535423"/>
            <a:chOff x="4016896" y="3395436"/>
            <a:chExt cx="1800000" cy="773389"/>
          </a:xfrm>
        </p:grpSpPr>
        <p:sp>
          <p:nvSpPr>
            <p:cNvPr id="108" name="Rectangle 107">
              <a:extLst>
                <a:ext uri="{FF2B5EF4-FFF2-40B4-BE49-F238E27FC236}">
                  <a16:creationId xmlns:a16="http://schemas.microsoft.com/office/drawing/2014/main" id="{06E042B0-1F18-4618-AA47-43308C70661C}"/>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246" dirty="0">
                  <a:solidFill>
                    <a:schemeClr val="bg1"/>
                  </a:solidFill>
                  <a:ea typeface="+mj-ea"/>
                  <a:cs typeface="+mj-cs"/>
                </a:rPr>
                <a:t>FOR DISCUSSION</a:t>
              </a:r>
            </a:p>
          </p:txBody>
        </p:sp>
        <p:cxnSp>
          <p:nvCxnSpPr>
            <p:cNvPr id="109" name="Straight Connector 7">
              <a:extLst>
                <a:ext uri="{FF2B5EF4-FFF2-40B4-BE49-F238E27FC236}">
                  <a16:creationId xmlns:a16="http://schemas.microsoft.com/office/drawing/2014/main" id="{4F388BDB-48C1-4518-93E7-72EF1A3E1E56}"/>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Straight Connector 8">
              <a:extLst>
                <a:ext uri="{FF2B5EF4-FFF2-40B4-BE49-F238E27FC236}">
                  <a16:creationId xmlns:a16="http://schemas.microsoft.com/office/drawing/2014/main" id="{D24498EC-8F91-4554-98FF-FD7B5CB7D412}"/>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11" name="Internal [Sticker]" hidden="1">
            <a:extLst>
              <a:ext uri="{FF2B5EF4-FFF2-40B4-BE49-F238E27FC236}">
                <a16:creationId xmlns:a16="http://schemas.microsoft.com/office/drawing/2014/main" id="{D7A62303-402C-4E92-B0A1-55B572A7AD57}"/>
              </a:ext>
            </a:extLst>
          </p:cNvPr>
          <p:cNvGrpSpPr>
            <a:grpSpLocks noChangeAspect="1"/>
          </p:cNvGrpSpPr>
          <p:nvPr/>
        </p:nvGrpSpPr>
        <p:grpSpPr>
          <a:xfrm>
            <a:off x="7319762" y="393374"/>
            <a:ext cx="4224469" cy="535423"/>
            <a:chOff x="4016896" y="3395436"/>
            <a:chExt cx="1800000" cy="773389"/>
          </a:xfrm>
        </p:grpSpPr>
        <p:sp>
          <p:nvSpPr>
            <p:cNvPr id="112" name="Rectangle 111">
              <a:extLst>
                <a:ext uri="{FF2B5EF4-FFF2-40B4-BE49-F238E27FC236}">
                  <a16:creationId xmlns:a16="http://schemas.microsoft.com/office/drawing/2014/main" id="{B32B3771-001F-4E84-84A0-F7888DC30C66}"/>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246" dirty="0">
                  <a:solidFill>
                    <a:schemeClr val="bg1"/>
                  </a:solidFill>
                  <a:ea typeface="+mj-ea"/>
                  <a:cs typeface="+mj-cs"/>
                </a:rPr>
                <a:t>INTERNAL USE ONLY</a:t>
              </a:r>
            </a:p>
          </p:txBody>
        </p:sp>
        <p:cxnSp>
          <p:nvCxnSpPr>
            <p:cNvPr id="113" name="Straight Connector 7">
              <a:extLst>
                <a:ext uri="{FF2B5EF4-FFF2-40B4-BE49-F238E27FC236}">
                  <a16:creationId xmlns:a16="http://schemas.microsoft.com/office/drawing/2014/main" id="{3FC784FC-F3BD-46EF-B807-6C7ED25EDF1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8">
              <a:extLst>
                <a:ext uri="{FF2B5EF4-FFF2-40B4-BE49-F238E27FC236}">
                  <a16:creationId xmlns:a16="http://schemas.microsoft.com/office/drawing/2014/main" id="{B4F6C819-03E5-4684-928C-D3AE20239BCF}"/>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15" name="Responsible [Sticker]" hidden="1">
            <a:extLst>
              <a:ext uri="{FF2B5EF4-FFF2-40B4-BE49-F238E27FC236}">
                <a16:creationId xmlns:a16="http://schemas.microsoft.com/office/drawing/2014/main" id="{9466CAE8-01B0-4C36-9972-64FE36D9A160}"/>
              </a:ext>
            </a:extLst>
          </p:cNvPr>
          <p:cNvGrpSpPr>
            <a:grpSpLocks noChangeAspect="1"/>
          </p:cNvGrpSpPr>
          <p:nvPr/>
        </p:nvGrpSpPr>
        <p:grpSpPr>
          <a:xfrm>
            <a:off x="7319762" y="393374"/>
            <a:ext cx="4224469" cy="535423"/>
            <a:chOff x="4016896" y="3395436"/>
            <a:chExt cx="1800000" cy="773389"/>
          </a:xfrm>
        </p:grpSpPr>
        <p:sp>
          <p:nvSpPr>
            <p:cNvPr id="116" name="Rectangle 115">
              <a:extLst>
                <a:ext uri="{FF2B5EF4-FFF2-40B4-BE49-F238E27FC236}">
                  <a16:creationId xmlns:a16="http://schemas.microsoft.com/office/drawing/2014/main" id="{D5C5747D-4BDC-4A16-BE29-F8756B02C276}"/>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969" dirty="0">
                  <a:solidFill>
                    <a:schemeClr val="bg1"/>
                  </a:solidFill>
                  <a:ea typeface="+mj-ea"/>
                  <a:cs typeface="+mj-cs"/>
                </a:rPr>
                <a:t>RESPONSIBLE:</a:t>
              </a:r>
              <a:br>
                <a:rPr lang="en-GB" sz="969" dirty="0">
                  <a:solidFill>
                    <a:schemeClr val="bg1"/>
                  </a:solidFill>
                  <a:ea typeface="+mj-ea"/>
                  <a:cs typeface="+mj-cs"/>
                </a:rPr>
              </a:br>
              <a:r>
                <a:rPr lang="en-GB" sz="969" dirty="0">
                  <a:solidFill>
                    <a:schemeClr val="bg1"/>
                  </a:solidFill>
                  <a:ea typeface="+mj-ea"/>
                  <a:cs typeface="+mj-cs"/>
                </a:rPr>
                <a:t>XXX</a:t>
              </a:r>
            </a:p>
          </p:txBody>
        </p:sp>
        <p:cxnSp>
          <p:nvCxnSpPr>
            <p:cNvPr id="117" name="Straight Connector 7">
              <a:extLst>
                <a:ext uri="{FF2B5EF4-FFF2-40B4-BE49-F238E27FC236}">
                  <a16:creationId xmlns:a16="http://schemas.microsoft.com/office/drawing/2014/main" id="{2767C01A-A77C-4EA6-A39E-01293D72B843}"/>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8">
              <a:extLst>
                <a:ext uri="{FF2B5EF4-FFF2-40B4-BE49-F238E27FC236}">
                  <a16:creationId xmlns:a16="http://schemas.microsoft.com/office/drawing/2014/main" id="{9D2A855F-8A9C-4F21-920A-06CA3A2D41A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19" name="Content [Comment]" hidden="1">
            <a:extLst>
              <a:ext uri="{FF2B5EF4-FFF2-40B4-BE49-F238E27FC236}">
                <a16:creationId xmlns:a16="http://schemas.microsoft.com/office/drawing/2014/main" id="{D030AEF9-C2F2-4891-86B3-712007A56239}"/>
              </a:ext>
            </a:extLst>
          </p:cNvPr>
          <p:cNvSpPr>
            <a:spLocks/>
          </p:cNvSpPr>
          <p:nvPr/>
        </p:nvSpPr>
        <p:spPr>
          <a:xfrm>
            <a:off x="6862807" y="368095"/>
            <a:ext cx="4736526" cy="797627"/>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769" tIns="49846" rIns="74769" bIns="49846" numCol="1" spcCol="0" rtlCol="0" fromWordArt="0" anchor="ctr" anchorCtr="0" forceAA="0" compatLnSpc="1">
            <a:prstTxWarp prst="textNoShape">
              <a:avLst/>
            </a:prstTxWarp>
            <a:noAutofit/>
          </a:bodyPr>
          <a:lstStyle/>
          <a:p>
            <a:pPr algn="ctr"/>
            <a:r>
              <a:rPr lang="en-GB" sz="1246" dirty="0">
                <a:solidFill>
                  <a:schemeClr val="bg1"/>
                </a:solidFill>
                <a:ea typeface="+mj-ea"/>
                <a:cs typeface="+mj-cs"/>
              </a:rPr>
              <a:t>Content</a:t>
            </a:r>
          </a:p>
        </p:txBody>
      </p:sp>
      <p:sp>
        <p:nvSpPr>
          <p:cNvPr id="120" name="Formatting [Comment]" hidden="1">
            <a:extLst>
              <a:ext uri="{FF2B5EF4-FFF2-40B4-BE49-F238E27FC236}">
                <a16:creationId xmlns:a16="http://schemas.microsoft.com/office/drawing/2014/main" id="{106449DA-01D8-4B27-982C-099723F8D1ED}"/>
              </a:ext>
            </a:extLst>
          </p:cNvPr>
          <p:cNvSpPr/>
          <p:nvPr/>
        </p:nvSpPr>
        <p:spPr>
          <a:xfrm>
            <a:off x="6862807" y="368095"/>
            <a:ext cx="4736526" cy="797627"/>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769" tIns="49846" rIns="74769" bIns="49846" numCol="1" spcCol="0" rtlCol="0" fromWordArt="0" anchor="ctr" anchorCtr="0" forceAA="0" compatLnSpc="1">
            <a:prstTxWarp prst="textNoShape">
              <a:avLst/>
            </a:prstTxWarp>
            <a:noAutofit/>
          </a:bodyPr>
          <a:lstStyle/>
          <a:p>
            <a:pPr algn="ctr"/>
            <a:r>
              <a:rPr lang="en-GB" sz="1246" dirty="0">
                <a:solidFill>
                  <a:schemeClr val="bg1"/>
                </a:solidFill>
                <a:ea typeface="+mj-ea"/>
                <a:cs typeface="+mj-cs"/>
              </a:rPr>
              <a:t>Formatting</a:t>
            </a:r>
          </a:p>
        </p:txBody>
      </p:sp>
      <p:sp>
        <p:nvSpPr>
          <p:cNvPr id="121" name="Footnote [Placeholder]" hidden="1">
            <a:extLst>
              <a:ext uri="{FF2B5EF4-FFF2-40B4-BE49-F238E27FC236}">
                <a16:creationId xmlns:a16="http://schemas.microsoft.com/office/drawing/2014/main" id="{E784EE4F-E4BD-451E-9D6D-42CCC359D1B1}"/>
              </a:ext>
            </a:extLst>
          </p:cNvPr>
          <p:cNvSpPr>
            <a:spLocks/>
          </p:cNvSpPr>
          <p:nvPr/>
        </p:nvSpPr>
        <p:spPr>
          <a:xfrm>
            <a:off x="639999" y="6172201"/>
            <a:ext cx="10959333" cy="1765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623" dirty="0">
                <a:solidFill>
                  <a:schemeClr val="tx1">
                    <a:lumMod val="100000"/>
                  </a:schemeClr>
                </a:solidFill>
              </a:rPr>
              <a:t>(n)  </a:t>
            </a:r>
          </a:p>
        </p:txBody>
      </p:sp>
      <p:grpSp>
        <p:nvGrpSpPr>
          <p:cNvPr id="122" name="Harvey 3" hidden="1">
            <a:extLst>
              <a:ext uri="{FF2B5EF4-FFF2-40B4-BE49-F238E27FC236}">
                <a16:creationId xmlns:a16="http://schemas.microsoft.com/office/drawing/2014/main" id="{B8542707-5174-4EFC-9B4D-89D7C01778CF}"/>
              </a:ext>
            </a:extLst>
          </p:cNvPr>
          <p:cNvGrpSpPr>
            <a:grpSpLocks/>
          </p:cNvGrpSpPr>
          <p:nvPr>
            <p:custDataLst>
              <p:tags r:id="rId12"/>
            </p:custDataLst>
          </p:nvPr>
        </p:nvGrpSpPr>
        <p:grpSpPr>
          <a:xfrm>
            <a:off x="10959332" y="971931"/>
            <a:ext cx="520192" cy="202575"/>
            <a:chOff x="0" y="0"/>
            <a:chExt cx="914400" cy="914400"/>
          </a:xfrm>
          <a:solidFill>
            <a:schemeClr val="tx1"/>
          </a:solidFill>
        </p:grpSpPr>
        <p:sp>
          <p:nvSpPr>
            <p:cNvPr id="123" name="Harvey 0/3 [0]" hidden="1">
              <a:extLst>
                <a:ext uri="{FF2B5EF4-FFF2-40B4-BE49-F238E27FC236}">
                  <a16:creationId xmlns:a16="http://schemas.microsoft.com/office/drawing/2014/main" id="{A867DC12-4B7C-487D-8306-0D23B99ECB3C}"/>
                </a:ext>
              </a:extLst>
            </p:cNvPr>
            <p:cNvSpPr>
              <a:spLocks noChangeAspect="1"/>
            </p:cNvSpPr>
            <p:nvPr>
              <p:custDataLst>
                <p:tags r:id="rId5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24" name="Harvey 1/3 [1]">
              <a:extLst>
                <a:ext uri="{FF2B5EF4-FFF2-40B4-BE49-F238E27FC236}">
                  <a16:creationId xmlns:a16="http://schemas.microsoft.com/office/drawing/2014/main" id="{8727A695-7020-4468-A018-674D3E6CF3BA}"/>
                </a:ext>
              </a:extLst>
            </p:cNvPr>
            <p:cNvSpPr>
              <a:spLocks noChangeAspect="1"/>
            </p:cNvSpPr>
            <p:nvPr>
              <p:custDataLst>
                <p:tags r:id="rId51"/>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25" name="Harvey 2/3 [2]" hidden="1">
              <a:extLst>
                <a:ext uri="{FF2B5EF4-FFF2-40B4-BE49-F238E27FC236}">
                  <a16:creationId xmlns:a16="http://schemas.microsoft.com/office/drawing/2014/main" id="{E58F7F74-C5BE-46E5-AE22-21BDFC728011}"/>
                </a:ext>
              </a:extLst>
            </p:cNvPr>
            <p:cNvSpPr>
              <a:spLocks noChangeAspect="1"/>
            </p:cNvSpPr>
            <p:nvPr>
              <p:custDataLst>
                <p:tags r:id="rId52"/>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26" name="Harvey 3/3 [3]" hidden="1">
              <a:extLst>
                <a:ext uri="{FF2B5EF4-FFF2-40B4-BE49-F238E27FC236}">
                  <a16:creationId xmlns:a16="http://schemas.microsoft.com/office/drawing/2014/main" id="{926106BA-356F-4407-B3C0-0CBD97C9B797}"/>
                </a:ext>
              </a:extLst>
            </p:cNvPr>
            <p:cNvSpPr>
              <a:spLocks noChangeAspect="1"/>
            </p:cNvSpPr>
            <p:nvPr>
              <p:custDataLst>
                <p:tags r:id="rId5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grpSp>
      <p:grpSp>
        <p:nvGrpSpPr>
          <p:cNvPr id="127" name="Harvey 4" hidden="1">
            <a:extLst>
              <a:ext uri="{FF2B5EF4-FFF2-40B4-BE49-F238E27FC236}">
                <a16:creationId xmlns:a16="http://schemas.microsoft.com/office/drawing/2014/main" id="{4527E454-8860-43A3-B5F0-549B5A20EFDC}"/>
              </a:ext>
            </a:extLst>
          </p:cNvPr>
          <p:cNvGrpSpPr>
            <a:grpSpLocks/>
          </p:cNvGrpSpPr>
          <p:nvPr>
            <p:custDataLst>
              <p:tags r:id="rId13"/>
            </p:custDataLst>
          </p:nvPr>
        </p:nvGrpSpPr>
        <p:grpSpPr>
          <a:xfrm>
            <a:off x="10959332" y="971931"/>
            <a:ext cx="520192" cy="202575"/>
            <a:chOff x="0" y="0"/>
            <a:chExt cx="914400" cy="914400"/>
          </a:xfrm>
          <a:solidFill>
            <a:schemeClr val="tx1"/>
          </a:solidFill>
        </p:grpSpPr>
        <p:sp>
          <p:nvSpPr>
            <p:cNvPr id="128" name="Harvey 0/4 [0]" hidden="1">
              <a:extLst>
                <a:ext uri="{FF2B5EF4-FFF2-40B4-BE49-F238E27FC236}">
                  <a16:creationId xmlns:a16="http://schemas.microsoft.com/office/drawing/2014/main" id="{795C0789-265B-4D47-8C22-36006FBF64AD}"/>
                </a:ext>
              </a:extLst>
            </p:cNvPr>
            <p:cNvSpPr>
              <a:spLocks noChangeAspect="1"/>
            </p:cNvSpPr>
            <p:nvPr>
              <p:custDataLst>
                <p:tags r:id="rId4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29" name="Harvey 1/4 [1]">
              <a:extLst>
                <a:ext uri="{FF2B5EF4-FFF2-40B4-BE49-F238E27FC236}">
                  <a16:creationId xmlns:a16="http://schemas.microsoft.com/office/drawing/2014/main" id="{0A1A9274-B2EE-49FE-BB50-097A5B9A9E7B}"/>
                </a:ext>
              </a:extLst>
            </p:cNvPr>
            <p:cNvSpPr>
              <a:spLocks noChangeAspect="1"/>
            </p:cNvSpPr>
            <p:nvPr>
              <p:custDataLst>
                <p:tags r:id="rId4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30" name="Harvey 2/4 [2]" hidden="1">
              <a:extLst>
                <a:ext uri="{FF2B5EF4-FFF2-40B4-BE49-F238E27FC236}">
                  <a16:creationId xmlns:a16="http://schemas.microsoft.com/office/drawing/2014/main" id="{DDC0932F-E265-4621-A380-E204BE115055}"/>
                </a:ext>
              </a:extLst>
            </p:cNvPr>
            <p:cNvSpPr>
              <a:spLocks noChangeAspect="1"/>
            </p:cNvSpPr>
            <p:nvPr>
              <p:custDataLst>
                <p:tags r:id="rId4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31" name="Harvey 3/4 [3]" hidden="1">
              <a:extLst>
                <a:ext uri="{FF2B5EF4-FFF2-40B4-BE49-F238E27FC236}">
                  <a16:creationId xmlns:a16="http://schemas.microsoft.com/office/drawing/2014/main" id="{C94B4A2D-6ACA-47F3-AF40-96E28ED33BB3}"/>
                </a:ext>
              </a:extLst>
            </p:cNvPr>
            <p:cNvSpPr>
              <a:spLocks noChangeAspect="1"/>
            </p:cNvSpPr>
            <p:nvPr>
              <p:custDataLst>
                <p:tags r:id="rId4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32" name="Harvey 4/4 [4]" hidden="1">
              <a:extLst>
                <a:ext uri="{FF2B5EF4-FFF2-40B4-BE49-F238E27FC236}">
                  <a16:creationId xmlns:a16="http://schemas.microsoft.com/office/drawing/2014/main" id="{242ED1DA-B0E4-42A2-8AD2-2A08D3CFC931}"/>
                </a:ext>
              </a:extLst>
            </p:cNvPr>
            <p:cNvSpPr>
              <a:spLocks noChangeAspect="1"/>
            </p:cNvSpPr>
            <p:nvPr>
              <p:custDataLst>
                <p:tags r:id="rId4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grpSp>
      <p:grpSp>
        <p:nvGrpSpPr>
          <p:cNvPr id="133" name="Harvey 8" hidden="1">
            <a:extLst>
              <a:ext uri="{FF2B5EF4-FFF2-40B4-BE49-F238E27FC236}">
                <a16:creationId xmlns:a16="http://schemas.microsoft.com/office/drawing/2014/main" id="{3CC10C3E-7F7F-4A2A-8BD3-DA6D50280D47}"/>
              </a:ext>
            </a:extLst>
          </p:cNvPr>
          <p:cNvGrpSpPr>
            <a:grpSpLocks/>
          </p:cNvGrpSpPr>
          <p:nvPr>
            <p:custDataLst>
              <p:tags r:id="rId14"/>
            </p:custDataLst>
          </p:nvPr>
        </p:nvGrpSpPr>
        <p:grpSpPr>
          <a:xfrm>
            <a:off x="10959332" y="971931"/>
            <a:ext cx="520192" cy="202575"/>
            <a:chOff x="0" y="0"/>
            <a:chExt cx="914400" cy="914400"/>
          </a:xfrm>
          <a:solidFill>
            <a:schemeClr val="tx1"/>
          </a:solidFill>
        </p:grpSpPr>
        <p:sp>
          <p:nvSpPr>
            <p:cNvPr id="134" name="Harvey 0/8 [0]" hidden="1">
              <a:extLst>
                <a:ext uri="{FF2B5EF4-FFF2-40B4-BE49-F238E27FC236}">
                  <a16:creationId xmlns:a16="http://schemas.microsoft.com/office/drawing/2014/main" id="{A5ED3050-9601-4298-90A5-06B35367E423}"/>
                </a:ext>
              </a:extLst>
            </p:cNvPr>
            <p:cNvSpPr>
              <a:spLocks noChangeAspect="1"/>
            </p:cNvSpPr>
            <p:nvPr>
              <p:custDataLst>
                <p:tags r:id="rId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35" name="Harvey 1/8 [1]">
              <a:extLst>
                <a:ext uri="{FF2B5EF4-FFF2-40B4-BE49-F238E27FC236}">
                  <a16:creationId xmlns:a16="http://schemas.microsoft.com/office/drawing/2014/main" id="{F2C37272-E145-4DC3-B0D2-CC873F0DF624}"/>
                </a:ext>
              </a:extLst>
            </p:cNvPr>
            <p:cNvSpPr>
              <a:spLocks noChangeAspect="1"/>
            </p:cNvSpPr>
            <p:nvPr>
              <p:custDataLst>
                <p:tags r:id="rId37"/>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36" name="Harvey 2/8 [2]" hidden="1">
              <a:extLst>
                <a:ext uri="{FF2B5EF4-FFF2-40B4-BE49-F238E27FC236}">
                  <a16:creationId xmlns:a16="http://schemas.microsoft.com/office/drawing/2014/main" id="{631980A7-904D-40EA-ABA6-919AF67E6958}"/>
                </a:ext>
              </a:extLst>
            </p:cNvPr>
            <p:cNvSpPr>
              <a:spLocks noChangeAspect="1"/>
            </p:cNvSpPr>
            <p:nvPr>
              <p:custDataLst>
                <p:tags r:id="rId3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37" name="Harvey 3/8 [3]" hidden="1">
              <a:extLst>
                <a:ext uri="{FF2B5EF4-FFF2-40B4-BE49-F238E27FC236}">
                  <a16:creationId xmlns:a16="http://schemas.microsoft.com/office/drawing/2014/main" id="{621C480A-2D8C-4253-A15C-4176D109FAF8}"/>
                </a:ext>
              </a:extLst>
            </p:cNvPr>
            <p:cNvSpPr>
              <a:spLocks noChangeAspect="1"/>
            </p:cNvSpPr>
            <p:nvPr>
              <p:custDataLst>
                <p:tags r:id="rId39"/>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38" name="Harvey 4/8 [4]" hidden="1">
              <a:extLst>
                <a:ext uri="{FF2B5EF4-FFF2-40B4-BE49-F238E27FC236}">
                  <a16:creationId xmlns:a16="http://schemas.microsoft.com/office/drawing/2014/main" id="{EFD1BB4A-BB43-4B2A-BBC9-FAF214F83F71}"/>
                </a:ext>
              </a:extLst>
            </p:cNvPr>
            <p:cNvSpPr>
              <a:spLocks noChangeAspect="1"/>
            </p:cNvSpPr>
            <p:nvPr>
              <p:custDataLst>
                <p:tags r:id="rId4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39" name="Harvey 5/8 [5]" hidden="1">
              <a:extLst>
                <a:ext uri="{FF2B5EF4-FFF2-40B4-BE49-F238E27FC236}">
                  <a16:creationId xmlns:a16="http://schemas.microsoft.com/office/drawing/2014/main" id="{04C455FC-92AF-4EC9-A2C8-7427D76AEED6}"/>
                </a:ext>
              </a:extLst>
            </p:cNvPr>
            <p:cNvSpPr>
              <a:spLocks noChangeAspect="1"/>
            </p:cNvSpPr>
            <p:nvPr>
              <p:custDataLst>
                <p:tags r:id="rId41"/>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40" name="Harvey 6/8 [6]" hidden="1">
              <a:extLst>
                <a:ext uri="{FF2B5EF4-FFF2-40B4-BE49-F238E27FC236}">
                  <a16:creationId xmlns:a16="http://schemas.microsoft.com/office/drawing/2014/main" id="{CD98B8AB-9EB6-41A6-A3C5-035F906469BC}"/>
                </a:ext>
              </a:extLst>
            </p:cNvPr>
            <p:cNvSpPr>
              <a:spLocks noChangeAspect="1"/>
            </p:cNvSpPr>
            <p:nvPr>
              <p:custDataLst>
                <p:tags r:id="rId4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41" name="Harvey 7/8 [7]" hidden="1">
              <a:extLst>
                <a:ext uri="{FF2B5EF4-FFF2-40B4-BE49-F238E27FC236}">
                  <a16:creationId xmlns:a16="http://schemas.microsoft.com/office/drawing/2014/main" id="{1406B419-7569-4AE6-B560-13DEA240A4BE}"/>
                </a:ext>
              </a:extLst>
            </p:cNvPr>
            <p:cNvSpPr>
              <a:spLocks noChangeAspect="1"/>
            </p:cNvSpPr>
            <p:nvPr>
              <p:custDataLst>
                <p:tags r:id="rId43"/>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sp>
          <p:nvSpPr>
            <p:cNvPr id="142" name="Harvey 8/8 [8]" hidden="1">
              <a:extLst>
                <a:ext uri="{FF2B5EF4-FFF2-40B4-BE49-F238E27FC236}">
                  <a16:creationId xmlns:a16="http://schemas.microsoft.com/office/drawing/2014/main" id="{B991B256-03AF-4958-B6C5-90039803D897}"/>
                </a:ext>
              </a:extLst>
            </p:cNvPr>
            <p:cNvSpPr>
              <a:spLocks noChangeAspect="1"/>
            </p:cNvSpPr>
            <p:nvPr>
              <p:custDataLst>
                <p:tags r:id="rId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dirty="0">
                <a:solidFill>
                  <a:schemeClr val="tx1"/>
                </a:solidFill>
              </a:endParaRPr>
            </a:p>
          </p:txBody>
        </p:sp>
      </p:grpSp>
      <p:grpSp>
        <p:nvGrpSpPr>
          <p:cNvPr id="143" name="Backup [Sticker]" hidden="1">
            <a:extLst>
              <a:ext uri="{FF2B5EF4-FFF2-40B4-BE49-F238E27FC236}">
                <a16:creationId xmlns:a16="http://schemas.microsoft.com/office/drawing/2014/main" id="{691D1BFD-69CC-49EC-865E-27B085783359}"/>
              </a:ext>
            </a:extLst>
          </p:cNvPr>
          <p:cNvGrpSpPr>
            <a:grpSpLocks noChangeAspect="1"/>
          </p:cNvGrpSpPr>
          <p:nvPr userDrawn="1"/>
        </p:nvGrpSpPr>
        <p:grpSpPr>
          <a:xfrm>
            <a:off x="9352934" y="437670"/>
            <a:ext cx="2376263" cy="773389"/>
            <a:chOff x="4016896" y="3395436"/>
            <a:chExt cx="1800000" cy="773389"/>
          </a:xfrm>
        </p:grpSpPr>
        <p:sp>
          <p:nvSpPr>
            <p:cNvPr id="144" name="Rectangle 143">
              <a:extLst>
                <a:ext uri="{FF2B5EF4-FFF2-40B4-BE49-F238E27FC236}">
                  <a16:creationId xmlns:a16="http://schemas.microsoft.com/office/drawing/2014/main" id="{EC6632F8-0AC9-4379-96C0-9C38938707C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BACK UP</a:t>
              </a:r>
            </a:p>
          </p:txBody>
        </p:sp>
        <p:cxnSp>
          <p:nvCxnSpPr>
            <p:cNvPr id="145" name="Straight Connector 3">
              <a:extLst>
                <a:ext uri="{FF2B5EF4-FFF2-40B4-BE49-F238E27FC236}">
                  <a16:creationId xmlns:a16="http://schemas.microsoft.com/office/drawing/2014/main" id="{9F87E6CE-483A-4548-AC67-D5379A677539}"/>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4">
              <a:extLst>
                <a:ext uri="{FF2B5EF4-FFF2-40B4-BE49-F238E27FC236}">
                  <a16:creationId xmlns:a16="http://schemas.microsoft.com/office/drawing/2014/main" id="{F3EC6EAD-87BA-41DD-BE4F-F8DCA850C0E1}"/>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7" name="Dummy [Sticker]" hidden="1">
            <a:extLst>
              <a:ext uri="{FF2B5EF4-FFF2-40B4-BE49-F238E27FC236}">
                <a16:creationId xmlns:a16="http://schemas.microsoft.com/office/drawing/2014/main" id="{B6D7DF00-A493-43C4-90EF-46F2659DFE85}"/>
              </a:ext>
            </a:extLst>
          </p:cNvPr>
          <p:cNvGrpSpPr>
            <a:grpSpLocks noChangeAspect="1"/>
          </p:cNvGrpSpPr>
          <p:nvPr userDrawn="1"/>
        </p:nvGrpSpPr>
        <p:grpSpPr>
          <a:xfrm>
            <a:off x="9352934" y="437670"/>
            <a:ext cx="2376264" cy="773389"/>
            <a:chOff x="4016896" y="3395436"/>
            <a:chExt cx="1800000" cy="773389"/>
          </a:xfrm>
        </p:grpSpPr>
        <p:sp>
          <p:nvSpPr>
            <p:cNvPr id="148" name="Rectangle 147">
              <a:extLst>
                <a:ext uri="{FF2B5EF4-FFF2-40B4-BE49-F238E27FC236}">
                  <a16:creationId xmlns:a16="http://schemas.microsoft.com/office/drawing/2014/main" id="{0DBABBF6-01E7-407A-847A-38187344D832}"/>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DUMMY DATA</a:t>
              </a:r>
            </a:p>
          </p:txBody>
        </p:sp>
        <p:cxnSp>
          <p:nvCxnSpPr>
            <p:cNvPr id="149" name="Straight Connector 3">
              <a:extLst>
                <a:ext uri="{FF2B5EF4-FFF2-40B4-BE49-F238E27FC236}">
                  <a16:creationId xmlns:a16="http://schemas.microsoft.com/office/drawing/2014/main" id="{AA3EB21F-EF0C-46F6-AF5E-EE7ADCA8CFC9}"/>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4">
              <a:extLst>
                <a:ext uri="{FF2B5EF4-FFF2-40B4-BE49-F238E27FC236}">
                  <a16:creationId xmlns:a16="http://schemas.microsoft.com/office/drawing/2014/main" id="{C15C8932-9DBF-4279-AC96-D813FE4BB3D9}"/>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1" name="Update [Sticker]" hidden="1">
            <a:extLst>
              <a:ext uri="{FF2B5EF4-FFF2-40B4-BE49-F238E27FC236}">
                <a16:creationId xmlns:a16="http://schemas.microsoft.com/office/drawing/2014/main" id="{B20156B1-DB7B-44B6-8ED9-BA29EC6B9F43}"/>
              </a:ext>
            </a:extLst>
          </p:cNvPr>
          <p:cNvGrpSpPr>
            <a:grpSpLocks noChangeAspect="1"/>
          </p:cNvGrpSpPr>
          <p:nvPr userDrawn="1"/>
        </p:nvGrpSpPr>
        <p:grpSpPr>
          <a:xfrm>
            <a:off x="9352934" y="437670"/>
            <a:ext cx="2376264" cy="773389"/>
            <a:chOff x="4016896" y="3395436"/>
            <a:chExt cx="1800000" cy="773389"/>
          </a:xfrm>
        </p:grpSpPr>
        <p:sp>
          <p:nvSpPr>
            <p:cNvPr id="152" name="Rectangle 151">
              <a:extLst>
                <a:ext uri="{FF2B5EF4-FFF2-40B4-BE49-F238E27FC236}">
                  <a16:creationId xmlns:a16="http://schemas.microsoft.com/office/drawing/2014/main" id="{39AE7C47-6A92-4549-87FF-99D456B62B86}"/>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UPDATE DATA</a:t>
              </a:r>
            </a:p>
          </p:txBody>
        </p:sp>
        <p:cxnSp>
          <p:nvCxnSpPr>
            <p:cNvPr id="153" name="Straight Connector 7">
              <a:extLst>
                <a:ext uri="{FF2B5EF4-FFF2-40B4-BE49-F238E27FC236}">
                  <a16:creationId xmlns:a16="http://schemas.microsoft.com/office/drawing/2014/main" id="{65C97E93-052F-45EE-878A-24E933698D0C}"/>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4" name="Straight Connector 8">
              <a:extLst>
                <a:ext uri="{FF2B5EF4-FFF2-40B4-BE49-F238E27FC236}">
                  <a16:creationId xmlns:a16="http://schemas.microsoft.com/office/drawing/2014/main" id="{4528AC48-BDD7-4CB8-BCB5-6F09CE4E75D4}"/>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5" name="Final [Sticker]" hidden="1">
            <a:extLst>
              <a:ext uri="{FF2B5EF4-FFF2-40B4-BE49-F238E27FC236}">
                <a16:creationId xmlns:a16="http://schemas.microsoft.com/office/drawing/2014/main" id="{2AAECC94-247F-4BD2-880B-7915D22C85C5}"/>
              </a:ext>
            </a:extLst>
          </p:cNvPr>
          <p:cNvGrpSpPr>
            <a:grpSpLocks noChangeAspect="1"/>
          </p:cNvGrpSpPr>
          <p:nvPr userDrawn="1"/>
        </p:nvGrpSpPr>
        <p:grpSpPr>
          <a:xfrm>
            <a:off x="9352934" y="437670"/>
            <a:ext cx="2376264" cy="773389"/>
            <a:chOff x="4016896" y="3395436"/>
            <a:chExt cx="1800000" cy="773389"/>
          </a:xfrm>
        </p:grpSpPr>
        <p:sp>
          <p:nvSpPr>
            <p:cNvPr id="156" name="Rectangle 155">
              <a:extLst>
                <a:ext uri="{FF2B5EF4-FFF2-40B4-BE49-F238E27FC236}">
                  <a16:creationId xmlns:a16="http://schemas.microsoft.com/office/drawing/2014/main" id="{E1470A73-3778-4121-8EC5-F22B3F632B0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FINAL SLIDE</a:t>
              </a:r>
            </a:p>
          </p:txBody>
        </p:sp>
        <p:cxnSp>
          <p:nvCxnSpPr>
            <p:cNvPr id="157" name="Straight Connector 7">
              <a:extLst>
                <a:ext uri="{FF2B5EF4-FFF2-40B4-BE49-F238E27FC236}">
                  <a16:creationId xmlns:a16="http://schemas.microsoft.com/office/drawing/2014/main" id="{0DEF323C-D2D0-4EFC-8FDA-159595DB7069}"/>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8" name="Straight Connector 8">
              <a:extLst>
                <a:ext uri="{FF2B5EF4-FFF2-40B4-BE49-F238E27FC236}">
                  <a16:creationId xmlns:a16="http://schemas.microsoft.com/office/drawing/2014/main" id="{223DD1CC-BDEF-48DC-8601-5AAB033D9864}"/>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9" name="Draft [Sticker]" hidden="1">
            <a:extLst>
              <a:ext uri="{FF2B5EF4-FFF2-40B4-BE49-F238E27FC236}">
                <a16:creationId xmlns:a16="http://schemas.microsoft.com/office/drawing/2014/main" id="{747EAD28-8938-4C03-A7F6-9F5C56C5A4A3}"/>
              </a:ext>
            </a:extLst>
          </p:cNvPr>
          <p:cNvGrpSpPr>
            <a:grpSpLocks noChangeAspect="1"/>
          </p:cNvGrpSpPr>
          <p:nvPr userDrawn="1"/>
        </p:nvGrpSpPr>
        <p:grpSpPr>
          <a:xfrm>
            <a:off x="9352934" y="437670"/>
            <a:ext cx="2376264" cy="773389"/>
            <a:chOff x="4016896" y="3395436"/>
            <a:chExt cx="1800000" cy="773389"/>
          </a:xfrm>
        </p:grpSpPr>
        <p:sp>
          <p:nvSpPr>
            <p:cNvPr id="160" name="Rectangle 159">
              <a:extLst>
                <a:ext uri="{FF2B5EF4-FFF2-40B4-BE49-F238E27FC236}">
                  <a16:creationId xmlns:a16="http://schemas.microsoft.com/office/drawing/2014/main" id="{51377320-4285-4ADB-B650-3AE5032E18B1}"/>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DRAFT SLIDE</a:t>
              </a:r>
            </a:p>
          </p:txBody>
        </p:sp>
        <p:cxnSp>
          <p:nvCxnSpPr>
            <p:cNvPr id="161" name="Straight Connector 7">
              <a:extLst>
                <a:ext uri="{FF2B5EF4-FFF2-40B4-BE49-F238E27FC236}">
                  <a16:creationId xmlns:a16="http://schemas.microsoft.com/office/drawing/2014/main" id="{10313825-3261-4388-A59C-9BDB5B86EF0C}"/>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Straight Connector 8">
              <a:extLst>
                <a:ext uri="{FF2B5EF4-FFF2-40B4-BE49-F238E27FC236}">
                  <a16:creationId xmlns:a16="http://schemas.microsoft.com/office/drawing/2014/main" id="{C6D21323-CD8F-489C-A681-9554F7C305D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63" name="Discussion [Sticker]" hidden="1">
            <a:extLst>
              <a:ext uri="{FF2B5EF4-FFF2-40B4-BE49-F238E27FC236}">
                <a16:creationId xmlns:a16="http://schemas.microsoft.com/office/drawing/2014/main" id="{4D415722-FE1B-47B4-B239-147BE1F31B9B}"/>
              </a:ext>
            </a:extLst>
          </p:cNvPr>
          <p:cNvGrpSpPr>
            <a:grpSpLocks noChangeAspect="1"/>
          </p:cNvGrpSpPr>
          <p:nvPr userDrawn="1"/>
        </p:nvGrpSpPr>
        <p:grpSpPr>
          <a:xfrm>
            <a:off x="9352934" y="437670"/>
            <a:ext cx="2376264" cy="773389"/>
            <a:chOff x="4016896" y="3395436"/>
            <a:chExt cx="1800000" cy="773389"/>
          </a:xfrm>
        </p:grpSpPr>
        <p:sp>
          <p:nvSpPr>
            <p:cNvPr id="164" name="Rectangle 163">
              <a:extLst>
                <a:ext uri="{FF2B5EF4-FFF2-40B4-BE49-F238E27FC236}">
                  <a16:creationId xmlns:a16="http://schemas.microsoft.com/office/drawing/2014/main" id="{9B029CA4-E27A-4244-887A-12D607A07DEA}"/>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FOR DISCUSSION</a:t>
              </a:r>
            </a:p>
          </p:txBody>
        </p:sp>
        <p:cxnSp>
          <p:nvCxnSpPr>
            <p:cNvPr id="165" name="Straight Connector 7">
              <a:extLst>
                <a:ext uri="{FF2B5EF4-FFF2-40B4-BE49-F238E27FC236}">
                  <a16:creationId xmlns:a16="http://schemas.microsoft.com/office/drawing/2014/main" id="{DF38A526-B942-4109-B52A-3C44660108A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6" name="Straight Connector 8">
              <a:extLst>
                <a:ext uri="{FF2B5EF4-FFF2-40B4-BE49-F238E27FC236}">
                  <a16:creationId xmlns:a16="http://schemas.microsoft.com/office/drawing/2014/main" id="{8E56B0D2-BB28-4033-B0A5-2757002B42A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67" name="Internal [Sticker]" hidden="1">
            <a:extLst>
              <a:ext uri="{FF2B5EF4-FFF2-40B4-BE49-F238E27FC236}">
                <a16:creationId xmlns:a16="http://schemas.microsoft.com/office/drawing/2014/main" id="{213EFB90-3E6C-4A57-9413-90C8C6DB73D3}"/>
              </a:ext>
            </a:extLst>
          </p:cNvPr>
          <p:cNvGrpSpPr>
            <a:grpSpLocks noChangeAspect="1"/>
          </p:cNvGrpSpPr>
          <p:nvPr userDrawn="1"/>
        </p:nvGrpSpPr>
        <p:grpSpPr>
          <a:xfrm>
            <a:off x="9352934" y="437670"/>
            <a:ext cx="2376264" cy="773389"/>
            <a:chOff x="4016896" y="3395436"/>
            <a:chExt cx="1800000" cy="773389"/>
          </a:xfrm>
        </p:grpSpPr>
        <p:sp>
          <p:nvSpPr>
            <p:cNvPr id="168" name="Rectangle 167">
              <a:extLst>
                <a:ext uri="{FF2B5EF4-FFF2-40B4-BE49-F238E27FC236}">
                  <a16:creationId xmlns:a16="http://schemas.microsoft.com/office/drawing/2014/main" id="{D32C2BAB-6880-4432-9D23-F0297E895B26}"/>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INTERNAL USE ONLY</a:t>
              </a:r>
            </a:p>
          </p:txBody>
        </p:sp>
        <p:cxnSp>
          <p:nvCxnSpPr>
            <p:cNvPr id="169" name="Straight Connector 7">
              <a:extLst>
                <a:ext uri="{FF2B5EF4-FFF2-40B4-BE49-F238E27FC236}">
                  <a16:creationId xmlns:a16="http://schemas.microsoft.com/office/drawing/2014/main" id="{78DBE1CA-1735-4E4E-BDAC-672955F5ED1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0" name="Straight Connector 8">
              <a:extLst>
                <a:ext uri="{FF2B5EF4-FFF2-40B4-BE49-F238E27FC236}">
                  <a16:creationId xmlns:a16="http://schemas.microsoft.com/office/drawing/2014/main" id="{D190EB0A-FD8E-4C89-BC92-B54250C00C7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71" name="Responsible [Sticker]" hidden="1">
            <a:extLst>
              <a:ext uri="{FF2B5EF4-FFF2-40B4-BE49-F238E27FC236}">
                <a16:creationId xmlns:a16="http://schemas.microsoft.com/office/drawing/2014/main" id="{6CA541F6-A2BD-49FC-BC0E-A5740F0A6E5C}"/>
              </a:ext>
            </a:extLst>
          </p:cNvPr>
          <p:cNvGrpSpPr>
            <a:grpSpLocks noChangeAspect="1"/>
          </p:cNvGrpSpPr>
          <p:nvPr userDrawn="1"/>
        </p:nvGrpSpPr>
        <p:grpSpPr>
          <a:xfrm>
            <a:off x="9352934" y="437670"/>
            <a:ext cx="2376264" cy="773389"/>
            <a:chOff x="4016896" y="3395436"/>
            <a:chExt cx="1800000" cy="773389"/>
          </a:xfrm>
        </p:grpSpPr>
        <p:sp>
          <p:nvSpPr>
            <p:cNvPr id="172" name="Rectangle 171">
              <a:extLst>
                <a:ext uri="{FF2B5EF4-FFF2-40B4-BE49-F238E27FC236}">
                  <a16:creationId xmlns:a16="http://schemas.microsoft.com/office/drawing/2014/main" id="{926F7DB4-02C1-4246-B54D-B2740811C98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400" dirty="0">
                  <a:solidFill>
                    <a:schemeClr val="bg1"/>
                  </a:solidFill>
                  <a:ea typeface="+mj-ea"/>
                  <a:cs typeface="+mj-cs"/>
                </a:rPr>
                <a:t>RESPONSIBLE:</a:t>
              </a:r>
              <a:br>
                <a:rPr lang="en-GB" sz="1400" dirty="0">
                  <a:solidFill>
                    <a:schemeClr val="bg1"/>
                  </a:solidFill>
                  <a:ea typeface="+mj-ea"/>
                  <a:cs typeface="+mj-cs"/>
                </a:rPr>
              </a:br>
              <a:r>
                <a:rPr lang="en-GB" sz="1400" dirty="0">
                  <a:solidFill>
                    <a:schemeClr val="bg1"/>
                  </a:solidFill>
                  <a:ea typeface="+mj-ea"/>
                  <a:cs typeface="+mj-cs"/>
                </a:rPr>
                <a:t>XXX</a:t>
              </a:r>
            </a:p>
          </p:txBody>
        </p:sp>
        <p:cxnSp>
          <p:nvCxnSpPr>
            <p:cNvPr id="173" name="Straight Connector 7">
              <a:extLst>
                <a:ext uri="{FF2B5EF4-FFF2-40B4-BE49-F238E27FC236}">
                  <a16:creationId xmlns:a16="http://schemas.microsoft.com/office/drawing/2014/main" id="{0490CF96-92A7-4FDF-9B40-366503291FB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4" name="Straight Connector 8">
              <a:extLst>
                <a:ext uri="{FF2B5EF4-FFF2-40B4-BE49-F238E27FC236}">
                  <a16:creationId xmlns:a16="http://schemas.microsoft.com/office/drawing/2014/main" id="{1B032FAA-9ACC-4924-AA7C-BB2DDDB0536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5" name="Content [Comment]" hidden="1">
            <a:extLst>
              <a:ext uri="{FF2B5EF4-FFF2-40B4-BE49-F238E27FC236}">
                <a16:creationId xmlns:a16="http://schemas.microsoft.com/office/drawing/2014/main" id="{5070B73D-A365-4BB6-8418-CC0E97910B3D}"/>
              </a:ext>
            </a:extLst>
          </p:cNvPr>
          <p:cNvSpPr>
            <a:spLocks/>
          </p:cNvSpPr>
          <p:nvPr userDrawn="1"/>
        </p:nvSpPr>
        <p:spPr>
          <a:xfrm>
            <a:off x="9103842" y="404813"/>
            <a:ext cx="2664296" cy="1152128"/>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Content</a:t>
            </a:r>
          </a:p>
        </p:txBody>
      </p:sp>
      <p:sp>
        <p:nvSpPr>
          <p:cNvPr id="176" name="Formatting [Comment]" hidden="1">
            <a:extLst>
              <a:ext uri="{FF2B5EF4-FFF2-40B4-BE49-F238E27FC236}">
                <a16:creationId xmlns:a16="http://schemas.microsoft.com/office/drawing/2014/main" id="{A0A22F07-0770-40B6-B8ED-46350C90A228}"/>
              </a:ext>
            </a:extLst>
          </p:cNvPr>
          <p:cNvSpPr/>
          <p:nvPr userDrawn="1"/>
        </p:nvSpPr>
        <p:spPr>
          <a:xfrm>
            <a:off x="9103842" y="404813"/>
            <a:ext cx="2664296" cy="1152128"/>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Formatting</a:t>
            </a:r>
          </a:p>
        </p:txBody>
      </p:sp>
      <p:sp>
        <p:nvSpPr>
          <p:cNvPr id="177" name="Footnote [Placeholder]" hidden="1">
            <a:extLst>
              <a:ext uri="{FF2B5EF4-FFF2-40B4-BE49-F238E27FC236}">
                <a16:creationId xmlns:a16="http://schemas.microsoft.com/office/drawing/2014/main" id="{260B2BB0-2842-45A2-8EFF-021AB6485EDF}"/>
              </a:ext>
            </a:extLst>
          </p:cNvPr>
          <p:cNvSpPr>
            <a:spLocks/>
          </p:cNvSpPr>
          <p:nvPr userDrawn="1"/>
        </p:nvSpPr>
        <p:spPr>
          <a:xfrm>
            <a:off x="423984" y="6249935"/>
            <a:ext cx="11344154" cy="25498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900" dirty="0">
                <a:solidFill>
                  <a:schemeClr val="tx1">
                    <a:lumMod val="100000"/>
                  </a:schemeClr>
                </a:solidFill>
              </a:rPr>
              <a:t>(n)  </a:t>
            </a:r>
          </a:p>
        </p:txBody>
      </p:sp>
      <p:grpSp>
        <p:nvGrpSpPr>
          <p:cNvPr id="178" name="Harvey 3" hidden="1">
            <a:extLst>
              <a:ext uri="{FF2B5EF4-FFF2-40B4-BE49-F238E27FC236}">
                <a16:creationId xmlns:a16="http://schemas.microsoft.com/office/drawing/2014/main" id="{905D477C-AD1F-41A2-B61E-B8CA51CDB32E}"/>
              </a:ext>
            </a:extLst>
          </p:cNvPr>
          <p:cNvGrpSpPr>
            <a:grpSpLocks/>
          </p:cNvGrpSpPr>
          <p:nvPr userDrawn="1">
            <p:custDataLst>
              <p:tags r:id="rId15"/>
            </p:custDataLst>
          </p:nvPr>
        </p:nvGrpSpPr>
        <p:grpSpPr>
          <a:xfrm>
            <a:off x="11436589" y="1387593"/>
            <a:ext cx="292608" cy="292608"/>
            <a:chOff x="0" y="0"/>
            <a:chExt cx="914400" cy="914400"/>
          </a:xfrm>
          <a:solidFill>
            <a:schemeClr val="tx1"/>
          </a:solidFill>
        </p:grpSpPr>
        <p:sp>
          <p:nvSpPr>
            <p:cNvPr id="179" name="Harvey 0/3 [0]" hidden="1">
              <a:extLst>
                <a:ext uri="{FF2B5EF4-FFF2-40B4-BE49-F238E27FC236}">
                  <a16:creationId xmlns:a16="http://schemas.microsoft.com/office/drawing/2014/main" id="{46B22C8B-19FD-413B-AC58-D267F13D16E4}"/>
                </a:ext>
              </a:extLst>
            </p:cNvPr>
            <p:cNvSpPr>
              <a:spLocks noChangeAspect="1"/>
            </p:cNvSpPr>
            <p:nvPr>
              <p:custDataLst>
                <p:tags r:id="rId3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0" name="Harvey 1/3 [1]">
              <a:extLst>
                <a:ext uri="{FF2B5EF4-FFF2-40B4-BE49-F238E27FC236}">
                  <a16:creationId xmlns:a16="http://schemas.microsoft.com/office/drawing/2014/main" id="{57A8BF80-6A44-41A9-869D-5C90DD8326CD}"/>
                </a:ext>
              </a:extLst>
            </p:cNvPr>
            <p:cNvSpPr>
              <a:spLocks noChangeAspect="1"/>
            </p:cNvSpPr>
            <p:nvPr>
              <p:custDataLst>
                <p:tags r:id="rId33"/>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1" name="Harvey 2/3 [2]" hidden="1">
              <a:extLst>
                <a:ext uri="{FF2B5EF4-FFF2-40B4-BE49-F238E27FC236}">
                  <a16:creationId xmlns:a16="http://schemas.microsoft.com/office/drawing/2014/main" id="{BCD8A017-2F88-4CF1-B817-4FE1320489EF}"/>
                </a:ext>
              </a:extLst>
            </p:cNvPr>
            <p:cNvSpPr>
              <a:spLocks noChangeAspect="1"/>
            </p:cNvSpPr>
            <p:nvPr>
              <p:custDataLst>
                <p:tags r:id="rId34"/>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2" name="Harvey 3/3 [3]" hidden="1">
              <a:extLst>
                <a:ext uri="{FF2B5EF4-FFF2-40B4-BE49-F238E27FC236}">
                  <a16:creationId xmlns:a16="http://schemas.microsoft.com/office/drawing/2014/main" id="{1F9D1451-FD36-4B99-B082-24D6307E13F2}"/>
                </a:ext>
              </a:extLst>
            </p:cNvPr>
            <p:cNvSpPr>
              <a:spLocks noChangeAspect="1"/>
            </p:cNvSpPr>
            <p:nvPr>
              <p:custDataLst>
                <p:tags r:id="rId3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83" name="Harvey 4" hidden="1">
            <a:extLst>
              <a:ext uri="{FF2B5EF4-FFF2-40B4-BE49-F238E27FC236}">
                <a16:creationId xmlns:a16="http://schemas.microsoft.com/office/drawing/2014/main" id="{8050814F-9362-4B79-A1CA-D76F657CC03C}"/>
              </a:ext>
            </a:extLst>
          </p:cNvPr>
          <p:cNvGrpSpPr>
            <a:grpSpLocks/>
          </p:cNvGrpSpPr>
          <p:nvPr userDrawn="1">
            <p:custDataLst>
              <p:tags r:id="rId16"/>
            </p:custDataLst>
          </p:nvPr>
        </p:nvGrpSpPr>
        <p:grpSpPr>
          <a:xfrm>
            <a:off x="11436589" y="1387593"/>
            <a:ext cx="292608" cy="292608"/>
            <a:chOff x="0" y="0"/>
            <a:chExt cx="914400" cy="914400"/>
          </a:xfrm>
          <a:solidFill>
            <a:schemeClr val="tx1"/>
          </a:solidFill>
        </p:grpSpPr>
        <p:sp>
          <p:nvSpPr>
            <p:cNvPr id="184" name="Harvey 0/4 [0]" hidden="1">
              <a:extLst>
                <a:ext uri="{FF2B5EF4-FFF2-40B4-BE49-F238E27FC236}">
                  <a16:creationId xmlns:a16="http://schemas.microsoft.com/office/drawing/2014/main" id="{EC0DA09A-9A89-4F76-8797-4952E60E5842}"/>
                </a:ext>
              </a:extLst>
            </p:cNvPr>
            <p:cNvSpPr>
              <a:spLocks noChangeAspect="1"/>
            </p:cNvSpPr>
            <p:nvPr>
              <p:custDataLst>
                <p:tags r:id="rId2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5" name="Harvey 1/4 [1]">
              <a:extLst>
                <a:ext uri="{FF2B5EF4-FFF2-40B4-BE49-F238E27FC236}">
                  <a16:creationId xmlns:a16="http://schemas.microsoft.com/office/drawing/2014/main" id="{38966CD3-3BD1-4208-A76E-C027AF727719}"/>
                </a:ext>
              </a:extLst>
            </p:cNvPr>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6" name="Harvey 2/4 [2]" hidden="1">
              <a:extLst>
                <a:ext uri="{FF2B5EF4-FFF2-40B4-BE49-F238E27FC236}">
                  <a16:creationId xmlns:a16="http://schemas.microsoft.com/office/drawing/2014/main" id="{08B0F5E8-3AEF-454D-B041-9E9268D37555}"/>
                </a:ext>
              </a:extLst>
            </p:cNvPr>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7" name="Harvey 3/4 [3]" hidden="1">
              <a:extLst>
                <a:ext uri="{FF2B5EF4-FFF2-40B4-BE49-F238E27FC236}">
                  <a16:creationId xmlns:a16="http://schemas.microsoft.com/office/drawing/2014/main" id="{98177FDE-41B6-4C17-AF95-D7DF470913A7}"/>
                </a:ext>
              </a:extLst>
            </p:cNvPr>
            <p:cNvSpPr>
              <a:spLocks noChangeAspect="1"/>
            </p:cNvSpPr>
            <p:nvPr>
              <p:custDataLst>
                <p:tags r:id="rId3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8" name="Harvey 4/4 [4]" hidden="1">
              <a:extLst>
                <a:ext uri="{FF2B5EF4-FFF2-40B4-BE49-F238E27FC236}">
                  <a16:creationId xmlns:a16="http://schemas.microsoft.com/office/drawing/2014/main" id="{74B70491-AD9B-4481-B8F1-82A83851FCFB}"/>
                </a:ext>
              </a:extLst>
            </p:cNvPr>
            <p:cNvSpPr>
              <a:spLocks noChangeAspect="1"/>
            </p:cNvSpPr>
            <p:nvPr>
              <p:custDataLst>
                <p:tags r:id="rId3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89" name="Harvey 8" hidden="1">
            <a:extLst>
              <a:ext uri="{FF2B5EF4-FFF2-40B4-BE49-F238E27FC236}">
                <a16:creationId xmlns:a16="http://schemas.microsoft.com/office/drawing/2014/main" id="{5D682F97-035D-4DCD-B091-07DABD62FEE7}"/>
              </a:ext>
            </a:extLst>
          </p:cNvPr>
          <p:cNvGrpSpPr>
            <a:grpSpLocks/>
          </p:cNvGrpSpPr>
          <p:nvPr userDrawn="1">
            <p:custDataLst>
              <p:tags r:id="rId17"/>
            </p:custDataLst>
          </p:nvPr>
        </p:nvGrpSpPr>
        <p:grpSpPr>
          <a:xfrm>
            <a:off x="11436589" y="1387593"/>
            <a:ext cx="292608" cy="292608"/>
            <a:chOff x="0" y="0"/>
            <a:chExt cx="914400" cy="914400"/>
          </a:xfrm>
          <a:solidFill>
            <a:schemeClr val="tx1"/>
          </a:solidFill>
        </p:grpSpPr>
        <p:sp>
          <p:nvSpPr>
            <p:cNvPr id="190" name="Harvey 0/8 [0]" hidden="1">
              <a:extLst>
                <a:ext uri="{FF2B5EF4-FFF2-40B4-BE49-F238E27FC236}">
                  <a16:creationId xmlns:a16="http://schemas.microsoft.com/office/drawing/2014/main" id="{CBD9B166-8920-4D0A-B196-973E1D915A28}"/>
                </a:ext>
              </a:extLst>
            </p:cNvPr>
            <p:cNvSpPr>
              <a:spLocks noChangeAspect="1"/>
            </p:cNvSpPr>
            <p:nvPr>
              <p:custDataLst>
                <p:tags r:id="rId1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1" name="Harvey 1/8 [1]">
              <a:extLst>
                <a:ext uri="{FF2B5EF4-FFF2-40B4-BE49-F238E27FC236}">
                  <a16:creationId xmlns:a16="http://schemas.microsoft.com/office/drawing/2014/main" id="{02577574-8F7C-4780-A2CB-E6DD0257ABDD}"/>
                </a:ext>
              </a:extLst>
            </p:cNvPr>
            <p:cNvSpPr>
              <a:spLocks noChangeAspect="1"/>
            </p:cNvSpPr>
            <p:nvPr>
              <p:custDataLst>
                <p:tags r:id="rId19"/>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2" name="Harvey 2/8 [2]" hidden="1">
              <a:extLst>
                <a:ext uri="{FF2B5EF4-FFF2-40B4-BE49-F238E27FC236}">
                  <a16:creationId xmlns:a16="http://schemas.microsoft.com/office/drawing/2014/main" id="{DA7C7B42-15EA-464B-B2B1-8189F9A6D0C8}"/>
                </a:ext>
              </a:extLst>
            </p:cNvPr>
            <p:cNvSpPr>
              <a:spLocks noChangeAspect="1"/>
            </p:cNvSpPr>
            <p:nvPr>
              <p:custDataLst>
                <p:tags r:id="rId2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3" name="Harvey 3/8 [3]" hidden="1">
              <a:extLst>
                <a:ext uri="{FF2B5EF4-FFF2-40B4-BE49-F238E27FC236}">
                  <a16:creationId xmlns:a16="http://schemas.microsoft.com/office/drawing/2014/main" id="{E960E555-E9D6-45AF-AE9B-0C7883A4C99A}"/>
                </a:ext>
              </a:extLst>
            </p:cNvPr>
            <p:cNvSpPr>
              <a:spLocks noChangeAspect="1"/>
            </p:cNvSpPr>
            <p:nvPr>
              <p:custDataLst>
                <p:tags r:id="rId21"/>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4" name="Harvey 4/8 [4]" hidden="1">
              <a:extLst>
                <a:ext uri="{FF2B5EF4-FFF2-40B4-BE49-F238E27FC236}">
                  <a16:creationId xmlns:a16="http://schemas.microsoft.com/office/drawing/2014/main" id="{FB35B789-6891-4563-88CA-64976A5391DE}"/>
                </a:ext>
              </a:extLst>
            </p:cNvPr>
            <p:cNvSpPr>
              <a:spLocks noChangeAspect="1"/>
            </p:cNvSpPr>
            <p:nvPr>
              <p:custDataLst>
                <p:tags r:id="rId2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5" name="Harvey 5/8 [5]" hidden="1">
              <a:extLst>
                <a:ext uri="{FF2B5EF4-FFF2-40B4-BE49-F238E27FC236}">
                  <a16:creationId xmlns:a16="http://schemas.microsoft.com/office/drawing/2014/main" id="{D1E468BC-6971-4D86-8153-BAE021FD6215}"/>
                </a:ext>
              </a:extLst>
            </p:cNvPr>
            <p:cNvSpPr>
              <a:spLocks noChangeAspect="1"/>
            </p:cNvSpPr>
            <p:nvPr>
              <p:custDataLst>
                <p:tags r:id="rId23"/>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6" name="Harvey 6/8 [6]" hidden="1">
              <a:extLst>
                <a:ext uri="{FF2B5EF4-FFF2-40B4-BE49-F238E27FC236}">
                  <a16:creationId xmlns:a16="http://schemas.microsoft.com/office/drawing/2014/main" id="{6252566D-1380-46C7-B8D1-8F919197CFAE}"/>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7" name="Harvey 7/8 [7]" hidden="1">
              <a:extLst>
                <a:ext uri="{FF2B5EF4-FFF2-40B4-BE49-F238E27FC236}">
                  <a16:creationId xmlns:a16="http://schemas.microsoft.com/office/drawing/2014/main" id="{AAA8477F-BD66-4E0E-BE60-991C699F7687}"/>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8" name="Harvey 8/8 [8]" hidden="1">
              <a:extLst>
                <a:ext uri="{FF2B5EF4-FFF2-40B4-BE49-F238E27FC236}">
                  <a16:creationId xmlns:a16="http://schemas.microsoft.com/office/drawing/2014/main" id="{4BA8E849-7ECF-4021-B24C-2FE1531EFD08}"/>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4866974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2" r:id="rId3"/>
    <p:sldLayoutId id="2147483783" r:id="rId4"/>
    <p:sldLayoutId id="2147483784" r:id="rId5"/>
    <p:sldLayoutId id="2147483785" r:id="rId6"/>
    <p:sldLayoutId id="2147483830" r:id="rId7"/>
  </p:sldLayoutIdLst>
  <p:hf sldNum="0" hdr="0" ftr="0" dt="0"/>
  <p:txStyles>
    <p:titleStyle>
      <a:lvl1pPr algn="l" defTabSz="356089" rtl="0" eaLnBrk="1" latinLnBrk="0" hangingPunct="1">
        <a:lnSpc>
          <a:spcPct val="100000"/>
        </a:lnSpc>
        <a:spcBef>
          <a:spcPct val="0"/>
        </a:spcBef>
        <a:buNone/>
        <a:defRPr sz="1054" kern="1200" baseline="0">
          <a:solidFill>
            <a:schemeClr val="bg2"/>
          </a:solidFill>
          <a:latin typeface="+mj-lt"/>
          <a:ea typeface="+mj-ea"/>
          <a:cs typeface="+mj-cs"/>
        </a:defRPr>
      </a:lvl1pPr>
    </p:titleStyle>
    <p:bodyStyle>
      <a:lvl1pPr marL="0" indent="0" algn="just" defTabSz="356089" rtl="0" eaLnBrk="1" latinLnBrk="0" hangingPunct="1">
        <a:lnSpc>
          <a:spcPct val="100000"/>
        </a:lnSpc>
        <a:spcBef>
          <a:spcPts val="701"/>
        </a:spcBef>
        <a:buFont typeface="Arial" panose="020B0604020202020204" pitchFamily="34" charset="0"/>
        <a:buNone/>
        <a:tabLst/>
        <a:defRPr sz="754" i="0" kern="1200" cap="none" baseline="0">
          <a:solidFill>
            <a:schemeClr val="accent5"/>
          </a:solidFill>
          <a:latin typeface="+mj-lt"/>
          <a:ea typeface="+mn-ea"/>
          <a:cs typeface="+mn-cs"/>
        </a:defRPr>
      </a:lvl1pPr>
      <a:lvl2pPr marL="0" indent="0" algn="just" defTabSz="438264" rtl="0" eaLnBrk="1" latinLnBrk="0" hangingPunct="1">
        <a:lnSpc>
          <a:spcPct val="100000"/>
        </a:lnSpc>
        <a:spcBef>
          <a:spcPts val="546"/>
        </a:spcBef>
        <a:buClr>
          <a:schemeClr val="bg2"/>
        </a:buClr>
        <a:buFont typeface="Tempus Sans ITC" panose="04020404030D07020202" pitchFamily="82" charset="0"/>
        <a:buNone/>
        <a:defRPr lang="en-GB" sz="691" kern="1200" baseline="0" dirty="0">
          <a:solidFill>
            <a:schemeClr val="tx1"/>
          </a:solidFill>
          <a:latin typeface="+mn-lt"/>
          <a:ea typeface="+mn-ea"/>
          <a:cs typeface="+mn-cs"/>
        </a:defRPr>
      </a:lvl2pPr>
      <a:lvl3pPr marL="0" indent="0" algn="just" defTabSz="438264" rtl="0" eaLnBrk="1" latinLnBrk="0" hangingPunct="1">
        <a:lnSpc>
          <a:spcPct val="100000"/>
        </a:lnSpc>
        <a:spcBef>
          <a:spcPts val="234"/>
        </a:spcBef>
        <a:buFontTx/>
        <a:buNone/>
        <a:defRPr lang="en-GB" sz="691" kern="1200" baseline="0" dirty="0">
          <a:solidFill>
            <a:schemeClr val="tx1"/>
          </a:solidFill>
          <a:latin typeface="+mj-lt"/>
          <a:ea typeface="+mn-ea"/>
          <a:cs typeface="+mn-cs"/>
        </a:defRPr>
      </a:lvl3pPr>
      <a:lvl4pPr marL="252347" indent="-112154" algn="just" defTabSz="356089" rtl="0" eaLnBrk="1" latinLnBrk="0" hangingPunct="1">
        <a:lnSpc>
          <a:spcPct val="100000"/>
        </a:lnSpc>
        <a:spcBef>
          <a:spcPts val="234"/>
        </a:spcBef>
        <a:buClr>
          <a:schemeClr val="bg2"/>
        </a:buClr>
        <a:buFont typeface="Tahoma" panose="020B0604030504040204" pitchFamily="34" charset="0"/>
        <a:buChar char="›"/>
        <a:defRPr lang="en-GB" sz="575" kern="1200" cap="none" baseline="0" dirty="0">
          <a:solidFill>
            <a:schemeClr val="tx1"/>
          </a:solidFill>
          <a:latin typeface="+mn-lt"/>
          <a:ea typeface="+mn-ea"/>
          <a:cs typeface="+mn-cs"/>
        </a:defRPr>
      </a:lvl4pPr>
      <a:lvl5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dirty="0">
          <a:solidFill>
            <a:schemeClr val="tx1"/>
          </a:solidFill>
          <a:latin typeface="+mn-lt"/>
          <a:ea typeface="+mn-ea"/>
          <a:cs typeface="+mn-cs"/>
        </a:defRPr>
      </a:lvl5pPr>
      <a:lvl6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6pPr>
      <a:lvl7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7pPr>
      <a:lvl8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noProof="0" dirty="0">
          <a:solidFill>
            <a:schemeClr val="tx1"/>
          </a:solidFill>
          <a:latin typeface="+mn-lt"/>
          <a:ea typeface="+mn-ea"/>
          <a:cs typeface="+mn-cs"/>
        </a:defRPr>
      </a:lvl8pPr>
      <a:lvl9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9pPr>
    </p:bodyStyle>
    <p:otherStyle>
      <a:defPPr>
        <a:defRPr lang="en-US"/>
      </a:defPPr>
      <a:lvl1pPr marL="0" algn="l" defTabSz="356089" rtl="0" eaLnBrk="1" latinLnBrk="0" hangingPunct="1">
        <a:defRPr sz="701" kern="1200">
          <a:solidFill>
            <a:schemeClr val="tx1"/>
          </a:solidFill>
          <a:latin typeface="+mn-lt"/>
          <a:ea typeface="+mn-ea"/>
          <a:cs typeface="+mn-cs"/>
        </a:defRPr>
      </a:lvl1pPr>
      <a:lvl2pPr marL="178044" algn="l" defTabSz="356089" rtl="0" eaLnBrk="1" latinLnBrk="0" hangingPunct="1">
        <a:defRPr sz="701" kern="1200">
          <a:solidFill>
            <a:schemeClr val="tx1"/>
          </a:solidFill>
          <a:latin typeface="+mn-lt"/>
          <a:ea typeface="+mn-ea"/>
          <a:cs typeface="+mn-cs"/>
        </a:defRPr>
      </a:lvl2pPr>
      <a:lvl3pPr marL="356089" algn="l" defTabSz="356089" rtl="0" eaLnBrk="1" latinLnBrk="0" hangingPunct="1">
        <a:defRPr sz="701" kern="1200">
          <a:solidFill>
            <a:schemeClr val="tx1"/>
          </a:solidFill>
          <a:latin typeface="+mn-lt"/>
          <a:ea typeface="+mn-ea"/>
          <a:cs typeface="+mn-cs"/>
        </a:defRPr>
      </a:lvl3pPr>
      <a:lvl4pPr marL="534134" algn="l" defTabSz="356089" rtl="0" eaLnBrk="1" latinLnBrk="0" hangingPunct="1">
        <a:defRPr sz="701" kern="1200">
          <a:solidFill>
            <a:schemeClr val="tx1"/>
          </a:solidFill>
          <a:latin typeface="+mn-lt"/>
          <a:ea typeface="+mn-ea"/>
          <a:cs typeface="+mn-cs"/>
        </a:defRPr>
      </a:lvl4pPr>
      <a:lvl5pPr marL="712179" algn="l" defTabSz="356089" rtl="0" eaLnBrk="1" latinLnBrk="0" hangingPunct="1">
        <a:defRPr sz="701" kern="1200">
          <a:solidFill>
            <a:schemeClr val="tx1"/>
          </a:solidFill>
          <a:latin typeface="+mn-lt"/>
          <a:ea typeface="+mn-ea"/>
          <a:cs typeface="+mn-cs"/>
        </a:defRPr>
      </a:lvl5pPr>
      <a:lvl6pPr marL="890224" algn="l" defTabSz="356089" rtl="0" eaLnBrk="1" latinLnBrk="0" hangingPunct="1">
        <a:defRPr sz="701" kern="1200">
          <a:solidFill>
            <a:schemeClr val="tx1"/>
          </a:solidFill>
          <a:latin typeface="+mn-lt"/>
          <a:ea typeface="+mn-ea"/>
          <a:cs typeface="+mn-cs"/>
        </a:defRPr>
      </a:lvl6pPr>
      <a:lvl7pPr marL="1068269" algn="l" defTabSz="356089" rtl="0" eaLnBrk="1" latinLnBrk="0" hangingPunct="1">
        <a:defRPr sz="701" kern="1200">
          <a:solidFill>
            <a:schemeClr val="tx1"/>
          </a:solidFill>
          <a:latin typeface="+mn-lt"/>
          <a:ea typeface="+mn-ea"/>
          <a:cs typeface="+mn-cs"/>
        </a:defRPr>
      </a:lvl7pPr>
      <a:lvl8pPr marL="1246313" algn="l" defTabSz="356089" rtl="0" eaLnBrk="1" latinLnBrk="0" hangingPunct="1">
        <a:defRPr sz="701" kern="1200">
          <a:solidFill>
            <a:schemeClr val="tx1"/>
          </a:solidFill>
          <a:latin typeface="+mn-lt"/>
          <a:ea typeface="+mn-ea"/>
          <a:cs typeface="+mn-cs"/>
        </a:defRPr>
      </a:lvl8pPr>
      <a:lvl9pPr marL="1424357" algn="l" defTabSz="356089" rtl="0" eaLnBrk="1" latinLnBrk="0" hangingPunct="1">
        <a:defRPr sz="701"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5816">
          <p15:clr>
            <a:srgbClr val="F26B43"/>
          </p15:clr>
        </p15:guide>
        <p15:guide id="28" orient="horz" pos="1208">
          <p15:clr>
            <a:srgbClr val="F26B43"/>
          </p15:clr>
        </p15:guide>
        <p15:guide id="29" orient="horz" pos="728">
          <p15:clr>
            <a:srgbClr val="F26B43"/>
          </p15:clr>
        </p15:guide>
        <p15:guide id="32" orient="horz" pos="346">
          <p15:clr>
            <a:srgbClr val="F26B43"/>
          </p15:clr>
        </p15:guide>
        <p15:guide id="34" orient="horz" pos="5569">
          <p15:clr>
            <a:srgbClr val="F26B43"/>
          </p15:clr>
        </p15:guide>
        <p15:guide id="37" orient="horz" pos="2387">
          <p15:clr>
            <a:srgbClr val="F26B43"/>
          </p15:clr>
        </p15:guide>
        <p15:guide id="38" pos="7056">
          <p15:clr>
            <a:srgbClr val="F26B43"/>
          </p15:clr>
        </p15:guide>
        <p15:guide id="39" pos="576">
          <p15:clr>
            <a:srgbClr val="F26B43"/>
          </p15:clr>
        </p15:guide>
        <p15:guide id="40" pos="7440">
          <p15:clr>
            <a:srgbClr val="F26B43"/>
          </p15:clr>
        </p15:guide>
        <p15:guide id="41" orient="horz" pos="255">
          <p15:clr>
            <a:srgbClr val="F26B43"/>
          </p15:clr>
        </p15:guide>
        <p15:guide id="43"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4"/>
            <a:ext cx="11342769" cy="936774"/>
          </a:xfrm>
          <a:prstGeom prst="rect">
            <a:avLst/>
          </a:prstGeom>
          <a:noFill/>
        </p:spPr>
        <p:txBody>
          <a:bodyPr vert="horz" lIns="108000" tIns="0" rIns="108000" bIns="0" rtlCol="0" anchor="t">
            <a:noAutofit/>
          </a:bodyPr>
          <a:lstStyle/>
          <a:p>
            <a:r>
              <a:rPr lang="en-GB" dirty="0"/>
              <a:t>Complete with a title here that carries your message on two lines at most for more </a:t>
            </a:r>
            <a:r>
              <a:rPr lang="en-GB" noProof="0" dirty="0"/>
              <a:t>readability</a:t>
            </a:r>
          </a:p>
        </p:txBody>
      </p:sp>
      <p:sp>
        <p:nvSpPr>
          <p:cNvPr id="4" name="Espace réservé du texte 3"/>
          <p:cNvSpPr>
            <a:spLocks noGrp="1"/>
          </p:cNvSpPr>
          <p:nvPr>
            <p:ph type="body" idx="1"/>
          </p:nvPr>
        </p:nvSpPr>
        <p:spPr>
          <a:xfrm>
            <a:off x="423984" y="1341438"/>
            <a:ext cx="11342769" cy="4894976"/>
          </a:xfrm>
          <a:prstGeom prst="rect">
            <a:avLst/>
          </a:prstGeom>
        </p:spPr>
        <p:txBody>
          <a:bodyPr vert="horz" lIns="108000" tIns="108000" rIns="108000" bIns="108000" rtlCol="0">
            <a:noAutofit/>
          </a:bodyPr>
          <a:lstStyle/>
          <a:p>
            <a:pPr lvl="0"/>
            <a:r>
              <a:rPr lang="en-GB" dirty="0"/>
              <a:t>Level 1 - </a:t>
            </a:r>
            <a:r>
              <a:rPr lang="en-GB" dirty="0">
                <a:solidFill>
                  <a:srgbClr val="503078"/>
                </a:solidFill>
              </a:rPr>
              <a:t>To move to the next level, Alt + Shift + right arrow</a:t>
            </a:r>
            <a:endParaRPr lang="en-GB" dirty="0"/>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noProof="0" dirty="0"/>
              <a:t>Level </a:t>
            </a:r>
            <a:r>
              <a:rPr lang="en-GB" dirty="0"/>
              <a:t>8</a:t>
            </a:r>
          </a:p>
          <a:p>
            <a:pPr lvl="8"/>
            <a:r>
              <a:rPr lang="en-GB" dirty="0"/>
              <a:t>Level 9</a:t>
            </a:r>
          </a:p>
        </p:txBody>
      </p:sp>
      <p:pic>
        <p:nvPicPr>
          <p:cNvPr id="10" name="Image 9"/>
          <p:cNvPicPr>
            <a:picLocks noChangeAspect="1"/>
          </p:cNvPicPr>
          <p:nvPr/>
        </p:nvPicPr>
        <p:blipFill rotWithShape="1">
          <a:blip r:embed="rId50" cstate="print">
            <a:extLst>
              <a:ext uri="{28A0092B-C50C-407E-A947-70E740481C1C}">
                <a14:useLocalDpi xmlns:a14="http://schemas.microsoft.com/office/drawing/2010/main" val="0"/>
              </a:ext>
            </a:extLst>
          </a:blip>
          <a:srcRect l="8505" t="8117" b="17461"/>
          <a:stretch/>
        </p:blipFill>
        <p:spPr>
          <a:xfrm>
            <a:off x="11269525" y="5935042"/>
            <a:ext cx="1139628" cy="926732"/>
          </a:xfrm>
          <a:prstGeom prst="rect">
            <a:avLst/>
          </a:prstGeom>
        </p:spPr>
      </p:pic>
      <p:sp>
        <p:nvSpPr>
          <p:cNvPr id="7" name="Rectangle 6">
            <a:extLst>
              <a:ext uri="{FF2B5EF4-FFF2-40B4-BE49-F238E27FC236}">
                <a16:creationId xmlns:a16="http://schemas.microsoft.com/office/drawing/2014/main" id="{9164010C-C689-41D2-BDBD-4CE0BE834A5F}"/>
              </a:ext>
            </a:extLst>
          </p:cNvPr>
          <p:cNvSpPr>
            <a:spLocks/>
          </p:cNvSpPr>
          <p:nvPr/>
        </p:nvSpPr>
        <p:spPr>
          <a:xfrm>
            <a:off x="10134601" y="6612746"/>
            <a:ext cx="1013040" cy="262095"/>
          </a:xfrm>
          <a:prstGeom prst="rect">
            <a:avLst/>
          </a:prstGeom>
        </p:spPr>
        <p:txBody>
          <a:bodyPr wrap="square" lIns="0" tIns="0" rIns="0" bIns="122400" anchor="t">
            <a:spAutoFit/>
          </a:bodyPr>
          <a:lstStyle/>
          <a:p>
            <a:pPr lvl="0" algn="r">
              <a:spcBef>
                <a:spcPts val="400"/>
              </a:spcBef>
              <a:buClr>
                <a:srgbClr val="660066"/>
              </a:buClr>
            </a:pPr>
            <a:r>
              <a:rPr lang="en-GB" sz="900" noProof="0" dirty="0">
                <a:solidFill>
                  <a:schemeClr val="bg2"/>
                </a:solidFill>
                <a:latin typeface="Tahoma" panose="020B0604030504040204" pitchFamily="34" charset="0"/>
                <a:ea typeface="Tahoma" panose="020B0604030504040204" pitchFamily="34" charset="0"/>
                <a:cs typeface="Tahoma" panose="020B0604030504040204" pitchFamily="34" charset="0"/>
              </a:rPr>
              <a:t>Wavestone © 2023</a:t>
            </a:r>
          </a:p>
        </p:txBody>
      </p:sp>
      <p:sp>
        <p:nvSpPr>
          <p:cNvPr id="9" name="Textfeld 6">
            <a:extLst>
              <a:ext uri="{FF2B5EF4-FFF2-40B4-BE49-F238E27FC236}">
                <a16:creationId xmlns:a16="http://schemas.microsoft.com/office/drawing/2014/main" id="{7C9B7266-9DDB-4A10-9117-38FB4CCD777A}"/>
              </a:ext>
            </a:extLst>
          </p:cNvPr>
          <p:cNvSpPr txBox="1">
            <a:spLocks/>
          </p:cNvSpPr>
          <p:nvPr/>
        </p:nvSpPr>
        <p:spPr bwMode="gray">
          <a:xfrm>
            <a:off x="11324889" y="6612746"/>
            <a:ext cx="443077" cy="246706"/>
          </a:xfrm>
          <a:prstGeom prst="rect">
            <a:avLst/>
          </a:prstGeom>
          <a:noFill/>
        </p:spPr>
        <p:txBody>
          <a:bodyPr wrap="square" lIns="0" tIns="0" rIns="0" bIns="12240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en-GB" sz="8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noProof="0" dirty="0">
              <a:solidFill>
                <a:schemeClr val="bg2"/>
              </a:solidFill>
            </a:endParaRPr>
          </a:p>
        </p:txBody>
      </p:sp>
      <p:grpSp>
        <p:nvGrpSpPr>
          <p:cNvPr id="8" name="Backup [Sticker]" hidden="1">
            <a:extLst>
              <a:ext uri="{FF2B5EF4-FFF2-40B4-BE49-F238E27FC236}">
                <a16:creationId xmlns:a16="http://schemas.microsoft.com/office/drawing/2014/main" id="{2D612861-6456-4144-A087-F8E07391DEA6}"/>
              </a:ext>
            </a:extLst>
          </p:cNvPr>
          <p:cNvGrpSpPr>
            <a:grpSpLocks noChangeAspect="1"/>
          </p:cNvGrpSpPr>
          <p:nvPr userDrawn="1"/>
        </p:nvGrpSpPr>
        <p:grpSpPr>
          <a:xfrm>
            <a:off x="9352934" y="437670"/>
            <a:ext cx="2376263" cy="773389"/>
            <a:chOff x="4016896" y="3395436"/>
            <a:chExt cx="1800000" cy="773389"/>
          </a:xfrm>
        </p:grpSpPr>
        <p:sp>
          <p:nvSpPr>
            <p:cNvPr id="11" name="Rectangle 10">
              <a:extLst>
                <a:ext uri="{FF2B5EF4-FFF2-40B4-BE49-F238E27FC236}">
                  <a16:creationId xmlns:a16="http://schemas.microsoft.com/office/drawing/2014/main" id="{49559BBE-4689-4CDF-A597-82DA427FBFFC}"/>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BACK UP</a:t>
              </a:r>
            </a:p>
          </p:txBody>
        </p:sp>
        <p:cxnSp>
          <p:nvCxnSpPr>
            <p:cNvPr id="12" name="Straight Connector 3">
              <a:extLst>
                <a:ext uri="{FF2B5EF4-FFF2-40B4-BE49-F238E27FC236}">
                  <a16:creationId xmlns:a16="http://schemas.microsoft.com/office/drawing/2014/main" id="{33B704EF-58C0-4F95-9D94-21833D5C88EB}"/>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4">
              <a:extLst>
                <a:ext uri="{FF2B5EF4-FFF2-40B4-BE49-F238E27FC236}">
                  <a16:creationId xmlns:a16="http://schemas.microsoft.com/office/drawing/2014/main" id="{F65944B1-A760-471F-AC7E-455E6BE28FE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Dummy [Sticker]" hidden="1">
            <a:extLst>
              <a:ext uri="{FF2B5EF4-FFF2-40B4-BE49-F238E27FC236}">
                <a16:creationId xmlns:a16="http://schemas.microsoft.com/office/drawing/2014/main" id="{EB2FDD30-8177-43B1-B9DB-F02C6513D5E6}"/>
              </a:ext>
            </a:extLst>
          </p:cNvPr>
          <p:cNvGrpSpPr>
            <a:grpSpLocks noChangeAspect="1"/>
          </p:cNvGrpSpPr>
          <p:nvPr userDrawn="1"/>
        </p:nvGrpSpPr>
        <p:grpSpPr>
          <a:xfrm>
            <a:off x="9352934" y="437670"/>
            <a:ext cx="2376264" cy="773389"/>
            <a:chOff x="4016896" y="3395436"/>
            <a:chExt cx="1800000" cy="773389"/>
          </a:xfrm>
        </p:grpSpPr>
        <p:sp>
          <p:nvSpPr>
            <p:cNvPr id="15" name="Rectangle 14">
              <a:extLst>
                <a:ext uri="{FF2B5EF4-FFF2-40B4-BE49-F238E27FC236}">
                  <a16:creationId xmlns:a16="http://schemas.microsoft.com/office/drawing/2014/main" id="{A594E525-6D64-43CD-9F3C-DEC687FD45D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DUMMY DATA</a:t>
              </a:r>
            </a:p>
          </p:txBody>
        </p:sp>
        <p:cxnSp>
          <p:nvCxnSpPr>
            <p:cNvPr id="16" name="Straight Connector 3">
              <a:extLst>
                <a:ext uri="{FF2B5EF4-FFF2-40B4-BE49-F238E27FC236}">
                  <a16:creationId xmlns:a16="http://schemas.microsoft.com/office/drawing/2014/main" id="{BB56848A-C175-449D-9F7E-3BE3684CD47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3C18B568-3FCC-4FF5-8FC1-5F9BD877899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Update [Sticker]" hidden="1">
            <a:extLst>
              <a:ext uri="{FF2B5EF4-FFF2-40B4-BE49-F238E27FC236}">
                <a16:creationId xmlns:a16="http://schemas.microsoft.com/office/drawing/2014/main" id="{17B82A77-3590-4CEF-941F-6BA700B84356}"/>
              </a:ext>
            </a:extLst>
          </p:cNvPr>
          <p:cNvGrpSpPr>
            <a:grpSpLocks noChangeAspect="1"/>
          </p:cNvGrpSpPr>
          <p:nvPr userDrawn="1"/>
        </p:nvGrpSpPr>
        <p:grpSpPr>
          <a:xfrm>
            <a:off x="9352934" y="437670"/>
            <a:ext cx="2376264" cy="773389"/>
            <a:chOff x="4016896" y="3395436"/>
            <a:chExt cx="1800000" cy="773389"/>
          </a:xfrm>
        </p:grpSpPr>
        <p:sp>
          <p:nvSpPr>
            <p:cNvPr id="19" name="Rectangle 18">
              <a:extLst>
                <a:ext uri="{FF2B5EF4-FFF2-40B4-BE49-F238E27FC236}">
                  <a16:creationId xmlns:a16="http://schemas.microsoft.com/office/drawing/2014/main" id="{5D795F8A-2238-405A-9BAA-4A72A295A62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UPDATE DATA</a:t>
              </a:r>
            </a:p>
          </p:txBody>
        </p:sp>
        <p:cxnSp>
          <p:nvCxnSpPr>
            <p:cNvPr id="20" name="Straight Connector 7">
              <a:extLst>
                <a:ext uri="{FF2B5EF4-FFF2-40B4-BE49-F238E27FC236}">
                  <a16:creationId xmlns:a16="http://schemas.microsoft.com/office/drawing/2014/main" id="{D5246AF5-4483-408F-A99B-62E3E76AE2B6}"/>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AA923365-A0C7-4F46-994D-81DF43AEEB3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 name="Final [Sticker]" hidden="1">
            <a:extLst>
              <a:ext uri="{FF2B5EF4-FFF2-40B4-BE49-F238E27FC236}">
                <a16:creationId xmlns:a16="http://schemas.microsoft.com/office/drawing/2014/main" id="{557FE114-2651-4402-A782-41BB8905900E}"/>
              </a:ext>
            </a:extLst>
          </p:cNvPr>
          <p:cNvGrpSpPr>
            <a:grpSpLocks noChangeAspect="1"/>
          </p:cNvGrpSpPr>
          <p:nvPr userDrawn="1"/>
        </p:nvGrpSpPr>
        <p:grpSpPr>
          <a:xfrm>
            <a:off x="9352934" y="437670"/>
            <a:ext cx="2376264" cy="773389"/>
            <a:chOff x="4016896" y="3395436"/>
            <a:chExt cx="1800000" cy="773389"/>
          </a:xfrm>
        </p:grpSpPr>
        <p:sp>
          <p:nvSpPr>
            <p:cNvPr id="23" name="Rectangle 22">
              <a:extLst>
                <a:ext uri="{FF2B5EF4-FFF2-40B4-BE49-F238E27FC236}">
                  <a16:creationId xmlns:a16="http://schemas.microsoft.com/office/drawing/2014/main" id="{241E9CE9-F56F-4F53-AFA7-3A374D108E5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FINAL SLIDE</a:t>
              </a:r>
            </a:p>
          </p:txBody>
        </p:sp>
        <p:cxnSp>
          <p:nvCxnSpPr>
            <p:cNvPr id="24" name="Straight Connector 7">
              <a:extLst>
                <a:ext uri="{FF2B5EF4-FFF2-40B4-BE49-F238E27FC236}">
                  <a16:creationId xmlns:a16="http://schemas.microsoft.com/office/drawing/2014/main" id="{A95F6FF3-B52F-4702-B478-E0EDA23BFE00}"/>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091DA36E-1606-4065-92E9-367039DFC67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6" name="Draft [Sticker]" hidden="1">
            <a:extLst>
              <a:ext uri="{FF2B5EF4-FFF2-40B4-BE49-F238E27FC236}">
                <a16:creationId xmlns:a16="http://schemas.microsoft.com/office/drawing/2014/main" id="{E61AEF68-C4E8-4693-9403-0A1EE61FA980}"/>
              </a:ext>
            </a:extLst>
          </p:cNvPr>
          <p:cNvGrpSpPr>
            <a:grpSpLocks noChangeAspect="1"/>
          </p:cNvGrpSpPr>
          <p:nvPr userDrawn="1"/>
        </p:nvGrpSpPr>
        <p:grpSpPr>
          <a:xfrm>
            <a:off x="9352934" y="437670"/>
            <a:ext cx="2376264" cy="773389"/>
            <a:chOff x="4016896" y="3395436"/>
            <a:chExt cx="1800000" cy="773389"/>
          </a:xfrm>
        </p:grpSpPr>
        <p:sp>
          <p:nvSpPr>
            <p:cNvPr id="27" name="Rectangle 26">
              <a:extLst>
                <a:ext uri="{FF2B5EF4-FFF2-40B4-BE49-F238E27FC236}">
                  <a16:creationId xmlns:a16="http://schemas.microsoft.com/office/drawing/2014/main" id="{AA86A202-BE7F-4FF6-AAE2-9E53A2B22082}"/>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DRAFT SLIDE</a:t>
              </a:r>
            </a:p>
          </p:txBody>
        </p:sp>
        <p:cxnSp>
          <p:nvCxnSpPr>
            <p:cNvPr id="28" name="Straight Connector 7">
              <a:extLst>
                <a:ext uri="{FF2B5EF4-FFF2-40B4-BE49-F238E27FC236}">
                  <a16:creationId xmlns:a16="http://schemas.microsoft.com/office/drawing/2014/main" id="{1DB23EA7-9ECF-49CB-91E7-54B6E7ABEE4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1AE3B08B-75D8-463E-AC4F-1BF2ECC7D6D1}"/>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Discussion [Sticker]" hidden="1">
            <a:extLst>
              <a:ext uri="{FF2B5EF4-FFF2-40B4-BE49-F238E27FC236}">
                <a16:creationId xmlns:a16="http://schemas.microsoft.com/office/drawing/2014/main" id="{03B43125-4DBD-4211-B2F1-7C7E36CA6091}"/>
              </a:ext>
            </a:extLst>
          </p:cNvPr>
          <p:cNvGrpSpPr>
            <a:grpSpLocks noChangeAspect="1"/>
          </p:cNvGrpSpPr>
          <p:nvPr userDrawn="1"/>
        </p:nvGrpSpPr>
        <p:grpSpPr>
          <a:xfrm>
            <a:off x="9352934" y="437670"/>
            <a:ext cx="2376264" cy="773389"/>
            <a:chOff x="4016896" y="3395436"/>
            <a:chExt cx="1800000" cy="773389"/>
          </a:xfrm>
        </p:grpSpPr>
        <p:sp>
          <p:nvSpPr>
            <p:cNvPr id="31" name="Rectangle 30">
              <a:extLst>
                <a:ext uri="{FF2B5EF4-FFF2-40B4-BE49-F238E27FC236}">
                  <a16:creationId xmlns:a16="http://schemas.microsoft.com/office/drawing/2014/main" id="{BD037D40-263B-4793-B281-3D916A131DEA}"/>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FOR DISCUSSION</a:t>
              </a:r>
            </a:p>
          </p:txBody>
        </p:sp>
        <p:cxnSp>
          <p:nvCxnSpPr>
            <p:cNvPr id="32" name="Straight Connector 7">
              <a:extLst>
                <a:ext uri="{FF2B5EF4-FFF2-40B4-BE49-F238E27FC236}">
                  <a16:creationId xmlns:a16="http://schemas.microsoft.com/office/drawing/2014/main" id="{A9296692-3140-4E0F-8CED-511CC687786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F8470928-ACCE-4977-9553-5ACA9A4462C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Internal [Sticker]" hidden="1">
            <a:extLst>
              <a:ext uri="{FF2B5EF4-FFF2-40B4-BE49-F238E27FC236}">
                <a16:creationId xmlns:a16="http://schemas.microsoft.com/office/drawing/2014/main" id="{BC5FC9A0-2200-40EB-B75F-EAAAF4FC2B18}"/>
              </a:ext>
            </a:extLst>
          </p:cNvPr>
          <p:cNvGrpSpPr>
            <a:grpSpLocks noChangeAspect="1"/>
          </p:cNvGrpSpPr>
          <p:nvPr userDrawn="1"/>
        </p:nvGrpSpPr>
        <p:grpSpPr>
          <a:xfrm>
            <a:off x="9352934" y="437670"/>
            <a:ext cx="2376264" cy="773389"/>
            <a:chOff x="4016896" y="3395436"/>
            <a:chExt cx="1800000" cy="773389"/>
          </a:xfrm>
        </p:grpSpPr>
        <p:sp>
          <p:nvSpPr>
            <p:cNvPr id="35" name="Rectangle 34">
              <a:extLst>
                <a:ext uri="{FF2B5EF4-FFF2-40B4-BE49-F238E27FC236}">
                  <a16:creationId xmlns:a16="http://schemas.microsoft.com/office/drawing/2014/main" id="{BF42BC1E-ED48-4ECB-AD26-7AD0EAEE1744}"/>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INTERNAL USE ONLY</a:t>
              </a:r>
            </a:p>
          </p:txBody>
        </p:sp>
        <p:cxnSp>
          <p:nvCxnSpPr>
            <p:cNvPr id="36" name="Straight Connector 7">
              <a:extLst>
                <a:ext uri="{FF2B5EF4-FFF2-40B4-BE49-F238E27FC236}">
                  <a16:creationId xmlns:a16="http://schemas.microsoft.com/office/drawing/2014/main" id="{BF38FE2E-AE95-45DA-AD70-4F6106E1DFA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A32AE8B1-AA7F-4770-BE20-F8B438FBE8A4}"/>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esponsible [Sticker]" hidden="1">
            <a:extLst>
              <a:ext uri="{FF2B5EF4-FFF2-40B4-BE49-F238E27FC236}">
                <a16:creationId xmlns:a16="http://schemas.microsoft.com/office/drawing/2014/main" id="{F5C7D54A-255B-464C-B53D-A5C545177612}"/>
              </a:ext>
            </a:extLst>
          </p:cNvPr>
          <p:cNvGrpSpPr>
            <a:grpSpLocks noChangeAspect="1"/>
          </p:cNvGrpSpPr>
          <p:nvPr userDrawn="1"/>
        </p:nvGrpSpPr>
        <p:grpSpPr>
          <a:xfrm>
            <a:off x="9352934" y="437670"/>
            <a:ext cx="2376264" cy="773389"/>
            <a:chOff x="4016896" y="3395436"/>
            <a:chExt cx="1800000" cy="773389"/>
          </a:xfrm>
        </p:grpSpPr>
        <p:sp>
          <p:nvSpPr>
            <p:cNvPr id="39" name="Rectangle 38">
              <a:extLst>
                <a:ext uri="{FF2B5EF4-FFF2-40B4-BE49-F238E27FC236}">
                  <a16:creationId xmlns:a16="http://schemas.microsoft.com/office/drawing/2014/main" id="{B7401D84-C299-491F-AF09-715F1C8FCB4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400" dirty="0">
                  <a:solidFill>
                    <a:schemeClr val="bg1"/>
                  </a:solidFill>
                  <a:ea typeface="+mj-ea"/>
                  <a:cs typeface="+mj-cs"/>
                </a:rPr>
                <a:t>RESPONSIBLE:</a:t>
              </a:r>
              <a:br>
                <a:rPr lang="en-GB" sz="1400" dirty="0">
                  <a:solidFill>
                    <a:schemeClr val="bg1"/>
                  </a:solidFill>
                  <a:ea typeface="+mj-ea"/>
                  <a:cs typeface="+mj-cs"/>
                </a:rPr>
              </a:br>
              <a:r>
                <a:rPr lang="en-GB" sz="1400" dirty="0">
                  <a:solidFill>
                    <a:schemeClr val="bg1"/>
                  </a:solidFill>
                  <a:ea typeface="+mj-ea"/>
                  <a:cs typeface="+mj-cs"/>
                </a:rPr>
                <a:t>XXX</a:t>
              </a:r>
            </a:p>
          </p:txBody>
        </p:sp>
        <p:cxnSp>
          <p:nvCxnSpPr>
            <p:cNvPr id="40" name="Straight Connector 7">
              <a:extLst>
                <a:ext uri="{FF2B5EF4-FFF2-40B4-BE49-F238E27FC236}">
                  <a16:creationId xmlns:a16="http://schemas.microsoft.com/office/drawing/2014/main" id="{89A27B5C-644C-4C4D-BEC7-1CBD9638ADBA}"/>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8">
              <a:extLst>
                <a:ext uri="{FF2B5EF4-FFF2-40B4-BE49-F238E27FC236}">
                  <a16:creationId xmlns:a16="http://schemas.microsoft.com/office/drawing/2014/main" id="{C69EF32C-88F5-4F7A-89FC-5A41D0B62797}"/>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Content [Comment]" hidden="1">
            <a:extLst>
              <a:ext uri="{FF2B5EF4-FFF2-40B4-BE49-F238E27FC236}">
                <a16:creationId xmlns:a16="http://schemas.microsoft.com/office/drawing/2014/main" id="{6A55BACF-4094-46EF-8879-25C6E1659554}"/>
              </a:ext>
            </a:extLst>
          </p:cNvPr>
          <p:cNvSpPr>
            <a:spLocks/>
          </p:cNvSpPr>
          <p:nvPr userDrawn="1"/>
        </p:nvSpPr>
        <p:spPr>
          <a:xfrm>
            <a:off x="9103842" y="404813"/>
            <a:ext cx="2664296" cy="1152128"/>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Content</a:t>
            </a:r>
          </a:p>
        </p:txBody>
      </p:sp>
      <p:sp>
        <p:nvSpPr>
          <p:cNvPr id="43" name="Formatting [Comment]" hidden="1">
            <a:extLst>
              <a:ext uri="{FF2B5EF4-FFF2-40B4-BE49-F238E27FC236}">
                <a16:creationId xmlns:a16="http://schemas.microsoft.com/office/drawing/2014/main" id="{76F799D8-58F0-4C8D-96E0-50E4CA68B097}"/>
              </a:ext>
            </a:extLst>
          </p:cNvPr>
          <p:cNvSpPr/>
          <p:nvPr userDrawn="1"/>
        </p:nvSpPr>
        <p:spPr>
          <a:xfrm>
            <a:off x="9103842" y="404813"/>
            <a:ext cx="2664296" cy="1152128"/>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Formatting</a:t>
            </a:r>
          </a:p>
        </p:txBody>
      </p:sp>
      <p:sp>
        <p:nvSpPr>
          <p:cNvPr id="44" name="Footnote [Placeholder]" hidden="1">
            <a:extLst>
              <a:ext uri="{FF2B5EF4-FFF2-40B4-BE49-F238E27FC236}">
                <a16:creationId xmlns:a16="http://schemas.microsoft.com/office/drawing/2014/main" id="{87236BA8-2EA2-47A9-8A21-BD3B135FEED1}"/>
              </a:ext>
            </a:extLst>
          </p:cNvPr>
          <p:cNvSpPr>
            <a:spLocks/>
          </p:cNvSpPr>
          <p:nvPr userDrawn="1"/>
        </p:nvSpPr>
        <p:spPr>
          <a:xfrm>
            <a:off x="423984" y="6249935"/>
            <a:ext cx="11344154" cy="25498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900" dirty="0">
                <a:solidFill>
                  <a:schemeClr val="tx1">
                    <a:lumMod val="100000"/>
                  </a:schemeClr>
                </a:solidFill>
              </a:rPr>
              <a:t>(n)  </a:t>
            </a:r>
          </a:p>
        </p:txBody>
      </p:sp>
      <p:grpSp>
        <p:nvGrpSpPr>
          <p:cNvPr id="45" name="Harvey 3" hidden="1">
            <a:extLst>
              <a:ext uri="{FF2B5EF4-FFF2-40B4-BE49-F238E27FC236}">
                <a16:creationId xmlns:a16="http://schemas.microsoft.com/office/drawing/2014/main" id="{AB56B48A-B13A-4DCA-AC14-933F5CB2BAEA}"/>
              </a:ext>
            </a:extLst>
          </p:cNvPr>
          <p:cNvGrpSpPr>
            <a:grpSpLocks/>
          </p:cNvGrpSpPr>
          <p:nvPr userDrawn="1">
            <p:custDataLst>
              <p:tags r:id="rId29"/>
            </p:custDataLst>
          </p:nvPr>
        </p:nvGrpSpPr>
        <p:grpSpPr>
          <a:xfrm>
            <a:off x="11436589" y="1387593"/>
            <a:ext cx="292608" cy="292608"/>
            <a:chOff x="0" y="0"/>
            <a:chExt cx="914400" cy="914400"/>
          </a:xfrm>
          <a:solidFill>
            <a:schemeClr val="tx1"/>
          </a:solidFill>
        </p:grpSpPr>
        <p:sp>
          <p:nvSpPr>
            <p:cNvPr id="46" name="Harvey 0/3 [0]" hidden="1">
              <a:extLst>
                <a:ext uri="{FF2B5EF4-FFF2-40B4-BE49-F238E27FC236}">
                  <a16:creationId xmlns:a16="http://schemas.microsoft.com/office/drawing/2014/main" id="{03BA8458-BF17-44BB-8FC5-AF46B54DD7A8}"/>
                </a:ext>
              </a:extLst>
            </p:cNvPr>
            <p:cNvSpPr>
              <a:spLocks noChangeAspect="1"/>
            </p:cNvSpPr>
            <p:nvPr>
              <p:custDataLst>
                <p:tags r:id="rId4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Harvey 1/3 [1]">
              <a:extLst>
                <a:ext uri="{FF2B5EF4-FFF2-40B4-BE49-F238E27FC236}">
                  <a16:creationId xmlns:a16="http://schemas.microsoft.com/office/drawing/2014/main" id="{A1B88A45-7B39-43DD-B6E4-9A1B00FF5E0D}"/>
                </a:ext>
              </a:extLst>
            </p:cNvPr>
            <p:cNvSpPr>
              <a:spLocks noChangeAspect="1"/>
            </p:cNvSpPr>
            <p:nvPr>
              <p:custDataLst>
                <p:tags r:id="rId47"/>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Harvey 2/3 [2]" hidden="1">
              <a:extLst>
                <a:ext uri="{FF2B5EF4-FFF2-40B4-BE49-F238E27FC236}">
                  <a16:creationId xmlns:a16="http://schemas.microsoft.com/office/drawing/2014/main" id="{461C8B0B-F33C-4662-9276-B76866631D5D}"/>
                </a:ext>
              </a:extLst>
            </p:cNvPr>
            <p:cNvSpPr>
              <a:spLocks noChangeAspect="1"/>
            </p:cNvSpPr>
            <p:nvPr>
              <p:custDataLst>
                <p:tags r:id="rId48"/>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Harvey 3/3 [3]" hidden="1">
              <a:extLst>
                <a:ext uri="{FF2B5EF4-FFF2-40B4-BE49-F238E27FC236}">
                  <a16:creationId xmlns:a16="http://schemas.microsoft.com/office/drawing/2014/main" id="{E5E6F25D-C365-41B4-90B8-6E32F070553A}"/>
                </a:ext>
              </a:extLst>
            </p:cNvPr>
            <p:cNvSpPr>
              <a:spLocks noChangeAspect="1"/>
            </p:cNvSpPr>
            <p:nvPr>
              <p:custDataLst>
                <p:tags r:id="rId4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Harvey 4" hidden="1">
            <a:extLst>
              <a:ext uri="{FF2B5EF4-FFF2-40B4-BE49-F238E27FC236}">
                <a16:creationId xmlns:a16="http://schemas.microsoft.com/office/drawing/2014/main" id="{F3738B8D-5F34-4474-8585-B223B059663F}"/>
              </a:ext>
            </a:extLst>
          </p:cNvPr>
          <p:cNvGrpSpPr>
            <a:grpSpLocks/>
          </p:cNvGrpSpPr>
          <p:nvPr userDrawn="1">
            <p:custDataLst>
              <p:tags r:id="rId30"/>
            </p:custDataLst>
          </p:nvPr>
        </p:nvGrpSpPr>
        <p:grpSpPr>
          <a:xfrm>
            <a:off x="11436589" y="1387593"/>
            <a:ext cx="292608" cy="292608"/>
            <a:chOff x="0" y="0"/>
            <a:chExt cx="914400" cy="914400"/>
          </a:xfrm>
          <a:solidFill>
            <a:schemeClr val="tx1"/>
          </a:solidFill>
        </p:grpSpPr>
        <p:sp>
          <p:nvSpPr>
            <p:cNvPr id="51" name="Harvey 0/4 [0]" hidden="1">
              <a:extLst>
                <a:ext uri="{FF2B5EF4-FFF2-40B4-BE49-F238E27FC236}">
                  <a16:creationId xmlns:a16="http://schemas.microsoft.com/office/drawing/2014/main" id="{526742BC-75CB-43A3-B79F-2FFEBB0ABF99}"/>
                </a:ext>
              </a:extLst>
            </p:cNvPr>
            <p:cNvSpPr>
              <a:spLocks noChangeAspect="1"/>
            </p:cNvSpPr>
            <p:nvPr>
              <p:custDataLst>
                <p:tags r:id="rId4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Harvey 1/4 [1]">
              <a:extLst>
                <a:ext uri="{FF2B5EF4-FFF2-40B4-BE49-F238E27FC236}">
                  <a16:creationId xmlns:a16="http://schemas.microsoft.com/office/drawing/2014/main" id="{9214406F-3F57-4AAD-958A-14A8D846454A}"/>
                </a:ext>
              </a:extLst>
            </p:cNvPr>
            <p:cNvSpPr>
              <a:spLocks noChangeAspect="1"/>
            </p:cNvSpPr>
            <p:nvPr>
              <p:custDataLst>
                <p:tags r:id="rId4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Harvey 2/4 [2]" hidden="1">
              <a:extLst>
                <a:ext uri="{FF2B5EF4-FFF2-40B4-BE49-F238E27FC236}">
                  <a16:creationId xmlns:a16="http://schemas.microsoft.com/office/drawing/2014/main" id="{FFB64714-F315-423F-A74B-CB22FF117463}"/>
                </a:ext>
              </a:extLst>
            </p:cNvPr>
            <p:cNvSpPr>
              <a:spLocks noChangeAspect="1"/>
            </p:cNvSpPr>
            <p:nvPr>
              <p:custDataLst>
                <p:tags r:id="rId4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Harvey 3/4 [3]" hidden="1">
              <a:extLst>
                <a:ext uri="{FF2B5EF4-FFF2-40B4-BE49-F238E27FC236}">
                  <a16:creationId xmlns:a16="http://schemas.microsoft.com/office/drawing/2014/main" id="{41F00AD0-46C5-4613-A4A4-BD02F22A8EC9}"/>
                </a:ext>
              </a:extLst>
            </p:cNvPr>
            <p:cNvSpPr>
              <a:spLocks noChangeAspect="1"/>
            </p:cNvSpPr>
            <p:nvPr>
              <p:custDataLst>
                <p:tags r:id="rId4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Harvey 4/4 [4]" hidden="1">
              <a:extLst>
                <a:ext uri="{FF2B5EF4-FFF2-40B4-BE49-F238E27FC236}">
                  <a16:creationId xmlns:a16="http://schemas.microsoft.com/office/drawing/2014/main" id="{48383E51-D619-4168-9E3B-66D56772AC00}"/>
                </a:ext>
              </a:extLst>
            </p:cNvPr>
            <p:cNvSpPr>
              <a:spLocks noChangeAspect="1"/>
            </p:cNvSpPr>
            <p:nvPr>
              <p:custDataLst>
                <p:tags r:id="rId4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6" name="Harvey 8" hidden="1">
            <a:extLst>
              <a:ext uri="{FF2B5EF4-FFF2-40B4-BE49-F238E27FC236}">
                <a16:creationId xmlns:a16="http://schemas.microsoft.com/office/drawing/2014/main" id="{149EF30B-B72A-4CB2-B293-A9AA86FA3497}"/>
              </a:ext>
            </a:extLst>
          </p:cNvPr>
          <p:cNvGrpSpPr>
            <a:grpSpLocks/>
          </p:cNvGrpSpPr>
          <p:nvPr userDrawn="1">
            <p:custDataLst>
              <p:tags r:id="rId31"/>
            </p:custDataLst>
          </p:nvPr>
        </p:nvGrpSpPr>
        <p:grpSpPr>
          <a:xfrm>
            <a:off x="11436589" y="1387593"/>
            <a:ext cx="292608" cy="292608"/>
            <a:chOff x="0" y="0"/>
            <a:chExt cx="914400" cy="914400"/>
          </a:xfrm>
          <a:solidFill>
            <a:schemeClr val="tx1"/>
          </a:solidFill>
        </p:grpSpPr>
        <p:sp>
          <p:nvSpPr>
            <p:cNvPr id="57" name="Harvey 0/8 [0]" hidden="1">
              <a:extLst>
                <a:ext uri="{FF2B5EF4-FFF2-40B4-BE49-F238E27FC236}">
                  <a16:creationId xmlns:a16="http://schemas.microsoft.com/office/drawing/2014/main" id="{781402E4-C2D1-4B42-92FF-200680534BFE}"/>
                </a:ext>
              </a:extLst>
            </p:cNvPr>
            <p:cNvSpPr>
              <a:spLocks noChangeAspect="1"/>
            </p:cNvSpPr>
            <p:nvPr>
              <p:custDataLst>
                <p:tags r:id="rId3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Harvey 1/8 [1]">
              <a:extLst>
                <a:ext uri="{FF2B5EF4-FFF2-40B4-BE49-F238E27FC236}">
                  <a16:creationId xmlns:a16="http://schemas.microsoft.com/office/drawing/2014/main" id="{437A60E1-AD08-408D-B22C-CA33214D61A5}"/>
                </a:ext>
              </a:extLst>
            </p:cNvPr>
            <p:cNvSpPr>
              <a:spLocks noChangeAspect="1"/>
            </p:cNvSpPr>
            <p:nvPr>
              <p:custDataLst>
                <p:tags r:id="rId33"/>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Harvey 2/8 [2]" hidden="1">
              <a:extLst>
                <a:ext uri="{FF2B5EF4-FFF2-40B4-BE49-F238E27FC236}">
                  <a16:creationId xmlns:a16="http://schemas.microsoft.com/office/drawing/2014/main" id="{A83A940B-79A1-4278-8FDE-A88BEC7182B5}"/>
                </a:ext>
              </a:extLst>
            </p:cNvPr>
            <p:cNvSpPr>
              <a:spLocks noChangeAspect="1"/>
            </p:cNvSpPr>
            <p:nvPr>
              <p:custDataLst>
                <p:tags r:id="rId3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Harvey 3/8 [3]" hidden="1">
              <a:extLst>
                <a:ext uri="{FF2B5EF4-FFF2-40B4-BE49-F238E27FC236}">
                  <a16:creationId xmlns:a16="http://schemas.microsoft.com/office/drawing/2014/main" id="{20999808-10F7-4408-A1F8-FA2BF0D93FE9}"/>
                </a:ext>
              </a:extLst>
            </p:cNvPr>
            <p:cNvSpPr>
              <a:spLocks noChangeAspect="1"/>
            </p:cNvSpPr>
            <p:nvPr>
              <p:custDataLst>
                <p:tags r:id="rId35"/>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Harvey 4/8 [4]" hidden="1">
              <a:extLst>
                <a:ext uri="{FF2B5EF4-FFF2-40B4-BE49-F238E27FC236}">
                  <a16:creationId xmlns:a16="http://schemas.microsoft.com/office/drawing/2014/main" id="{1F0DFB77-D094-4693-A14D-EEBF043CD125}"/>
                </a:ext>
              </a:extLst>
            </p:cNvPr>
            <p:cNvSpPr>
              <a:spLocks noChangeAspect="1"/>
            </p:cNvSpPr>
            <p:nvPr>
              <p:custDataLst>
                <p:tags r:id="rId36"/>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Harvey 5/8 [5]" hidden="1">
              <a:extLst>
                <a:ext uri="{FF2B5EF4-FFF2-40B4-BE49-F238E27FC236}">
                  <a16:creationId xmlns:a16="http://schemas.microsoft.com/office/drawing/2014/main" id="{F7A73F00-4117-4458-ADB2-8FFCD1E57D1D}"/>
                </a:ext>
              </a:extLst>
            </p:cNvPr>
            <p:cNvSpPr>
              <a:spLocks noChangeAspect="1"/>
            </p:cNvSpPr>
            <p:nvPr>
              <p:custDataLst>
                <p:tags r:id="rId37"/>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Harvey 6/8 [6]" hidden="1">
              <a:extLst>
                <a:ext uri="{FF2B5EF4-FFF2-40B4-BE49-F238E27FC236}">
                  <a16:creationId xmlns:a16="http://schemas.microsoft.com/office/drawing/2014/main" id="{D69AA71E-1F92-4B0D-8C7A-0628E6C3F86E}"/>
                </a:ext>
              </a:extLst>
            </p:cNvPr>
            <p:cNvSpPr>
              <a:spLocks noChangeAspect="1"/>
            </p:cNvSpPr>
            <p:nvPr>
              <p:custDataLst>
                <p:tags r:id="rId3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Harvey 7/8 [7]" hidden="1">
              <a:extLst>
                <a:ext uri="{FF2B5EF4-FFF2-40B4-BE49-F238E27FC236}">
                  <a16:creationId xmlns:a16="http://schemas.microsoft.com/office/drawing/2014/main" id="{1A135E0D-5BD8-4DC3-93A9-D76A430BEE45}"/>
                </a:ext>
              </a:extLst>
            </p:cNvPr>
            <p:cNvSpPr>
              <a:spLocks noChangeAspect="1"/>
            </p:cNvSpPr>
            <p:nvPr>
              <p:custDataLst>
                <p:tags r:id="rId39"/>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Harvey 8/8 [8]" hidden="1">
              <a:extLst>
                <a:ext uri="{FF2B5EF4-FFF2-40B4-BE49-F238E27FC236}">
                  <a16:creationId xmlns:a16="http://schemas.microsoft.com/office/drawing/2014/main" id="{80DC225A-57B9-4EEC-9F07-116EA5F92C4F}"/>
                </a:ext>
              </a:extLst>
            </p:cNvPr>
            <p:cNvSpPr>
              <a:spLocks noChangeAspect="1"/>
            </p:cNvSpPr>
            <p:nvPr>
              <p:custDataLst>
                <p:tags r:id="rId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28359089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833"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35" r:id="rId19"/>
    <p:sldLayoutId id="2147483836" r:id="rId20"/>
    <p:sldLayoutId id="2147483837" r:id="rId21"/>
    <p:sldLayoutId id="2147483834" r:id="rId22"/>
    <p:sldLayoutId id="2147483805" r:id="rId23"/>
    <p:sldLayoutId id="2147483806" r:id="rId24"/>
    <p:sldLayoutId id="2147483807" r:id="rId25"/>
    <p:sldLayoutId id="2147483808" r:id="rId26"/>
    <p:sldLayoutId id="2147483809" r:id="rId27"/>
  </p:sldLayoutIdLst>
  <p:hf hdr="0" ft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2387">
          <p15:clr>
            <a:srgbClr val="F26B43"/>
          </p15:clr>
        </p15:guide>
        <p15:guide id="22" pos="3840">
          <p15:clr>
            <a:srgbClr val="F26B43"/>
          </p15:clr>
        </p15:guide>
        <p15:guide id="23" pos="267">
          <p15:clr>
            <a:srgbClr val="F26B43"/>
          </p15:clr>
        </p15:guide>
        <p15:guide id="24" pos="7413">
          <p15:clr>
            <a:srgbClr val="F26B43"/>
          </p15:clr>
        </p15:guide>
        <p15:guide id="25" orient="horz" pos="255">
          <p15:clr>
            <a:srgbClr val="F26B43"/>
          </p15:clr>
        </p15:guide>
        <p15:guide id="26" orient="horz" pos="845">
          <p15:clr>
            <a:srgbClr val="F26B43"/>
          </p15:clr>
        </p15:guide>
        <p15:guide id="27"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4"/>
            <a:ext cx="11342769" cy="936774"/>
          </a:xfrm>
          <a:prstGeom prst="rect">
            <a:avLst/>
          </a:prstGeom>
          <a:noFill/>
        </p:spPr>
        <p:txBody>
          <a:bodyPr vert="horz" lIns="108000" tIns="0" rIns="108000" bIns="0" rtlCol="0" anchor="t">
            <a:noAutofit/>
          </a:bodyPr>
          <a:lstStyle/>
          <a:p>
            <a:r>
              <a:rPr lang="en-GB" dirty="0"/>
              <a:t>Complete with a title here that carries your message on two lines at most for more </a:t>
            </a:r>
            <a:r>
              <a:rPr lang="en-GB" noProof="0" dirty="0"/>
              <a:t>readability</a:t>
            </a:r>
          </a:p>
        </p:txBody>
      </p:sp>
      <p:sp>
        <p:nvSpPr>
          <p:cNvPr id="4" name="Espace réservé du texte 3"/>
          <p:cNvSpPr>
            <a:spLocks noGrp="1"/>
          </p:cNvSpPr>
          <p:nvPr>
            <p:ph type="body" idx="1"/>
          </p:nvPr>
        </p:nvSpPr>
        <p:spPr>
          <a:xfrm>
            <a:off x="423984" y="1341438"/>
            <a:ext cx="11342769" cy="4894976"/>
          </a:xfrm>
          <a:prstGeom prst="rect">
            <a:avLst/>
          </a:prstGeom>
        </p:spPr>
        <p:txBody>
          <a:bodyPr vert="horz" lIns="108000" tIns="108000" rIns="108000" bIns="108000" rtlCol="0">
            <a:noAutofit/>
          </a:bodyPr>
          <a:lstStyle/>
          <a:p>
            <a:pPr lvl="0"/>
            <a:r>
              <a:rPr lang="en-GB" dirty="0"/>
              <a:t>Level 1 - </a:t>
            </a:r>
            <a:r>
              <a:rPr lang="en-GB" dirty="0">
                <a:solidFill>
                  <a:srgbClr val="503078"/>
                </a:solidFill>
              </a:rPr>
              <a:t>To move to the next level, Alt + Shift + right arrow</a:t>
            </a:r>
            <a:endParaRPr lang="en-GB" dirty="0"/>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noProof="0" dirty="0"/>
              <a:t>Level </a:t>
            </a:r>
            <a:r>
              <a:rPr lang="en-GB" dirty="0"/>
              <a:t>8</a:t>
            </a:r>
          </a:p>
          <a:p>
            <a:pPr lvl="8"/>
            <a:r>
              <a:rPr lang="en-GB" dirty="0"/>
              <a:t>Level 9</a:t>
            </a:r>
          </a:p>
        </p:txBody>
      </p:sp>
      <p:pic>
        <p:nvPicPr>
          <p:cNvPr id="10" name="Image 9"/>
          <p:cNvPicPr>
            <a:picLocks noChangeAspect="1"/>
          </p:cNvPicPr>
          <p:nvPr/>
        </p:nvPicPr>
        <p:blipFill rotWithShape="1">
          <a:blip r:embed="rId41" cstate="print">
            <a:extLst>
              <a:ext uri="{28A0092B-C50C-407E-A947-70E740481C1C}">
                <a14:useLocalDpi xmlns:a14="http://schemas.microsoft.com/office/drawing/2010/main" val="0"/>
              </a:ext>
            </a:extLst>
          </a:blip>
          <a:srcRect l="8505" t="8117" b="17461"/>
          <a:stretch/>
        </p:blipFill>
        <p:spPr>
          <a:xfrm>
            <a:off x="11269525" y="5935042"/>
            <a:ext cx="1139628" cy="926732"/>
          </a:xfrm>
          <a:prstGeom prst="rect">
            <a:avLst/>
          </a:prstGeom>
        </p:spPr>
      </p:pic>
      <p:sp>
        <p:nvSpPr>
          <p:cNvPr id="7" name="Rectangle 6">
            <a:extLst>
              <a:ext uri="{FF2B5EF4-FFF2-40B4-BE49-F238E27FC236}">
                <a16:creationId xmlns:a16="http://schemas.microsoft.com/office/drawing/2014/main" id="{9164010C-C689-41D2-BDBD-4CE0BE834A5F}"/>
              </a:ext>
            </a:extLst>
          </p:cNvPr>
          <p:cNvSpPr>
            <a:spLocks/>
          </p:cNvSpPr>
          <p:nvPr/>
        </p:nvSpPr>
        <p:spPr>
          <a:xfrm>
            <a:off x="10134601" y="6612746"/>
            <a:ext cx="1013040" cy="262095"/>
          </a:xfrm>
          <a:prstGeom prst="rect">
            <a:avLst/>
          </a:prstGeom>
        </p:spPr>
        <p:txBody>
          <a:bodyPr wrap="square" lIns="0" tIns="0" rIns="0" bIns="122400" anchor="t">
            <a:spAutoFit/>
          </a:bodyPr>
          <a:lstStyle/>
          <a:p>
            <a:pPr lvl="0" algn="r">
              <a:spcBef>
                <a:spcPts val="400"/>
              </a:spcBef>
              <a:buClr>
                <a:srgbClr val="660066"/>
              </a:buClr>
            </a:pPr>
            <a:r>
              <a:rPr lang="en-GB" sz="900" noProof="0" dirty="0">
                <a:solidFill>
                  <a:schemeClr val="bg2"/>
                </a:solidFill>
                <a:latin typeface="Tahoma" panose="020B0604030504040204" pitchFamily="34" charset="0"/>
                <a:ea typeface="Tahoma" panose="020B0604030504040204" pitchFamily="34" charset="0"/>
                <a:cs typeface="Tahoma" panose="020B0604030504040204" pitchFamily="34" charset="0"/>
              </a:rPr>
              <a:t>Wavestone © 2022</a:t>
            </a:r>
          </a:p>
        </p:txBody>
      </p:sp>
      <p:sp>
        <p:nvSpPr>
          <p:cNvPr id="9" name="Textfeld 6">
            <a:extLst>
              <a:ext uri="{FF2B5EF4-FFF2-40B4-BE49-F238E27FC236}">
                <a16:creationId xmlns:a16="http://schemas.microsoft.com/office/drawing/2014/main" id="{7C9B7266-9DDB-4A10-9117-38FB4CCD777A}"/>
              </a:ext>
            </a:extLst>
          </p:cNvPr>
          <p:cNvSpPr txBox="1">
            <a:spLocks/>
          </p:cNvSpPr>
          <p:nvPr/>
        </p:nvSpPr>
        <p:spPr bwMode="gray">
          <a:xfrm>
            <a:off x="11324889" y="6612746"/>
            <a:ext cx="443077" cy="246706"/>
          </a:xfrm>
          <a:prstGeom prst="rect">
            <a:avLst/>
          </a:prstGeom>
          <a:noFill/>
        </p:spPr>
        <p:txBody>
          <a:bodyPr wrap="square" lIns="0" tIns="0" rIns="0" bIns="12240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en-GB" sz="8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noProof="0" dirty="0">
              <a:solidFill>
                <a:schemeClr val="bg2"/>
              </a:solidFill>
            </a:endParaRPr>
          </a:p>
        </p:txBody>
      </p:sp>
      <p:grpSp>
        <p:nvGrpSpPr>
          <p:cNvPr id="8" name="Backup [Sticker]" hidden="1">
            <a:extLst>
              <a:ext uri="{FF2B5EF4-FFF2-40B4-BE49-F238E27FC236}">
                <a16:creationId xmlns:a16="http://schemas.microsoft.com/office/drawing/2014/main" id="{2D612861-6456-4144-A087-F8E07391DEA6}"/>
              </a:ext>
            </a:extLst>
          </p:cNvPr>
          <p:cNvGrpSpPr>
            <a:grpSpLocks noChangeAspect="1"/>
          </p:cNvGrpSpPr>
          <p:nvPr userDrawn="1"/>
        </p:nvGrpSpPr>
        <p:grpSpPr>
          <a:xfrm>
            <a:off x="9352934" y="437670"/>
            <a:ext cx="2376263" cy="773389"/>
            <a:chOff x="4016896" y="3395436"/>
            <a:chExt cx="1800000" cy="773389"/>
          </a:xfrm>
        </p:grpSpPr>
        <p:sp>
          <p:nvSpPr>
            <p:cNvPr id="11" name="Rectangle 10">
              <a:extLst>
                <a:ext uri="{FF2B5EF4-FFF2-40B4-BE49-F238E27FC236}">
                  <a16:creationId xmlns:a16="http://schemas.microsoft.com/office/drawing/2014/main" id="{49559BBE-4689-4CDF-A597-82DA427FBFFC}"/>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BACK UP</a:t>
              </a:r>
            </a:p>
          </p:txBody>
        </p:sp>
        <p:cxnSp>
          <p:nvCxnSpPr>
            <p:cNvPr id="12" name="Straight Connector 3">
              <a:extLst>
                <a:ext uri="{FF2B5EF4-FFF2-40B4-BE49-F238E27FC236}">
                  <a16:creationId xmlns:a16="http://schemas.microsoft.com/office/drawing/2014/main" id="{33B704EF-58C0-4F95-9D94-21833D5C88EB}"/>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4">
              <a:extLst>
                <a:ext uri="{FF2B5EF4-FFF2-40B4-BE49-F238E27FC236}">
                  <a16:creationId xmlns:a16="http://schemas.microsoft.com/office/drawing/2014/main" id="{F65944B1-A760-471F-AC7E-455E6BE28FE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Dummy [Sticker]" hidden="1">
            <a:extLst>
              <a:ext uri="{FF2B5EF4-FFF2-40B4-BE49-F238E27FC236}">
                <a16:creationId xmlns:a16="http://schemas.microsoft.com/office/drawing/2014/main" id="{EB2FDD30-8177-43B1-B9DB-F02C6513D5E6}"/>
              </a:ext>
            </a:extLst>
          </p:cNvPr>
          <p:cNvGrpSpPr>
            <a:grpSpLocks noChangeAspect="1"/>
          </p:cNvGrpSpPr>
          <p:nvPr userDrawn="1"/>
        </p:nvGrpSpPr>
        <p:grpSpPr>
          <a:xfrm>
            <a:off x="9352934" y="437670"/>
            <a:ext cx="2376264" cy="773389"/>
            <a:chOff x="4016896" y="3395436"/>
            <a:chExt cx="1800000" cy="773389"/>
          </a:xfrm>
        </p:grpSpPr>
        <p:sp>
          <p:nvSpPr>
            <p:cNvPr id="15" name="Rectangle 14">
              <a:extLst>
                <a:ext uri="{FF2B5EF4-FFF2-40B4-BE49-F238E27FC236}">
                  <a16:creationId xmlns:a16="http://schemas.microsoft.com/office/drawing/2014/main" id="{A594E525-6D64-43CD-9F3C-DEC687FD45D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DUMMY DATA</a:t>
              </a:r>
            </a:p>
          </p:txBody>
        </p:sp>
        <p:cxnSp>
          <p:nvCxnSpPr>
            <p:cNvPr id="16" name="Straight Connector 3">
              <a:extLst>
                <a:ext uri="{FF2B5EF4-FFF2-40B4-BE49-F238E27FC236}">
                  <a16:creationId xmlns:a16="http://schemas.microsoft.com/office/drawing/2014/main" id="{BB56848A-C175-449D-9F7E-3BE3684CD47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3C18B568-3FCC-4FF5-8FC1-5F9BD877899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Update [Sticker]" hidden="1">
            <a:extLst>
              <a:ext uri="{FF2B5EF4-FFF2-40B4-BE49-F238E27FC236}">
                <a16:creationId xmlns:a16="http://schemas.microsoft.com/office/drawing/2014/main" id="{17B82A77-3590-4CEF-941F-6BA700B84356}"/>
              </a:ext>
            </a:extLst>
          </p:cNvPr>
          <p:cNvGrpSpPr>
            <a:grpSpLocks noChangeAspect="1"/>
          </p:cNvGrpSpPr>
          <p:nvPr userDrawn="1"/>
        </p:nvGrpSpPr>
        <p:grpSpPr>
          <a:xfrm>
            <a:off x="9352934" y="437670"/>
            <a:ext cx="2376264" cy="773389"/>
            <a:chOff x="4016896" y="3395436"/>
            <a:chExt cx="1800000" cy="773389"/>
          </a:xfrm>
        </p:grpSpPr>
        <p:sp>
          <p:nvSpPr>
            <p:cNvPr id="19" name="Rectangle 18">
              <a:extLst>
                <a:ext uri="{FF2B5EF4-FFF2-40B4-BE49-F238E27FC236}">
                  <a16:creationId xmlns:a16="http://schemas.microsoft.com/office/drawing/2014/main" id="{5D795F8A-2238-405A-9BAA-4A72A295A62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UPDATE DATA</a:t>
              </a:r>
            </a:p>
          </p:txBody>
        </p:sp>
        <p:cxnSp>
          <p:nvCxnSpPr>
            <p:cNvPr id="20" name="Straight Connector 7">
              <a:extLst>
                <a:ext uri="{FF2B5EF4-FFF2-40B4-BE49-F238E27FC236}">
                  <a16:creationId xmlns:a16="http://schemas.microsoft.com/office/drawing/2014/main" id="{D5246AF5-4483-408F-A99B-62E3E76AE2B6}"/>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AA923365-A0C7-4F46-994D-81DF43AEEB3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 name="Final [Sticker]" hidden="1">
            <a:extLst>
              <a:ext uri="{FF2B5EF4-FFF2-40B4-BE49-F238E27FC236}">
                <a16:creationId xmlns:a16="http://schemas.microsoft.com/office/drawing/2014/main" id="{557FE114-2651-4402-A782-41BB8905900E}"/>
              </a:ext>
            </a:extLst>
          </p:cNvPr>
          <p:cNvGrpSpPr>
            <a:grpSpLocks noChangeAspect="1"/>
          </p:cNvGrpSpPr>
          <p:nvPr userDrawn="1"/>
        </p:nvGrpSpPr>
        <p:grpSpPr>
          <a:xfrm>
            <a:off x="9352934" y="437670"/>
            <a:ext cx="2376264" cy="773389"/>
            <a:chOff x="4016896" y="3395436"/>
            <a:chExt cx="1800000" cy="773389"/>
          </a:xfrm>
        </p:grpSpPr>
        <p:sp>
          <p:nvSpPr>
            <p:cNvPr id="23" name="Rectangle 22">
              <a:extLst>
                <a:ext uri="{FF2B5EF4-FFF2-40B4-BE49-F238E27FC236}">
                  <a16:creationId xmlns:a16="http://schemas.microsoft.com/office/drawing/2014/main" id="{241E9CE9-F56F-4F53-AFA7-3A374D108E5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FINAL SLIDE</a:t>
              </a:r>
            </a:p>
          </p:txBody>
        </p:sp>
        <p:cxnSp>
          <p:nvCxnSpPr>
            <p:cNvPr id="24" name="Straight Connector 7">
              <a:extLst>
                <a:ext uri="{FF2B5EF4-FFF2-40B4-BE49-F238E27FC236}">
                  <a16:creationId xmlns:a16="http://schemas.microsoft.com/office/drawing/2014/main" id="{A95F6FF3-B52F-4702-B478-E0EDA23BFE00}"/>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091DA36E-1606-4065-92E9-367039DFC67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6" name="Draft [Sticker]" hidden="1">
            <a:extLst>
              <a:ext uri="{FF2B5EF4-FFF2-40B4-BE49-F238E27FC236}">
                <a16:creationId xmlns:a16="http://schemas.microsoft.com/office/drawing/2014/main" id="{E61AEF68-C4E8-4693-9403-0A1EE61FA980}"/>
              </a:ext>
            </a:extLst>
          </p:cNvPr>
          <p:cNvGrpSpPr>
            <a:grpSpLocks noChangeAspect="1"/>
          </p:cNvGrpSpPr>
          <p:nvPr userDrawn="1"/>
        </p:nvGrpSpPr>
        <p:grpSpPr>
          <a:xfrm>
            <a:off x="9352934" y="437670"/>
            <a:ext cx="2376264" cy="773389"/>
            <a:chOff x="4016896" y="3395436"/>
            <a:chExt cx="1800000" cy="773389"/>
          </a:xfrm>
        </p:grpSpPr>
        <p:sp>
          <p:nvSpPr>
            <p:cNvPr id="27" name="Rectangle 26">
              <a:extLst>
                <a:ext uri="{FF2B5EF4-FFF2-40B4-BE49-F238E27FC236}">
                  <a16:creationId xmlns:a16="http://schemas.microsoft.com/office/drawing/2014/main" id="{AA86A202-BE7F-4FF6-AAE2-9E53A2B22082}"/>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2000" dirty="0">
                  <a:solidFill>
                    <a:schemeClr val="bg1"/>
                  </a:solidFill>
                  <a:ea typeface="+mj-ea"/>
                  <a:cs typeface="+mj-cs"/>
                </a:rPr>
                <a:t>DRAFT SLIDE</a:t>
              </a:r>
            </a:p>
          </p:txBody>
        </p:sp>
        <p:cxnSp>
          <p:nvCxnSpPr>
            <p:cNvPr id="28" name="Straight Connector 7">
              <a:extLst>
                <a:ext uri="{FF2B5EF4-FFF2-40B4-BE49-F238E27FC236}">
                  <a16:creationId xmlns:a16="http://schemas.microsoft.com/office/drawing/2014/main" id="{1DB23EA7-9ECF-49CB-91E7-54B6E7ABEE4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1AE3B08B-75D8-463E-AC4F-1BF2ECC7D6D1}"/>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Discussion [Sticker]" hidden="1">
            <a:extLst>
              <a:ext uri="{FF2B5EF4-FFF2-40B4-BE49-F238E27FC236}">
                <a16:creationId xmlns:a16="http://schemas.microsoft.com/office/drawing/2014/main" id="{03B43125-4DBD-4211-B2F1-7C7E36CA6091}"/>
              </a:ext>
            </a:extLst>
          </p:cNvPr>
          <p:cNvGrpSpPr>
            <a:grpSpLocks noChangeAspect="1"/>
          </p:cNvGrpSpPr>
          <p:nvPr userDrawn="1"/>
        </p:nvGrpSpPr>
        <p:grpSpPr>
          <a:xfrm>
            <a:off x="9352934" y="437670"/>
            <a:ext cx="2376264" cy="773389"/>
            <a:chOff x="4016896" y="3395436"/>
            <a:chExt cx="1800000" cy="773389"/>
          </a:xfrm>
        </p:grpSpPr>
        <p:sp>
          <p:nvSpPr>
            <p:cNvPr id="31" name="Rectangle 30">
              <a:extLst>
                <a:ext uri="{FF2B5EF4-FFF2-40B4-BE49-F238E27FC236}">
                  <a16:creationId xmlns:a16="http://schemas.microsoft.com/office/drawing/2014/main" id="{BD037D40-263B-4793-B281-3D916A131DEA}"/>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FOR DISCUSSION</a:t>
              </a:r>
            </a:p>
          </p:txBody>
        </p:sp>
        <p:cxnSp>
          <p:nvCxnSpPr>
            <p:cNvPr id="32" name="Straight Connector 7">
              <a:extLst>
                <a:ext uri="{FF2B5EF4-FFF2-40B4-BE49-F238E27FC236}">
                  <a16:creationId xmlns:a16="http://schemas.microsoft.com/office/drawing/2014/main" id="{A9296692-3140-4E0F-8CED-511CC687786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F8470928-ACCE-4977-9553-5ACA9A4462C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Internal [Sticker]" hidden="1">
            <a:extLst>
              <a:ext uri="{FF2B5EF4-FFF2-40B4-BE49-F238E27FC236}">
                <a16:creationId xmlns:a16="http://schemas.microsoft.com/office/drawing/2014/main" id="{BC5FC9A0-2200-40EB-B75F-EAAAF4FC2B18}"/>
              </a:ext>
            </a:extLst>
          </p:cNvPr>
          <p:cNvGrpSpPr>
            <a:grpSpLocks noChangeAspect="1"/>
          </p:cNvGrpSpPr>
          <p:nvPr userDrawn="1"/>
        </p:nvGrpSpPr>
        <p:grpSpPr>
          <a:xfrm>
            <a:off x="9352934" y="437670"/>
            <a:ext cx="2376264" cy="773389"/>
            <a:chOff x="4016896" y="3395436"/>
            <a:chExt cx="1800000" cy="773389"/>
          </a:xfrm>
        </p:grpSpPr>
        <p:sp>
          <p:nvSpPr>
            <p:cNvPr id="35" name="Rectangle 34">
              <a:extLst>
                <a:ext uri="{FF2B5EF4-FFF2-40B4-BE49-F238E27FC236}">
                  <a16:creationId xmlns:a16="http://schemas.microsoft.com/office/drawing/2014/main" id="{BF42BC1E-ED48-4ECB-AD26-7AD0EAEE1744}"/>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INTERNAL USE ONLY</a:t>
              </a:r>
            </a:p>
          </p:txBody>
        </p:sp>
        <p:cxnSp>
          <p:nvCxnSpPr>
            <p:cNvPr id="36" name="Straight Connector 7">
              <a:extLst>
                <a:ext uri="{FF2B5EF4-FFF2-40B4-BE49-F238E27FC236}">
                  <a16:creationId xmlns:a16="http://schemas.microsoft.com/office/drawing/2014/main" id="{BF38FE2E-AE95-45DA-AD70-4F6106E1DFA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A32AE8B1-AA7F-4770-BE20-F8B438FBE8A4}"/>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esponsible [Sticker]" hidden="1">
            <a:extLst>
              <a:ext uri="{FF2B5EF4-FFF2-40B4-BE49-F238E27FC236}">
                <a16:creationId xmlns:a16="http://schemas.microsoft.com/office/drawing/2014/main" id="{F5C7D54A-255B-464C-B53D-A5C545177612}"/>
              </a:ext>
            </a:extLst>
          </p:cNvPr>
          <p:cNvGrpSpPr>
            <a:grpSpLocks noChangeAspect="1"/>
          </p:cNvGrpSpPr>
          <p:nvPr userDrawn="1"/>
        </p:nvGrpSpPr>
        <p:grpSpPr>
          <a:xfrm>
            <a:off x="9352934" y="437670"/>
            <a:ext cx="2376264" cy="773389"/>
            <a:chOff x="4016896" y="3395436"/>
            <a:chExt cx="1800000" cy="773389"/>
          </a:xfrm>
        </p:grpSpPr>
        <p:sp>
          <p:nvSpPr>
            <p:cNvPr id="39" name="Rectangle 38">
              <a:extLst>
                <a:ext uri="{FF2B5EF4-FFF2-40B4-BE49-F238E27FC236}">
                  <a16:creationId xmlns:a16="http://schemas.microsoft.com/office/drawing/2014/main" id="{B7401D84-C299-491F-AF09-715F1C8FCB4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400" dirty="0">
                  <a:solidFill>
                    <a:schemeClr val="bg1"/>
                  </a:solidFill>
                  <a:ea typeface="+mj-ea"/>
                  <a:cs typeface="+mj-cs"/>
                </a:rPr>
                <a:t>RESPONSIBLE:</a:t>
              </a:r>
              <a:br>
                <a:rPr lang="en-GB" sz="1400" dirty="0">
                  <a:solidFill>
                    <a:schemeClr val="bg1"/>
                  </a:solidFill>
                  <a:ea typeface="+mj-ea"/>
                  <a:cs typeface="+mj-cs"/>
                </a:rPr>
              </a:br>
              <a:r>
                <a:rPr lang="en-GB" sz="1400" dirty="0">
                  <a:solidFill>
                    <a:schemeClr val="bg1"/>
                  </a:solidFill>
                  <a:ea typeface="+mj-ea"/>
                  <a:cs typeface="+mj-cs"/>
                </a:rPr>
                <a:t>XXX</a:t>
              </a:r>
            </a:p>
          </p:txBody>
        </p:sp>
        <p:cxnSp>
          <p:nvCxnSpPr>
            <p:cNvPr id="40" name="Straight Connector 7">
              <a:extLst>
                <a:ext uri="{FF2B5EF4-FFF2-40B4-BE49-F238E27FC236}">
                  <a16:creationId xmlns:a16="http://schemas.microsoft.com/office/drawing/2014/main" id="{89A27B5C-644C-4C4D-BEC7-1CBD9638ADBA}"/>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8">
              <a:extLst>
                <a:ext uri="{FF2B5EF4-FFF2-40B4-BE49-F238E27FC236}">
                  <a16:creationId xmlns:a16="http://schemas.microsoft.com/office/drawing/2014/main" id="{C69EF32C-88F5-4F7A-89FC-5A41D0B62797}"/>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Content [Comment]" hidden="1">
            <a:extLst>
              <a:ext uri="{FF2B5EF4-FFF2-40B4-BE49-F238E27FC236}">
                <a16:creationId xmlns:a16="http://schemas.microsoft.com/office/drawing/2014/main" id="{6A55BACF-4094-46EF-8879-25C6E1659554}"/>
              </a:ext>
            </a:extLst>
          </p:cNvPr>
          <p:cNvSpPr>
            <a:spLocks/>
          </p:cNvSpPr>
          <p:nvPr userDrawn="1"/>
        </p:nvSpPr>
        <p:spPr>
          <a:xfrm>
            <a:off x="9103842" y="404813"/>
            <a:ext cx="2664296" cy="1152128"/>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Content</a:t>
            </a:r>
          </a:p>
        </p:txBody>
      </p:sp>
      <p:sp>
        <p:nvSpPr>
          <p:cNvPr id="43" name="Formatting [Comment]" hidden="1">
            <a:extLst>
              <a:ext uri="{FF2B5EF4-FFF2-40B4-BE49-F238E27FC236}">
                <a16:creationId xmlns:a16="http://schemas.microsoft.com/office/drawing/2014/main" id="{76F799D8-58F0-4C8D-96E0-50E4CA68B097}"/>
              </a:ext>
            </a:extLst>
          </p:cNvPr>
          <p:cNvSpPr/>
          <p:nvPr userDrawn="1"/>
        </p:nvSpPr>
        <p:spPr>
          <a:xfrm>
            <a:off x="9103842" y="404813"/>
            <a:ext cx="2664296" cy="1152128"/>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chemeClr val="bg1"/>
                </a:solidFill>
                <a:ea typeface="+mj-ea"/>
                <a:cs typeface="+mj-cs"/>
              </a:rPr>
              <a:t>Formatting</a:t>
            </a:r>
          </a:p>
        </p:txBody>
      </p:sp>
      <p:sp>
        <p:nvSpPr>
          <p:cNvPr id="44" name="Footnote [Placeholder]" hidden="1">
            <a:extLst>
              <a:ext uri="{FF2B5EF4-FFF2-40B4-BE49-F238E27FC236}">
                <a16:creationId xmlns:a16="http://schemas.microsoft.com/office/drawing/2014/main" id="{87236BA8-2EA2-47A9-8A21-BD3B135FEED1}"/>
              </a:ext>
            </a:extLst>
          </p:cNvPr>
          <p:cNvSpPr>
            <a:spLocks/>
          </p:cNvSpPr>
          <p:nvPr userDrawn="1"/>
        </p:nvSpPr>
        <p:spPr>
          <a:xfrm>
            <a:off x="423984" y="6249935"/>
            <a:ext cx="11344154" cy="25498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900" dirty="0">
                <a:solidFill>
                  <a:schemeClr val="tx1">
                    <a:lumMod val="100000"/>
                  </a:schemeClr>
                </a:solidFill>
              </a:rPr>
              <a:t>(n)  </a:t>
            </a:r>
          </a:p>
        </p:txBody>
      </p:sp>
      <p:grpSp>
        <p:nvGrpSpPr>
          <p:cNvPr id="45" name="Harvey 3" hidden="1">
            <a:extLst>
              <a:ext uri="{FF2B5EF4-FFF2-40B4-BE49-F238E27FC236}">
                <a16:creationId xmlns:a16="http://schemas.microsoft.com/office/drawing/2014/main" id="{AB56B48A-B13A-4DCA-AC14-933F5CB2BAEA}"/>
              </a:ext>
            </a:extLst>
          </p:cNvPr>
          <p:cNvGrpSpPr>
            <a:grpSpLocks/>
          </p:cNvGrpSpPr>
          <p:nvPr userDrawn="1">
            <p:custDataLst>
              <p:tags r:id="rId20"/>
            </p:custDataLst>
          </p:nvPr>
        </p:nvGrpSpPr>
        <p:grpSpPr>
          <a:xfrm>
            <a:off x="11436589" y="1387593"/>
            <a:ext cx="292608" cy="292608"/>
            <a:chOff x="0" y="0"/>
            <a:chExt cx="914400" cy="914400"/>
          </a:xfrm>
          <a:solidFill>
            <a:schemeClr val="tx1"/>
          </a:solidFill>
        </p:grpSpPr>
        <p:sp>
          <p:nvSpPr>
            <p:cNvPr id="46" name="Harvey 0/3 [0]" hidden="1">
              <a:extLst>
                <a:ext uri="{FF2B5EF4-FFF2-40B4-BE49-F238E27FC236}">
                  <a16:creationId xmlns:a16="http://schemas.microsoft.com/office/drawing/2014/main" id="{03BA8458-BF17-44BB-8FC5-AF46B54DD7A8}"/>
                </a:ext>
              </a:extLst>
            </p:cNvPr>
            <p:cNvSpPr>
              <a:spLocks noChangeAspect="1"/>
            </p:cNvSpPr>
            <p:nvPr>
              <p:custDataLst>
                <p:tags r:id="rId3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Harvey 1/3 [1]">
              <a:extLst>
                <a:ext uri="{FF2B5EF4-FFF2-40B4-BE49-F238E27FC236}">
                  <a16:creationId xmlns:a16="http://schemas.microsoft.com/office/drawing/2014/main" id="{A1B88A45-7B39-43DD-B6E4-9A1B00FF5E0D}"/>
                </a:ext>
              </a:extLst>
            </p:cNvPr>
            <p:cNvSpPr>
              <a:spLocks noChangeAspect="1"/>
            </p:cNvSpPr>
            <p:nvPr>
              <p:custDataLst>
                <p:tags r:id="rId38"/>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Harvey 2/3 [2]" hidden="1">
              <a:extLst>
                <a:ext uri="{FF2B5EF4-FFF2-40B4-BE49-F238E27FC236}">
                  <a16:creationId xmlns:a16="http://schemas.microsoft.com/office/drawing/2014/main" id="{461C8B0B-F33C-4662-9276-B76866631D5D}"/>
                </a:ext>
              </a:extLst>
            </p:cNvPr>
            <p:cNvSpPr>
              <a:spLocks noChangeAspect="1"/>
            </p:cNvSpPr>
            <p:nvPr>
              <p:custDataLst>
                <p:tags r:id="rId39"/>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Harvey 3/3 [3]" hidden="1">
              <a:extLst>
                <a:ext uri="{FF2B5EF4-FFF2-40B4-BE49-F238E27FC236}">
                  <a16:creationId xmlns:a16="http://schemas.microsoft.com/office/drawing/2014/main" id="{E5E6F25D-C365-41B4-90B8-6E32F070553A}"/>
                </a:ext>
              </a:extLst>
            </p:cNvPr>
            <p:cNvSpPr>
              <a:spLocks noChangeAspect="1"/>
            </p:cNvSpPr>
            <p:nvPr>
              <p:custDataLst>
                <p:tags r:id="rId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Harvey 4" hidden="1">
            <a:extLst>
              <a:ext uri="{FF2B5EF4-FFF2-40B4-BE49-F238E27FC236}">
                <a16:creationId xmlns:a16="http://schemas.microsoft.com/office/drawing/2014/main" id="{F3738B8D-5F34-4474-8585-B223B059663F}"/>
              </a:ext>
            </a:extLst>
          </p:cNvPr>
          <p:cNvGrpSpPr>
            <a:grpSpLocks/>
          </p:cNvGrpSpPr>
          <p:nvPr userDrawn="1">
            <p:custDataLst>
              <p:tags r:id="rId21"/>
            </p:custDataLst>
          </p:nvPr>
        </p:nvGrpSpPr>
        <p:grpSpPr>
          <a:xfrm>
            <a:off x="11436589" y="1387593"/>
            <a:ext cx="292608" cy="292608"/>
            <a:chOff x="0" y="0"/>
            <a:chExt cx="914400" cy="914400"/>
          </a:xfrm>
          <a:solidFill>
            <a:schemeClr val="tx1"/>
          </a:solidFill>
        </p:grpSpPr>
        <p:sp>
          <p:nvSpPr>
            <p:cNvPr id="51" name="Harvey 0/4 [0]" hidden="1">
              <a:extLst>
                <a:ext uri="{FF2B5EF4-FFF2-40B4-BE49-F238E27FC236}">
                  <a16:creationId xmlns:a16="http://schemas.microsoft.com/office/drawing/2014/main" id="{526742BC-75CB-43A3-B79F-2FFEBB0ABF99}"/>
                </a:ext>
              </a:extLst>
            </p:cNvPr>
            <p:cNvSpPr>
              <a:spLocks noChangeAspect="1"/>
            </p:cNvSpPr>
            <p:nvPr>
              <p:custDataLst>
                <p:tags r:id="rId3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Harvey 1/4 [1]">
              <a:extLst>
                <a:ext uri="{FF2B5EF4-FFF2-40B4-BE49-F238E27FC236}">
                  <a16:creationId xmlns:a16="http://schemas.microsoft.com/office/drawing/2014/main" id="{9214406F-3F57-4AAD-958A-14A8D846454A}"/>
                </a:ext>
              </a:extLst>
            </p:cNvPr>
            <p:cNvSpPr>
              <a:spLocks noChangeAspect="1"/>
            </p:cNvSpPr>
            <p:nvPr>
              <p:custDataLst>
                <p:tags r:id="rId33"/>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Harvey 2/4 [2]" hidden="1">
              <a:extLst>
                <a:ext uri="{FF2B5EF4-FFF2-40B4-BE49-F238E27FC236}">
                  <a16:creationId xmlns:a16="http://schemas.microsoft.com/office/drawing/2014/main" id="{FFB64714-F315-423F-A74B-CB22FF117463}"/>
                </a:ext>
              </a:extLst>
            </p:cNvPr>
            <p:cNvSpPr>
              <a:spLocks noChangeAspect="1"/>
            </p:cNvSpPr>
            <p:nvPr>
              <p:custDataLst>
                <p:tags r:id="rId3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Harvey 3/4 [3]" hidden="1">
              <a:extLst>
                <a:ext uri="{FF2B5EF4-FFF2-40B4-BE49-F238E27FC236}">
                  <a16:creationId xmlns:a16="http://schemas.microsoft.com/office/drawing/2014/main" id="{41F00AD0-46C5-4613-A4A4-BD02F22A8EC9}"/>
                </a:ext>
              </a:extLst>
            </p:cNvPr>
            <p:cNvSpPr>
              <a:spLocks noChangeAspect="1"/>
            </p:cNvSpPr>
            <p:nvPr>
              <p:custDataLst>
                <p:tags r:id="rId35"/>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Harvey 4/4 [4]" hidden="1">
              <a:extLst>
                <a:ext uri="{FF2B5EF4-FFF2-40B4-BE49-F238E27FC236}">
                  <a16:creationId xmlns:a16="http://schemas.microsoft.com/office/drawing/2014/main" id="{48383E51-D619-4168-9E3B-66D56772AC00}"/>
                </a:ext>
              </a:extLst>
            </p:cNvPr>
            <p:cNvSpPr>
              <a:spLocks noChangeAspect="1"/>
            </p:cNvSpPr>
            <p:nvPr>
              <p:custDataLst>
                <p:tags r:id="rId3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6" name="Harvey 8" hidden="1">
            <a:extLst>
              <a:ext uri="{FF2B5EF4-FFF2-40B4-BE49-F238E27FC236}">
                <a16:creationId xmlns:a16="http://schemas.microsoft.com/office/drawing/2014/main" id="{149EF30B-B72A-4CB2-B293-A9AA86FA3497}"/>
              </a:ext>
            </a:extLst>
          </p:cNvPr>
          <p:cNvGrpSpPr>
            <a:grpSpLocks/>
          </p:cNvGrpSpPr>
          <p:nvPr userDrawn="1">
            <p:custDataLst>
              <p:tags r:id="rId22"/>
            </p:custDataLst>
          </p:nvPr>
        </p:nvGrpSpPr>
        <p:grpSpPr>
          <a:xfrm>
            <a:off x="11436589" y="1387593"/>
            <a:ext cx="292608" cy="292608"/>
            <a:chOff x="0" y="0"/>
            <a:chExt cx="914400" cy="914400"/>
          </a:xfrm>
          <a:solidFill>
            <a:schemeClr val="tx1"/>
          </a:solidFill>
        </p:grpSpPr>
        <p:sp>
          <p:nvSpPr>
            <p:cNvPr id="57" name="Harvey 0/8 [0]" hidden="1">
              <a:extLst>
                <a:ext uri="{FF2B5EF4-FFF2-40B4-BE49-F238E27FC236}">
                  <a16:creationId xmlns:a16="http://schemas.microsoft.com/office/drawing/2014/main" id="{781402E4-C2D1-4B42-92FF-200680534BFE}"/>
                </a:ext>
              </a:extLst>
            </p:cNvPr>
            <p:cNvSpPr>
              <a:spLocks noChangeAspect="1"/>
            </p:cNvSpPr>
            <p:nvPr>
              <p:custDataLst>
                <p:tags r:id="rId2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Harvey 1/8 [1]">
              <a:extLst>
                <a:ext uri="{FF2B5EF4-FFF2-40B4-BE49-F238E27FC236}">
                  <a16:creationId xmlns:a16="http://schemas.microsoft.com/office/drawing/2014/main" id="{437A60E1-AD08-408D-B22C-CA33214D61A5}"/>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Harvey 2/8 [2]" hidden="1">
              <a:extLst>
                <a:ext uri="{FF2B5EF4-FFF2-40B4-BE49-F238E27FC236}">
                  <a16:creationId xmlns:a16="http://schemas.microsoft.com/office/drawing/2014/main" id="{A83A940B-79A1-4278-8FDE-A88BEC7182B5}"/>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Harvey 3/8 [3]" hidden="1">
              <a:extLst>
                <a:ext uri="{FF2B5EF4-FFF2-40B4-BE49-F238E27FC236}">
                  <a16:creationId xmlns:a16="http://schemas.microsoft.com/office/drawing/2014/main" id="{20999808-10F7-4408-A1F8-FA2BF0D93FE9}"/>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Harvey 4/8 [4]" hidden="1">
              <a:extLst>
                <a:ext uri="{FF2B5EF4-FFF2-40B4-BE49-F238E27FC236}">
                  <a16:creationId xmlns:a16="http://schemas.microsoft.com/office/drawing/2014/main" id="{1F0DFB77-D094-4693-A14D-EEBF043CD125}"/>
                </a:ext>
              </a:extLst>
            </p:cNvPr>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Harvey 5/8 [5]" hidden="1">
              <a:extLst>
                <a:ext uri="{FF2B5EF4-FFF2-40B4-BE49-F238E27FC236}">
                  <a16:creationId xmlns:a16="http://schemas.microsoft.com/office/drawing/2014/main" id="{F7A73F00-4117-4458-ADB2-8FFCD1E57D1D}"/>
                </a:ext>
              </a:extLst>
            </p:cNvPr>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Harvey 6/8 [6]" hidden="1">
              <a:extLst>
                <a:ext uri="{FF2B5EF4-FFF2-40B4-BE49-F238E27FC236}">
                  <a16:creationId xmlns:a16="http://schemas.microsoft.com/office/drawing/2014/main" id="{D69AA71E-1F92-4B0D-8C7A-0628E6C3F86E}"/>
                </a:ext>
              </a:extLst>
            </p:cNvPr>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Harvey 7/8 [7]" hidden="1">
              <a:extLst>
                <a:ext uri="{FF2B5EF4-FFF2-40B4-BE49-F238E27FC236}">
                  <a16:creationId xmlns:a16="http://schemas.microsoft.com/office/drawing/2014/main" id="{1A135E0D-5BD8-4DC3-93A9-D76A430BEE45}"/>
                </a:ext>
              </a:extLst>
            </p:cNvPr>
            <p:cNvSpPr>
              <a:spLocks noChangeAspect="1"/>
            </p:cNvSpPr>
            <p:nvPr>
              <p:custDataLst>
                <p:tags r:id="rId30"/>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Harvey 8/8 [8]" hidden="1">
              <a:extLst>
                <a:ext uri="{FF2B5EF4-FFF2-40B4-BE49-F238E27FC236}">
                  <a16:creationId xmlns:a16="http://schemas.microsoft.com/office/drawing/2014/main" id="{80DC225A-57B9-4EEC-9F07-116EA5F92C4F}"/>
                </a:ext>
              </a:extLst>
            </p:cNvPr>
            <p:cNvSpPr>
              <a:spLocks noChangeAspect="1"/>
            </p:cNvSpPr>
            <p:nvPr>
              <p:custDataLst>
                <p:tags r:id="rId3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4912804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Lst>
  <p:hf hdr="0" ft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2387">
          <p15:clr>
            <a:srgbClr val="F26B43"/>
          </p15:clr>
        </p15:guide>
        <p15:guide id="22" pos="3840">
          <p15:clr>
            <a:srgbClr val="F26B43"/>
          </p15:clr>
        </p15:guide>
        <p15:guide id="23" pos="267">
          <p15:clr>
            <a:srgbClr val="F26B43"/>
          </p15:clr>
        </p15:guide>
        <p15:guide id="24" pos="7413">
          <p15:clr>
            <a:srgbClr val="F26B43"/>
          </p15:clr>
        </p15:guide>
        <p15:guide id="25" orient="horz" pos="255">
          <p15:clr>
            <a:srgbClr val="F26B43"/>
          </p15:clr>
        </p15:guide>
        <p15:guide id="26" orient="horz" pos="845">
          <p15:clr>
            <a:srgbClr val="F26B43"/>
          </p15:clr>
        </p15:guide>
        <p15:guide id="27" orient="horz" pos="39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4"/>
            <a:ext cx="11342769" cy="936774"/>
          </a:xfrm>
          <a:prstGeom prst="rect">
            <a:avLst/>
          </a:prstGeom>
          <a:noFill/>
        </p:spPr>
        <p:txBody>
          <a:bodyPr vert="horz" lIns="108000" tIns="0" rIns="108000" bIns="0" rtlCol="0" anchor="t">
            <a:noAutofit/>
          </a:bodyPr>
          <a:lstStyle/>
          <a:p>
            <a:r>
              <a:rPr lang="en-US"/>
              <a:t>Complete with a title here that carries your message on two lines at most for more </a:t>
            </a:r>
            <a:r>
              <a:rPr lang="en-US" noProof="0"/>
              <a:t>readability</a:t>
            </a:r>
          </a:p>
        </p:txBody>
      </p:sp>
      <p:sp>
        <p:nvSpPr>
          <p:cNvPr id="4" name="Espace réservé du texte 3"/>
          <p:cNvSpPr>
            <a:spLocks noGrp="1"/>
          </p:cNvSpPr>
          <p:nvPr>
            <p:ph type="body" idx="1"/>
          </p:nvPr>
        </p:nvSpPr>
        <p:spPr>
          <a:xfrm>
            <a:off x="423984" y="1341438"/>
            <a:ext cx="11342769" cy="4894976"/>
          </a:xfrm>
          <a:prstGeom prst="rect">
            <a:avLst/>
          </a:prstGeom>
        </p:spPr>
        <p:txBody>
          <a:bodyPr vert="horz" lIns="108000" tIns="108000" rIns="108000" bIns="108000" rtlCol="0">
            <a:noAutofit/>
          </a:bodyPr>
          <a:lstStyle/>
          <a:p>
            <a:pPr lvl="0"/>
            <a:r>
              <a:rPr lang="en-US"/>
              <a:t>Level 1 - </a:t>
            </a:r>
            <a:r>
              <a:rPr lang="en-US">
                <a:solidFill>
                  <a:srgbClr val="503078"/>
                </a:solidFill>
              </a:rPr>
              <a:t>To move to the next level, Alt + Shift + right arrow</a:t>
            </a:r>
            <a:endParaRPr lang="en-US"/>
          </a:p>
          <a:p>
            <a:pPr lvl="1"/>
            <a:r>
              <a:rPr lang="en-US"/>
              <a:t>Level 2</a:t>
            </a:r>
          </a:p>
          <a:p>
            <a:pPr lvl="2"/>
            <a:r>
              <a:rPr lang="en-US"/>
              <a:t>Level 3</a:t>
            </a:r>
          </a:p>
          <a:p>
            <a:pPr lvl="3"/>
            <a:r>
              <a:rPr lang="en-US"/>
              <a:t>Level 4</a:t>
            </a:r>
          </a:p>
          <a:p>
            <a:pPr lvl="4"/>
            <a:r>
              <a:rPr lang="en-US"/>
              <a:t>Level 5</a:t>
            </a:r>
          </a:p>
          <a:p>
            <a:pPr lvl="5"/>
            <a:r>
              <a:rPr lang="en-US"/>
              <a:t>Level 6</a:t>
            </a:r>
          </a:p>
          <a:p>
            <a:pPr lvl="6"/>
            <a:r>
              <a:rPr lang="en-US"/>
              <a:t>Level 7</a:t>
            </a:r>
          </a:p>
          <a:p>
            <a:pPr lvl="7"/>
            <a:r>
              <a:rPr lang="en-US" noProof="0"/>
              <a:t>Level </a:t>
            </a:r>
            <a:r>
              <a:rPr lang="en-US"/>
              <a:t>8</a:t>
            </a:r>
          </a:p>
          <a:p>
            <a:pPr lvl="8"/>
            <a:r>
              <a:rPr lang="en-US"/>
              <a:t>Level 9</a:t>
            </a:r>
          </a:p>
        </p:txBody>
      </p:sp>
      <p:pic>
        <p:nvPicPr>
          <p:cNvPr id="10" name="Image 9"/>
          <p:cNvPicPr>
            <a:picLocks noChangeAspect="1"/>
          </p:cNvPicPr>
          <p:nvPr/>
        </p:nvPicPr>
        <p:blipFill rotWithShape="1">
          <a:blip r:embed="rId46" cstate="print">
            <a:extLst>
              <a:ext uri="{28A0092B-C50C-407E-A947-70E740481C1C}">
                <a14:useLocalDpi xmlns:a14="http://schemas.microsoft.com/office/drawing/2010/main" val="0"/>
              </a:ext>
            </a:extLst>
          </a:blip>
          <a:srcRect l="8505" t="8117" b="17461"/>
          <a:stretch/>
        </p:blipFill>
        <p:spPr>
          <a:xfrm>
            <a:off x="11269525" y="5935042"/>
            <a:ext cx="1139628" cy="926732"/>
          </a:xfrm>
          <a:prstGeom prst="rect">
            <a:avLst/>
          </a:prstGeom>
        </p:spPr>
      </p:pic>
      <p:sp>
        <p:nvSpPr>
          <p:cNvPr id="7" name="Rectangle 6">
            <a:extLst>
              <a:ext uri="{FF2B5EF4-FFF2-40B4-BE49-F238E27FC236}">
                <a16:creationId xmlns:a16="http://schemas.microsoft.com/office/drawing/2014/main" id="{9164010C-C689-41D2-BDBD-4CE0BE834A5F}"/>
              </a:ext>
            </a:extLst>
          </p:cNvPr>
          <p:cNvSpPr>
            <a:spLocks/>
          </p:cNvSpPr>
          <p:nvPr/>
        </p:nvSpPr>
        <p:spPr>
          <a:xfrm>
            <a:off x="10134601" y="6612746"/>
            <a:ext cx="1013040" cy="262095"/>
          </a:xfrm>
          <a:prstGeom prst="rect">
            <a:avLst/>
          </a:prstGeom>
        </p:spPr>
        <p:txBody>
          <a:bodyPr wrap="square" lIns="0" tIns="0" rIns="0" bIns="122400" anchor="t">
            <a:spAutoFit/>
          </a:bodyPr>
          <a:lstStyle/>
          <a:p>
            <a:pPr lvl="0" algn="r">
              <a:spcBef>
                <a:spcPts val="400"/>
              </a:spcBef>
              <a:buClr>
                <a:srgbClr val="660066"/>
              </a:buClr>
            </a:pPr>
            <a:r>
              <a:rPr lang="en-US" sz="900" noProof="0" dirty="0">
                <a:solidFill>
                  <a:schemeClr val="bg2"/>
                </a:solidFill>
                <a:latin typeface="Tahoma" panose="020B0604030504040204" pitchFamily="34" charset="0"/>
                <a:ea typeface="Tahoma" panose="020B0604030504040204" pitchFamily="34" charset="0"/>
                <a:cs typeface="Tahoma" panose="020B0604030504040204" pitchFamily="34" charset="0"/>
              </a:rPr>
              <a:t>Wavestone © 2023</a:t>
            </a:r>
          </a:p>
        </p:txBody>
      </p:sp>
      <p:sp>
        <p:nvSpPr>
          <p:cNvPr id="9" name="Textfeld 6">
            <a:extLst>
              <a:ext uri="{FF2B5EF4-FFF2-40B4-BE49-F238E27FC236}">
                <a16:creationId xmlns:a16="http://schemas.microsoft.com/office/drawing/2014/main" id="{7C9B7266-9DDB-4A10-9117-38FB4CCD777A}"/>
              </a:ext>
            </a:extLst>
          </p:cNvPr>
          <p:cNvSpPr txBox="1">
            <a:spLocks/>
          </p:cNvSpPr>
          <p:nvPr/>
        </p:nvSpPr>
        <p:spPr bwMode="gray">
          <a:xfrm>
            <a:off x="11324889" y="6612746"/>
            <a:ext cx="443077" cy="246706"/>
          </a:xfrm>
          <a:prstGeom prst="rect">
            <a:avLst/>
          </a:prstGeom>
          <a:noFill/>
        </p:spPr>
        <p:txBody>
          <a:bodyPr wrap="square" lIns="0" tIns="0" rIns="0" bIns="12240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en-US" sz="8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noProof="0" dirty="0">
              <a:solidFill>
                <a:schemeClr val="bg2"/>
              </a:solidFill>
            </a:endParaRPr>
          </a:p>
        </p:txBody>
      </p:sp>
      <p:grpSp>
        <p:nvGrpSpPr>
          <p:cNvPr id="8" name="Backup [Sticker]" hidden="1">
            <a:extLst>
              <a:ext uri="{FF2B5EF4-FFF2-40B4-BE49-F238E27FC236}">
                <a16:creationId xmlns:a16="http://schemas.microsoft.com/office/drawing/2014/main" id="{2D612861-6456-4144-A087-F8E07391DEA6}"/>
              </a:ext>
            </a:extLst>
          </p:cNvPr>
          <p:cNvGrpSpPr>
            <a:grpSpLocks noChangeAspect="1"/>
          </p:cNvGrpSpPr>
          <p:nvPr userDrawn="1"/>
        </p:nvGrpSpPr>
        <p:grpSpPr>
          <a:xfrm>
            <a:off x="9352934" y="437670"/>
            <a:ext cx="2376263" cy="773389"/>
            <a:chOff x="4016896" y="3395436"/>
            <a:chExt cx="1800000" cy="773389"/>
          </a:xfrm>
        </p:grpSpPr>
        <p:sp>
          <p:nvSpPr>
            <p:cNvPr id="11" name="Rectangle 10">
              <a:extLst>
                <a:ext uri="{FF2B5EF4-FFF2-40B4-BE49-F238E27FC236}">
                  <a16:creationId xmlns:a16="http://schemas.microsoft.com/office/drawing/2014/main" id="{49559BBE-4689-4CDF-A597-82DA427FBFFC}"/>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BACK UP</a:t>
              </a:r>
            </a:p>
          </p:txBody>
        </p:sp>
        <p:cxnSp>
          <p:nvCxnSpPr>
            <p:cNvPr id="12" name="Straight Connector 3">
              <a:extLst>
                <a:ext uri="{FF2B5EF4-FFF2-40B4-BE49-F238E27FC236}">
                  <a16:creationId xmlns:a16="http://schemas.microsoft.com/office/drawing/2014/main" id="{33B704EF-58C0-4F95-9D94-21833D5C88EB}"/>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4">
              <a:extLst>
                <a:ext uri="{FF2B5EF4-FFF2-40B4-BE49-F238E27FC236}">
                  <a16:creationId xmlns:a16="http://schemas.microsoft.com/office/drawing/2014/main" id="{F65944B1-A760-471F-AC7E-455E6BE28FE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Dummy [Sticker]" hidden="1">
            <a:extLst>
              <a:ext uri="{FF2B5EF4-FFF2-40B4-BE49-F238E27FC236}">
                <a16:creationId xmlns:a16="http://schemas.microsoft.com/office/drawing/2014/main" id="{EB2FDD30-8177-43B1-B9DB-F02C6513D5E6}"/>
              </a:ext>
            </a:extLst>
          </p:cNvPr>
          <p:cNvGrpSpPr>
            <a:grpSpLocks noChangeAspect="1"/>
          </p:cNvGrpSpPr>
          <p:nvPr userDrawn="1"/>
        </p:nvGrpSpPr>
        <p:grpSpPr>
          <a:xfrm>
            <a:off x="9352934" y="437670"/>
            <a:ext cx="2376264" cy="773389"/>
            <a:chOff x="4016896" y="3395436"/>
            <a:chExt cx="1800000" cy="773389"/>
          </a:xfrm>
        </p:grpSpPr>
        <p:sp>
          <p:nvSpPr>
            <p:cNvPr id="15" name="Rectangle 14">
              <a:extLst>
                <a:ext uri="{FF2B5EF4-FFF2-40B4-BE49-F238E27FC236}">
                  <a16:creationId xmlns:a16="http://schemas.microsoft.com/office/drawing/2014/main" id="{A594E525-6D64-43CD-9F3C-DEC687FD45D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DUMMY DATA</a:t>
              </a:r>
            </a:p>
          </p:txBody>
        </p:sp>
        <p:cxnSp>
          <p:nvCxnSpPr>
            <p:cNvPr id="16" name="Straight Connector 3">
              <a:extLst>
                <a:ext uri="{FF2B5EF4-FFF2-40B4-BE49-F238E27FC236}">
                  <a16:creationId xmlns:a16="http://schemas.microsoft.com/office/drawing/2014/main" id="{BB56848A-C175-449D-9F7E-3BE3684CD47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3C18B568-3FCC-4FF5-8FC1-5F9BD877899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Update [Sticker]" hidden="1">
            <a:extLst>
              <a:ext uri="{FF2B5EF4-FFF2-40B4-BE49-F238E27FC236}">
                <a16:creationId xmlns:a16="http://schemas.microsoft.com/office/drawing/2014/main" id="{17B82A77-3590-4CEF-941F-6BA700B84356}"/>
              </a:ext>
            </a:extLst>
          </p:cNvPr>
          <p:cNvGrpSpPr>
            <a:grpSpLocks noChangeAspect="1"/>
          </p:cNvGrpSpPr>
          <p:nvPr userDrawn="1"/>
        </p:nvGrpSpPr>
        <p:grpSpPr>
          <a:xfrm>
            <a:off x="9352934" y="437670"/>
            <a:ext cx="2376264" cy="773389"/>
            <a:chOff x="4016896" y="3395436"/>
            <a:chExt cx="1800000" cy="773389"/>
          </a:xfrm>
        </p:grpSpPr>
        <p:sp>
          <p:nvSpPr>
            <p:cNvPr id="19" name="Rectangle 18">
              <a:extLst>
                <a:ext uri="{FF2B5EF4-FFF2-40B4-BE49-F238E27FC236}">
                  <a16:creationId xmlns:a16="http://schemas.microsoft.com/office/drawing/2014/main" id="{5D795F8A-2238-405A-9BAA-4A72A295A62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UPDATE DATA</a:t>
              </a:r>
            </a:p>
          </p:txBody>
        </p:sp>
        <p:cxnSp>
          <p:nvCxnSpPr>
            <p:cNvPr id="20" name="Straight Connector 7">
              <a:extLst>
                <a:ext uri="{FF2B5EF4-FFF2-40B4-BE49-F238E27FC236}">
                  <a16:creationId xmlns:a16="http://schemas.microsoft.com/office/drawing/2014/main" id="{D5246AF5-4483-408F-A99B-62E3E76AE2B6}"/>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AA923365-A0C7-4F46-994D-81DF43AEEB3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 name="Final [Sticker]" hidden="1">
            <a:extLst>
              <a:ext uri="{FF2B5EF4-FFF2-40B4-BE49-F238E27FC236}">
                <a16:creationId xmlns:a16="http://schemas.microsoft.com/office/drawing/2014/main" id="{557FE114-2651-4402-A782-41BB8905900E}"/>
              </a:ext>
            </a:extLst>
          </p:cNvPr>
          <p:cNvGrpSpPr>
            <a:grpSpLocks noChangeAspect="1"/>
          </p:cNvGrpSpPr>
          <p:nvPr userDrawn="1"/>
        </p:nvGrpSpPr>
        <p:grpSpPr>
          <a:xfrm>
            <a:off x="9352934" y="437670"/>
            <a:ext cx="2376264" cy="773389"/>
            <a:chOff x="4016896" y="3395436"/>
            <a:chExt cx="1800000" cy="773389"/>
          </a:xfrm>
        </p:grpSpPr>
        <p:sp>
          <p:nvSpPr>
            <p:cNvPr id="23" name="Rectangle 22">
              <a:extLst>
                <a:ext uri="{FF2B5EF4-FFF2-40B4-BE49-F238E27FC236}">
                  <a16:creationId xmlns:a16="http://schemas.microsoft.com/office/drawing/2014/main" id="{241E9CE9-F56F-4F53-AFA7-3A374D108E5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FINAL SLIDE</a:t>
              </a:r>
            </a:p>
          </p:txBody>
        </p:sp>
        <p:cxnSp>
          <p:nvCxnSpPr>
            <p:cNvPr id="24" name="Straight Connector 7">
              <a:extLst>
                <a:ext uri="{FF2B5EF4-FFF2-40B4-BE49-F238E27FC236}">
                  <a16:creationId xmlns:a16="http://schemas.microsoft.com/office/drawing/2014/main" id="{A95F6FF3-B52F-4702-B478-E0EDA23BFE00}"/>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091DA36E-1606-4065-92E9-367039DFC67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6" name="Draft [Sticker]" hidden="1">
            <a:extLst>
              <a:ext uri="{FF2B5EF4-FFF2-40B4-BE49-F238E27FC236}">
                <a16:creationId xmlns:a16="http://schemas.microsoft.com/office/drawing/2014/main" id="{E61AEF68-C4E8-4693-9403-0A1EE61FA980}"/>
              </a:ext>
            </a:extLst>
          </p:cNvPr>
          <p:cNvGrpSpPr>
            <a:grpSpLocks noChangeAspect="1"/>
          </p:cNvGrpSpPr>
          <p:nvPr userDrawn="1"/>
        </p:nvGrpSpPr>
        <p:grpSpPr>
          <a:xfrm>
            <a:off x="9352934" y="437670"/>
            <a:ext cx="2376264" cy="773389"/>
            <a:chOff x="4016896" y="3395436"/>
            <a:chExt cx="1800000" cy="773389"/>
          </a:xfrm>
        </p:grpSpPr>
        <p:sp>
          <p:nvSpPr>
            <p:cNvPr id="27" name="Rectangle 26">
              <a:extLst>
                <a:ext uri="{FF2B5EF4-FFF2-40B4-BE49-F238E27FC236}">
                  <a16:creationId xmlns:a16="http://schemas.microsoft.com/office/drawing/2014/main" id="{AA86A202-BE7F-4FF6-AAE2-9E53A2B22082}"/>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DRAFT SLIDE</a:t>
              </a:r>
            </a:p>
          </p:txBody>
        </p:sp>
        <p:cxnSp>
          <p:nvCxnSpPr>
            <p:cNvPr id="28" name="Straight Connector 7">
              <a:extLst>
                <a:ext uri="{FF2B5EF4-FFF2-40B4-BE49-F238E27FC236}">
                  <a16:creationId xmlns:a16="http://schemas.microsoft.com/office/drawing/2014/main" id="{1DB23EA7-9ECF-49CB-91E7-54B6E7ABEE4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1AE3B08B-75D8-463E-AC4F-1BF2ECC7D6D1}"/>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Discussion [Sticker]" hidden="1">
            <a:extLst>
              <a:ext uri="{FF2B5EF4-FFF2-40B4-BE49-F238E27FC236}">
                <a16:creationId xmlns:a16="http://schemas.microsoft.com/office/drawing/2014/main" id="{03B43125-4DBD-4211-B2F1-7C7E36CA6091}"/>
              </a:ext>
            </a:extLst>
          </p:cNvPr>
          <p:cNvGrpSpPr>
            <a:grpSpLocks noChangeAspect="1"/>
          </p:cNvGrpSpPr>
          <p:nvPr userDrawn="1"/>
        </p:nvGrpSpPr>
        <p:grpSpPr>
          <a:xfrm>
            <a:off x="9352934" y="437670"/>
            <a:ext cx="2376264" cy="773389"/>
            <a:chOff x="4016896" y="3395436"/>
            <a:chExt cx="1800000" cy="773389"/>
          </a:xfrm>
        </p:grpSpPr>
        <p:sp>
          <p:nvSpPr>
            <p:cNvPr id="31" name="Rectangle 30">
              <a:extLst>
                <a:ext uri="{FF2B5EF4-FFF2-40B4-BE49-F238E27FC236}">
                  <a16:creationId xmlns:a16="http://schemas.microsoft.com/office/drawing/2014/main" id="{BD037D40-263B-4793-B281-3D916A131DEA}"/>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dirty="0">
                  <a:solidFill>
                    <a:schemeClr val="bg1"/>
                  </a:solidFill>
                  <a:ea typeface="+mj-ea"/>
                  <a:cs typeface="+mj-cs"/>
                </a:rPr>
                <a:t>FOR DISCUSSION</a:t>
              </a:r>
            </a:p>
          </p:txBody>
        </p:sp>
        <p:cxnSp>
          <p:nvCxnSpPr>
            <p:cNvPr id="32" name="Straight Connector 7">
              <a:extLst>
                <a:ext uri="{FF2B5EF4-FFF2-40B4-BE49-F238E27FC236}">
                  <a16:creationId xmlns:a16="http://schemas.microsoft.com/office/drawing/2014/main" id="{A9296692-3140-4E0F-8CED-511CC687786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F8470928-ACCE-4977-9553-5ACA9A4462C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Internal [Sticker]" hidden="1">
            <a:extLst>
              <a:ext uri="{FF2B5EF4-FFF2-40B4-BE49-F238E27FC236}">
                <a16:creationId xmlns:a16="http://schemas.microsoft.com/office/drawing/2014/main" id="{BC5FC9A0-2200-40EB-B75F-EAAAF4FC2B18}"/>
              </a:ext>
            </a:extLst>
          </p:cNvPr>
          <p:cNvGrpSpPr>
            <a:grpSpLocks noChangeAspect="1"/>
          </p:cNvGrpSpPr>
          <p:nvPr userDrawn="1"/>
        </p:nvGrpSpPr>
        <p:grpSpPr>
          <a:xfrm>
            <a:off x="9352934" y="437670"/>
            <a:ext cx="2376264" cy="773389"/>
            <a:chOff x="4016896" y="3395436"/>
            <a:chExt cx="1800000" cy="773389"/>
          </a:xfrm>
        </p:grpSpPr>
        <p:sp>
          <p:nvSpPr>
            <p:cNvPr id="35" name="Rectangle 34">
              <a:extLst>
                <a:ext uri="{FF2B5EF4-FFF2-40B4-BE49-F238E27FC236}">
                  <a16:creationId xmlns:a16="http://schemas.microsoft.com/office/drawing/2014/main" id="{BF42BC1E-ED48-4ECB-AD26-7AD0EAEE1744}"/>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dirty="0">
                  <a:solidFill>
                    <a:schemeClr val="bg1"/>
                  </a:solidFill>
                  <a:ea typeface="+mj-ea"/>
                  <a:cs typeface="+mj-cs"/>
                </a:rPr>
                <a:t>INTERNAL USE ONLY</a:t>
              </a:r>
            </a:p>
          </p:txBody>
        </p:sp>
        <p:cxnSp>
          <p:nvCxnSpPr>
            <p:cNvPr id="36" name="Straight Connector 7">
              <a:extLst>
                <a:ext uri="{FF2B5EF4-FFF2-40B4-BE49-F238E27FC236}">
                  <a16:creationId xmlns:a16="http://schemas.microsoft.com/office/drawing/2014/main" id="{BF38FE2E-AE95-45DA-AD70-4F6106E1DFA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A32AE8B1-AA7F-4770-BE20-F8B438FBE8A4}"/>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esponsible [Sticker]" hidden="1">
            <a:extLst>
              <a:ext uri="{FF2B5EF4-FFF2-40B4-BE49-F238E27FC236}">
                <a16:creationId xmlns:a16="http://schemas.microsoft.com/office/drawing/2014/main" id="{F5C7D54A-255B-464C-B53D-A5C545177612}"/>
              </a:ext>
            </a:extLst>
          </p:cNvPr>
          <p:cNvGrpSpPr>
            <a:grpSpLocks noChangeAspect="1"/>
          </p:cNvGrpSpPr>
          <p:nvPr userDrawn="1"/>
        </p:nvGrpSpPr>
        <p:grpSpPr>
          <a:xfrm>
            <a:off x="9352934" y="437670"/>
            <a:ext cx="2376264" cy="773389"/>
            <a:chOff x="4016896" y="3395436"/>
            <a:chExt cx="1800000" cy="773389"/>
          </a:xfrm>
        </p:grpSpPr>
        <p:sp>
          <p:nvSpPr>
            <p:cNvPr id="39" name="Rectangle 38">
              <a:extLst>
                <a:ext uri="{FF2B5EF4-FFF2-40B4-BE49-F238E27FC236}">
                  <a16:creationId xmlns:a16="http://schemas.microsoft.com/office/drawing/2014/main" id="{B7401D84-C299-491F-AF09-715F1C8FCB4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1400" dirty="0">
                  <a:solidFill>
                    <a:schemeClr val="bg1"/>
                  </a:solidFill>
                  <a:ea typeface="+mj-ea"/>
                  <a:cs typeface="+mj-cs"/>
                </a:rPr>
                <a:t>RESPONSIBLE:</a:t>
              </a:r>
              <a:br>
                <a:rPr lang="en-US" sz="1400" dirty="0">
                  <a:solidFill>
                    <a:schemeClr val="bg1"/>
                  </a:solidFill>
                  <a:ea typeface="+mj-ea"/>
                  <a:cs typeface="+mj-cs"/>
                </a:rPr>
              </a:br>
              <a:r>
                <a:rPr lang="en-US" sz="1400" dirty="0">
                  <a:solidFill>
                    <a:schemeClr val="bg1"/>
                  </a:solidFill>
                  <a:ea typeface="+mj-ea"/>
                  <a:cs typeface="+mj-cs"/>
                </a:rPr>
                <a:t>XXX</a:t>
              </a:r>
            </a:p>
          </p:txBody>
        </p:sp>
        <p:cxnSp>
          <p:nvCxnSpPr>
            <p:cNvPr id="40" name="Straight Connector 7">
              <a:extLst>
                <a:ext uri="{FF2B5EF4-FFF2-40B4-BE49-F238E27FC236}">
                  <a16:creationId xmlns:a16="http://schemas.microsoft.com/office/drawing/2014/main" id="{89A27B5C-644C-4C4D-BEC7-1CBD9638ADBA}"/>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8">
              <a:extLst>
                <a:ext uri="{FF2B5EF4-FFF2-40B4-BE49-F238E27FC236}">
                  <a16:creationId xmlns:a16="http://schemas.microsoft.com/office/drawing/2014/main" id="{C69EF32C-88F5-4F7A-89FC-5A41D0B62797}"/>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Content [Comment]" hidden="1">
            <a:extLst>
              <a:ext uri="{FF2B5EF4-FFF2-40B4-BE49-F238E27FC236}">
                <a16:creationId xmlns:a16="http://schemas.microsoft.com/office/drawing/2014/main" id="{6A55BACF-4094-46EF-8879-25C6E1659554}"/>
              </a:ext>
            </a:extLst>
          </p:cNvPr>
          <p:cNvSpPr>
            <a:spLocks/>
          </p:cNvSpPr>
          <p:nvPr userDrawn="1"/>
        </p:nvSpPr>
        <p:spPr>
          <a:xfrm>
            <a:off x="9103842" y="404813"/>
            <a:ext cx="2664296" cy="1152128"/>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dirty="0">
                <a:solidFill>
                  <a:schemeClr val="bg1"/>
                </a:solidFill>
                <a:ea typeface="+mj-ea"/>
                <a:cs typeface="+mj-cs"/>
              </a:rPr>
              <a:t>Content</a:t>
            </a:r>
          </a:p>
        </p:txBody>
      </p:sp>
      <p:sp>
        <p:nvSpPr>
          <p:cNvPr id="43" name="Formatting [Comment]" hidden="1">
            <a:extLst>
              <a:ext uri="{FF2B5EF4-FFF2-40B4-BE49-F238E27FC236}">
                <a16:creationId xmlns:a16="http://schemas.microsoft.com/office/drawing/2014/main" id="{76F799D8-58F0-4C8D-96E0-50E4CA68B097}"/>
              </a:ext>
            </a:extLst>
          </p:cNvPr>
          <p:cNvSpPr/>
          <p:nvPr userDrawn="1"/>
        </p:nvSpPr>
        <p:spPr>
          <a:xfrm>
            <a:off x="9103842" y="404813"/>
            <a:ext cx="2664296" cy="1152128"/>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dirty="0">
                <a:solidFill>
                  <a:schemeClr val="bg1"/>
                </a:solidFill>
                <a:ea typeface="+mj-ea"/>
                <a:cs typeface="+mj-cs"/>
              </a:rPr>
              <a:t>Formatting</a:t>
            </a:r>
          </a:p>
        </p:txBody>
      </p:sp>
      <p:sp>
        <p:nvSpPr>
          <p:cNvPr id="44" name="Footnote [Placeholder]" hidden="1">
            <a:extLst>
              <a:ext uri="{FF2B5EF4-FFF2-40B4-BE49-F238E27FC236}">
                <a16:creationId xmlns:a16="http://schemas.microsoft.com/office/drawing/2014/main" id="{87236BA8-2EA2-47A9-8A21-BD3B135FEED1}"/>
              </a:ext>
            </a:extLst>
          </p:cNvPr>
          <p:cNvSpPr>
            <a:spLocks/>
          </p:cNvSpPr>
          <p:nvPr userDrawn="1"/>
        </p:nvSpPr>
        <p:spPr>
          <a:xfrm>
            <a:off x="423984" y="6249935"/>
            <a:ext cx="11344154" cy="25498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900" dirty="0">
                <a:solidFill>
                  <a:schemeClr val="tx1">
                    <a:lumMod val="100000"/>
                  </a:schemeClr>
                </a:solidFill>
              </a:rPr>
              <a:t>(n)  </a:t>
            </a:r>
          </a:p>
        </p:txBody>
      </p:sp>
      <p:grpSp>
        <p:nvGrpSpPr>
          <p:cNvPr id="45" name="Harvey 3" hidden="1">
            <a:extLst>
              <a:ext uri="{FF2B5EF4-FFF2-40B4-BE49-F238E27FC236}">
                <a16:creationId xmlns:a16="http://schemas.microsoft.com/office/drawing/2014/main" id="{AB56B48A-B13A-4DCA-AC14-933F5CB2BAEA}"/>
              </a:ext>
            </a:extLst>
          </p:cNvPr>
          <p:cNvGrpSpPr>
            <a:grpSpLocks/>
          </p:cNvGrpSpPr>
          <p:nvPr userDrawn="1">
            <p:custDataLst>
              <p:tags r:id="rId25"/>
            </p:custDataLst>
          </p:nvPr>
        </p:nvGrpSpPr>
        <p:grpSpPr>
          <a:xfrm>
            <a:off x="11436589" y="1387593"/>
            <a:ext cx="292608" cy="292608"/>
            <a:chOff x="0" y="0"/>
            <a:chExt cx="914400" cy="914400"/>
          </a:xfrm>
          <a:solidFill>
            <a:schemeClr val="tx1"/>
          </a:solidFill>
        </p:grpSpPr>
        <p:sp>
          <p:nvSpPr>
            <p:cNvPr id="46" name="Harvey 0/3 [0]" hidden="1">
              <a:extLst>
                <a:ext uri="{FF2B5EF4-FFF2-40B4-BE49-F238E27FC236}">
                  <a16:creationId xmlns:a16="http://schemas.microsoft.com/office/drawing/2014/main" id="{03BA8458-BF17-44BB-8FC5-AF46B54DD7A8}"/>
                </a:ext>
              </a:extLst>
            </p:cNvPr>
            <p:cNvSpPr>
              <a:spLocks noChangeAspect="1"/>
            </p:cNvSpPr>
            <p:nvPr>
              <p:custDataLst>
                <p:tags r:id="rId4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Harvey 1/3 [1]">
              <a:extLst>
                <a:ext uri="{FF2B5EF4-FFF2-40B4-BE49-F238E27FC236}">
                  <a16:creationId xmlns:a16="http://schemas.microsoft.com/office/drawing/2014/main" id="{A1B88A45-7B39-43DD-B6E4-9A1B00FF5E0D}"/>
                </a:ext>
              </a:extLst>
            </p:cNvPr>
            <p:cNvSpPr>
              <a:spLocks noChangeAspect="1"/>
            </p:cNvSpPr>
            <p:nvPr>
              <p:custDataLst>
                <p:tags r:id="rId43"/>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Harvey 2/3 [2]" hidden="1">
              <a:extLst>
                <a:ext uri="{FF2B5EF4-FFF2-40B4-BE49-F238E27FC236}">
                  <a16:creationId xmlns:a16="http://schemas.microsoft.com/office/drawing/2014/main" id="{461C8B0B-F33C-4662-9276-B76866631D5D}"/>
                </a:ext>
              </a:extLst>
            </p:cNvPr>
            <p:cNvSpPr>
              <a:spLocks noChangeAspect="1"/>
            </p:cNvSpPr>
            <p:nvPr>
              <p:custDataLst>
                <p:tags r:id="rId44"/>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Harvey 3/3 [3]" hidden="1">
              <a:extLst>
                <a:ext uri="{FF2B5EF4-FFF2-40B4-BE49-F238E27FC236}">
                  <a16:creationId xmlns:a16="http://schemas.microsoft.com/office/drawing/2014/main" id="{E5E6F25D-C365-41B4-90B8-6E32F070553A}"/>
                </a:ext>
              </a:extLst>
            </p:cNvPr>
            <p:cNvSpPr>
              <a:spLocks noChangeAspect="1"/>
            </p:cNvSpPr>
            <p:nvPr>
              <p:custDataLst>
                <p:tags r:id="rId4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Harvey 4" hidden="1">
            <a:extLst>
              <a:ext uri="{FF2B5EF4-FFF2-40B4-BE49-F238E27FC236}">
                <a16:creationId xmlns:a16="http://schemas.microsoft.com/office/drawing/2014/main" id="{F3738B8D-5F34-4474-8585-B223B059663F}"/>
              </a:ext>
            </a:extLst>
          </p:cNvPr>
          <p:cNvGrpSpPr>
            <a:grpSpLocks/>
          </p:cNvGrpSpPr>
          <p:nvPr userDrawn="1">
            <p:custDataLst>
              <p:tags r:id="rId26"/>
            </p:custDataLst>
          </p:nvPr>
        </p:nvGrpSpPr>
        <p:grpSpPr>
          <a:xfrm>
            <a:off x="11436589" y="1387593"/>
            <a:ext cx="292608" cy="292608"/>
            <a:chOff x="0" y="0"/>
            <a:chExt cx="914400" cy="914400"/>
          </a:xfrm>
          <a:solidFill>
            <a:schemeClr val="tx1"/>
          </a:solidFill>
        </p:grpSpPr>
        <p:sp>
          <p:nvSpPr>
            <p:cNvPr id="51" name="Harvey 0/4 [0]" hidden="1">
              <a:extLst>
                <a:ext uri="{FF2B5EF4-FFF2-40B4-BE49-F238E27FC236}">
                  <a16:creationId xmlns:a16="http://schemas.microsoft.com/office/drawing/2014/main" id="{526742BC-75CB-43A3-B79F-2FFEBB0ABF99}"/>
                </a:ext>
              </a:extLst>
            </p:cNvPr>
            <p:cNvSpPr>
              <a:spLocks noChangeAspect="1"/>
            </p:cNvSpPr>
            <p:nvPr>
              <p:custDataLst>
                <p:tags r:id="rId3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Harvey 1/4 [1]">
              <a:extLst>
                <a:ext uri="{FF2B5EF4-FFF2-40B4-BE49-F238E27FC236}">
                  <a16:creationId xmlns:a16="http://schemas.microsoft.com/office/drawing/2014/main" id="{9214406F-3F57-4AAD-958A-14A8D846454A}"/>
                </a:ext>
              </a:extLst>
            </p:cNvPr>
            <p:cNvSpPr>
              <a:spLocks noChangeAspect="1"/>
            </p:cNvSpPr>
            <p:nvPr>
              <p:custDataLst>
                <p:tags r:id="rId3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Harvey 2/4 [2]" hidden="1">
              <a:extLst>
                <a:ext uri="{FF2B5EF4-FFF2-40B4-BE49-F238E27FC236}">
                  <a16:creationId xmlns:a16="http://schemas.microsoft.com/office/drawing/2014/main" id="{FFB64714-F315-423F-A74B-CB22FF117463}"/>
                </a:ext>
              </a:extLst>
            </p:cNvPr>
            <p:cNvSpPr>
              <a:spLocks noChangeAspect="1"/>
            </p:cNvSpPr>
            <p:nvPr>
              <p:custDataLst>
                <p:tags r:id="rId39"/>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Harvey 3/4 [3]" hidden="1">
              <a:extLst>
                <a:ext uri="{FF2B5EF4-FFF2-40B4-BE49-F238E27FC236}">
                  <a16:creationId xmlns:a16="http://schemas.microsoft.com/office/drawing/2014/main" id="{41F00AD0-46C5-4613-A4A4-BD02F22A8EC9}"/>
                </a:ext>
              </a:extLst>
            </p:cNvPr>
            <p:cNvSpPr>
              <a:spLocks noChangeAspect="1"/>
            </p:cNvSpPr>
            <p:nvPr>
              <p:custDataLst>
                <p:tags r:id="rId4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Harvey 4/4 [4]" hidden="1">
              <a:extLst>
                <a:ext uri="{FF2B5EF4-FFF2-40B4-BE49-F238E27FC236}">
                  <a16:creationId xmlns:a16="http://schemas.microsoft.com/office/drawing/2014/main" id="{48383E51-D619-4168-9E3B-66D56772AC00}"/>
                </a:ext>
              </a:extLst>
            </p:cNvPr>
            <p:cNvSpPr>
              <a:spLocks noChangeAspect="1"/>
            </p:cNvSpPr>
            <p:nvPr>
              <p:custDataLst>
                <p:tags r:id="rId4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6" name="Harvey 8" hidden="1">
            <a:extLst>
              <a:ext uri="{FF2B5EF4-FFF2-40B4-BE49-F238E27FC236}">
                <a16:creationId xmlns:a16="http://schemas.microsoft.com/office/drawing/2014/main" id="{149EF30B-B72A-4CB2-B293-A9AA86FA3497}"/>
              </a:ext>
            </a:extLst>
          </p:cNvPr>
          <p:cNvGrpSpPr>
            <a:grpSpLocks/>
          </p:cNvGrpSpPr>
          <p:nvPr userDrawn="1">
            <p:custDataLst>
              <p:tags r:id="rId27"/>
            </p:custDataLst>
          </p:nvPr>
        </p:nvGrpSpPr>
        <p:grpSpPr>
          <a:xfrm>
            <a:off x="11436589" y="1387593"/>
            <a:ext cx="292608" cy="292608"/>
            <a:chOff x="0" y="0"/>
            <a:chExt cx="914400" cy="914400"/>
          </a:xfrm>
          <a:solidFill>
            <a:schemeClr val="tx1"/>
          </a:solidFill>
        </p:grpSpPr>
        <p:sp>
          <p:nvSpPr>
            <p:cNvPr id="57" name="Harvey 0/8 [0]" hidden="1">
              <a:extLst>
                <a:ext uri="{FF2B5EF4-FFF2-40B4-BE49-F238E27FC236}">
                  <a16:creationId xmlns:a16="http://schemas.microsoft.com/office/drawing/2014/main" id="{781402E4-C2D1-4B42-92FF-200680534BFE}"/>
                </a:ext>
              </a:extLst>
            </p:cNvPr>
            <p:cNvSpPr>
              <a:spLocks noChangeAspect="1"/>
            </p:cNvSpPr>
            <p:nvPr>
              <p:custDataLst>
                <p:tags r:id="rId2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Harvey 1/8 [1]">
              <a:extLst>
                <a:ext uri="{FF2B5EF4-FFF2-40B4-BE49-F238E27FC236}">
                  <a16:creationId xmlns:a16="http://schemas.microsoft.com/office/drawing/2014/main" id="{437A60E1-AD08-408D-B22C-CA33214D61A5}"/>
                </a:ext>
              </a:extLst>
            </p:cNvPr>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Harvey 2/8 [2]" hidden="1">
              <a:extLst>
                <a:ext uri="{FF2B5EF4-FFF2-40B4-BE49-F238E27FC236}">
                  <a16:creationId xmlns:a16="http://schemas.microsoft.com/office/drawing/2014/main" id="{A83A940B-79A1-4278-8FDE-A88BEC7182B5}"/>
                </a:ext>
              </a:extLst>
            </p:cNvPr>
            <p:cNvSpPr>
              <a:spLocks noChangeAspect="1"/>
            </p:cNvSpPr>
            <p:nvPr>
              <p:custDataLst>
                <p:tags r:id="rId3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Harvey 3/8 [3]" hidden="1">
              <a:extLst>
                <a:ext uri="{FF2B5EF4-FFF2-40B4-BE49-F238E27FC236}">
                  <a16:creationId xmlns:a16="http://schemas.microsoft.com/office/drawing/2014/main" id="{20999808-10F7-4408-A1F8-FA2BF0D93FE9}"/>
                </a:ext>
              </a:extLst>
            </p:cNvPr>
            <p:cNvSpPr>
              <a:spLocks noChangeAspect="1"/>
            </p:cNvSpPr>
            <p:nvPr>
              <p:custDataLst>
                <p:tags r:id="rId31"/>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Harvey 4/8 [4]" hidden="1">
              <a:extLst>
                <a:ext uri="{FF2B5EF4-FFF2-40B4-BE49-F238E27FC236}">
                  <a16:creationId xmlns:a16="http://schemas.microsoft.com/office/drawing/2014/main" id="{1F0DFB77-D094-4693-A14D-EEBF043CD125}"/>
                </a:ext>
              </a:extLst>
            </p:cNvPr>
            <p:cNvSpPr>
              <a:spLocks noChangeAspect="1"/>
            </p:cNvSpPr>
            <p:nvPr>
              <p:custDataLst>
                <p:tags r:id="rId3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Harvey 5/8 [5]" hidden="1">
              <a:extLst>
                <a:ext uri="{FF2B5EF4-FFF2-40B4-BE49-F238E27FC236}">
                  <a16:creationId xmlns:a16="http://schemas.microsoft.com/office/drawing/2014/main" id="{F7A73F00-4117-4458-ADB2-8FFCD1E57D1D}"/>
                </a:ext>
              </a:extLst>
            </p:cNvPr>
            <p:cNvSpPr>
              <a:spLocks noChangeAspect="1"/>
            </p:cNvSpPr>
            <p:nvPr>
              <p:custDataLst>
                <p:tags r:id="rId33"/>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Harvey 6/8 [6]" hidden="1">
              <a:extLst>
                <a:ext uri="{FF2B5EF4-FFF2-40B4-BE49-F238E27FC236}">
                  <a16:creationId xmlns:a16="http://schemas.microsoft.com/office/drawing/2014/main" id="{D69AA71E-1F92-4B0D-8C7A-0628E6C3F86E}"/>
                </a:ext>
              </a:extLst>
            </p:cNvPr>
            <p:cNvSpPr>
              <a:spLocks noChangeAspect="1"/>
            </p:cNvSpPr>
            <p:nvPr>
              <p:custDataLst>
                <p:tags r:id="rId3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Harvey 7/8 [7]" hidden="1">
              <a:extLst>
                <a:ext uri="{FF2B5EF4-FFF2-40B4-BE49-F238E27FC236}">
                  <a16:creationId xmlns:a16="http://schemas.microsoft.com/office/drawing/2014/main" id="{1A135E0D-5BD8-4DC3-93A9-D76A430BEE45}"/>
                </a:ext>
              </a:extLst>
            </p:cNvPr>
            <p:cNvSpPr>
              <a:spLocks noChangeAspect="1"/>
            </p:cNvSpPr>
            <p:nvPr>
              <p:custDataLst>
                <p:tags r:id="rId35"/>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Harvey 8/8 [8]" hidden="1">
              <a:extLst>
                <a:ext uri="{FF2B5EF4-FFF2-40B4-BE49-F238E27FC236}">
                  <a16:creationId xmlns:a16="http://schemas.microsoft.com/office/drawing/2014/main" id="{80DC225A-57B9-4EEC-9F07-116EA5F92C4F}"/>
                </a:ext>
              </a:extLst>
            </p:cNvPr>
            <p:cNvSpPr>
              <a:spLocks noChangeAspect="1"/>
            </p:cNvSpPr>
            <p:nvPr>
              <p:custDataLst>
                <p:tags r:id="rId3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0092912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9" r:id="rId20"/>
    <p:sldLayoutId id="2147483863" r:id="rId21"/>
    <p:sldLayoutId id="2147483864" r:id="rId22"/>
    <p:sldLayoutId id="2147483865" r:id="rId23"/>
  </p:sldLayoutIdLst>
  <p:hf hdr="0" ft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2387">
          <p15:clr>
            <a:srgbClr val="F26B43"/>
          </p15:clr>
        </p15:guide>
        <p15:guide id="22" pos="3840">
          <p15:clr>
            <a:srgbClr val="F26B43"/>
          </p15:clr>
        </p15:guide>
        <p15:guide id="23" pos="267">
          <p15:clr>
            <a:srgbClr val="F26B43"/>
          </p15:clr>
        </p15:guide>
        <p15:guide id="24" pos="7413">
          <p15:clr>
            <a:srgbClr val="F26B43"/>
          </p15:clr>
        </p15:guide>
        <p15:guide id="25" orient="horz" pos="255">
          <p15:clr>
            <a:srgbClr val="F26B43"/>
          </p15:clr>
        </p15:guide>
        <p15:guide id="26" orient="horz" pos="845">
          <p15:clr>
            <a:srgbClr val="F26B43"/>
          </p15:clr>
        </p15:guide>
        <p15:guide id="27" orient="horz" pos="39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4"/>
            <a:ext cx="11342769" cy="936774"/>
          </a:xfrm>
          <a:prstGeom prst="rect">
            <a:avLst/>
          </a:prstGeom>
          <a:noFill/>
        </p:spPr>
        <p:txBody>
          <a:bodyPr vert="horz" lIns="108000" tIns="0" rIns="108000" bIns="0" rtlCol="0" anchor="t">
            <a:noAutofit/>
          </a:bodyPr>
          <a:lstStyle/>
          <a:p>
            <a:r>
              <a:rPr lang="en-US"/>
              <a:t>Complete with a title here that carries your message on two lines at most for more </a:t>
            </a:r>
            <a:r>
              <a:rPr lang="en-US" noProof="0"/>
              <a:t>readability</a:t>
            </a:r>
          </a:p>
        </p:txBody>
      </p:sp>
      <p:sp>
        <p:nvSpPr>
          <p:cNvPr id="4" name="Espace réservé du texte 3"/>
          <p:cNvSpPr>
            <a:spLocks noGrp="1"/>
          </p:cNvSpPr>
          <p:nvPr>
            <p:ph type="body" idx="1"/>
          </p:nvPr>
        </p:nvSpPr>
        <p:spPr>
          <a:xfrm>
            <a:off x="423984" y="1341438"/>
            <a:ext cx="11342769" cy="4894976"/>
          </a:xfrm>
          <a:prstGeom prst="rect">
            <a:avLst/>
          </a:prstGeom>
        </p:spPr>
        <p:txBody>
          <a:bodyPr vert="horz" lIns="108000" tIns="108000" rIns="108000" bIns="108000" rtlCol="0">
            <a:noAutofit/>
          </a:bodyPr>
          <a:lstStyle/>
          <a:p>
            <a:pPr lvl="0"/>
            <a:r>
              <a:rPr lang="en-US"/>
              <a:t>Level 1 - </a:t>
            </a:r>
            <a:r>
              <a:rPr lang="en-US">
                <a:solidFill>
                  <a:srgbClr val="503078"/>
                </a:solidFill>
              </a:rPr>
              <a:t>To move to the next level, Alt + Shift + right arrow</a:t>
            </a:r>
            <a:endParaRPr lang="en-US"/>
          </a:p>
          <a:p>
            <a:pPr lvl="1"/>
            <a:r>
              <a:rPr lang="en-US"/>
              <a:t>Level 2</a:t>
            </a:r>
          </a:p>
          <a:p>
            <a:pPr lvl="2"/>
            <a:r>
              <a:rPr lang="en-US"/>
              <a:t>Level 3</a:t>
            </a:r>
          </a:p>
          <a:p>
            <a:pPr lvl="3"/>
            <a:r>
              <a:rPr lang="en-US"/>
              <a:t>Level 4</a:t>
            </a:r>
          </a:p>
          <a:p>
            <a:pPr lvl="4"/>
            <a:r>
              <a:rPr lang="en-US"/>
              <a:t>Level 5</a:t>
            </a:r>
          </a:p>
          <a:p>
            <a:pPr lvl="5"/>
            <a:r>
              <a:rPr lang="en-US"/>
              <a:t>Level 6</a:t>
            </a:r>
          </a:p>
          <a:p>
            <a:pPr lvl="6"/>
            <a:r>
              <a:rPr lang="en-US"/>
              <a:t>Level 7</a:t>
            </a:r>
          </a:p>
          <a:p>
            <a:pPr lvl="7"/>
            <a:r>
              <a:rPr lang="en-US" noProof="0"/>
              <a:t>Level </a:t>
            </a:r>
            <a:r>
              <a:rPr lang="en-US"/>
              <a:t>8</a:t>
            </a:r>
          </a:p>
          <a:p>
            <a:pPr lvl="8"/>
            <a:r>
              <a:rPr lang="en-US"/>
              <a:t>Level 9</a:t>
            </a:r>
          </a:p>
        </p:txBody>
      </p:sp>
      <p:pic>
        <p:nvPicPr>
          <p:cNvPr id="10" name="Image 9"/>
          <p:cNvPicPr>
            <a:picLocks noChangeAspect="1"/>
          </p:cNvPicPr>
          <p:nvPr/>
        </p:nvPicPr>
        <p:blipFill rotWithShape="1">
          <a:blip r:embed="rId41" cstate="print">
            <a:extLst>
              <a:ext uri="{28A0092B-C50C-407E-A947-70E740481C1C}">
                <a14:useLocalDpi xmlns:a14="http://schemas.microsoft.com/office/drawing/2010/main" val="0"/>
              </a:ext>
            </a:extLst>
          </a:blip>
          <a:srcRect l="8505" t="8117" b="17461"/>
          <a:stretch/>
        </p:blipFill>
        <p:spPr>
          <a:xfrm>
            <a:off x="11269525" y="5935042"/>
            <a:ext cx="1139628" cy="926732"/>
          </a:xfrm>
          <a:prstGeom prst="rect">
            <a:avLst/>
          </a:prstGeom>
        </p:spPr>
      </p:pic>
      <p:sp>
        <p:nvSpPr>
          <p:cNvPr id="7" name="Rectangle 6">
            <a:extLst>
              <a:ext uri="{FF2B5EF4-FFF2-40B4-BE49-F238E27FC236}">
                <a16:creationId xmlns:a16="http://schemas.microsoft.com/office/drawing/2014/main" id="{9164010C-C689-41D2-BDBD-4CE0BE834A5F}"/>
              </a:ext>
            </a:extLst>
          </p:cNvPr>
          <p:cNvSpPr>
            <a:spLocks/>
          </p:cNvSpPr>
          <p:nvPr/>
        </p:nvSpPr>
        <p:spPr>
          <a:xfrm>
            <a:off x="10134601" y="6612746"/>
            <a:ext cx="1013040" cy="262095"/>
          </a:xfrm>
          <a:prstGeom prst="rect">
            <a:avLst/>
          </a:prstGeom>
        </p:spPr>
        <p:txBody>
          <a:bodyPr wrap="square" lIns="0" tIns="0" rIns="0" bIns="122400" anchor="t">
            <a:spAutoFit/>
          </a:bodyPr>
          <a:lstStyle/>
          <a:p>
            <a:pPr lvl="0" algn="r">
              <a:spcBef>
                <a:spcPts val="400"/>
              </a:spcBef>
              <a:buClr>
                <a:srgbClr val="660066"/>
              </a:buClr>
            </a:pPr>
            <a:r>
              <a:rPr lang="en-US" sz="900" noProof="0" dirty="0">
                <a:solidFill>
                  <a:schemeClr val="bg2"/>
                </a:solidFill>
                <a:latin typeface="Tahoma" panose="020B0604030504040204" pitchFamily="34" charset="0"/>
                <a:ea typeface="Tahoma" panose="020B0604030504040204" pitchFamily="34" charset="0"/>
                <a:cs typeface="Tahoma" panose="020B0604030504040204" pitchFamily="34" charset="0"/>
              </a:rPr>
              <a:t>Wavestone © 2022</a:t>
            </a:r>
          </a:p>
        </p:txBody>
      </p:sp>
      <p:sp>
        <p:nvSpPr>
          <p:cNvPr id="9" name="Textfeld 6">
            <a:extLst>
              <a:ext uri="{FF2B5EF4-FFF2-40B4-BE49-F238E27FC236}">
                <a16:creationId xmlns:a16="http://schemas.microsoft.com/office/drawing/2014/main" id="{7C9B7266-9DDB-4A10-9117-38FB4CCD777A}"/>
              </a:ext>
            </a:extLst>
          </p:cNvPr>
          <p:cNvSpPr txBox="1">
            <a:spLocks/>
          </p:cNvSpPr>
          <p:nvPr/>
        </p:nvSpPr>
        <p:spPr bwMode="gray">
          <a:xfrm>
            <a:off x="11324889" y="6612746"/>
            <a:ext cx="443077" cy="246706"/>
          </a:xfrm>
          <a:prstGeom prst="rect">
            <a:avLst/>
          </a:prstGeom>
          <a:noFill/>
        </p:spPr>
        <p:txBody>
          <a:bodyPr wrap="square" lIns="0" tIns="0" rIns="0" bIns="12240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en-US" sz="8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noProof="0" dirty="0">
              <a:solidFill>
                <a:schemeClr val="bg2"/>
              </a:solidFill>
            </a:endParaRPr>
          </a:p>
        </p:txBody>
      </p:sp>
      <p:grpSp>
        <p:nvGrpSpPr>
          <p:cNvPr id="8" name="Backup [Sticker]" hidden="1">
            <a:extLst>
              <a:ext uri="{FF2B5EF4-FFF2-40B4-BE49-F238E27FC236}">
                <a16:creationId xmlns:a16="http://schemas.microsoft.com/office/drawing/2014/main" id="{2D612861-6456-4144-A087-F8E07391DEA6}"/>
              </a:ext>
            </a:extLst>
          </p:cNvPr>
          <p:cNvGrpSpPr>
            <a:grpSpLocks noChangeAspect="1"/>
          </p:cNvGrpSpPr>
          <p:nvPr userDrawn="1"/>
        </p:nvGrpSpPr>
        <p:grpSpPr>
          <a:xfrm>
            <a:off x="9352934" y="437670"/>
            <a:ext cx="2376263" cy="773389"/>
            <a:chOff x="4016896" y="3395436"/>
            <a:chExt cx="1800000" cy="773389"/>
          </a:xfrm>
        </p:grpSpPr>
        <p:sp>
          <p:nvSpPr>
            <p:cNvPr id="11" name="Rectangle 10">
              <a:extLst>
                <a:ext uri="{FF2B5EF4-FFF2-40B4-BE49-F238E27FC236}">
                  <a16:creationId xmlns:a16="http://schemas.microsoft.com/office/drawing/2014/main" id="{49559BBE-4689-4CDF-A597-82DA427FBFFC}"/>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BACK UP</a:t>
              </a:r>
            </a:p>
          </p:txBody>
        </p:sp>
        <p:cxnSp>
          <p:nvCxnSpPr>
            <p:cNvPr id="12" name="Straight Connector 3">
              <a:extLst>
                <a:ext uri="{FF2B5EF4-FFF2-40B4-BE49-F238E27FC236}">
                  <a16:creationId xmlns:a16="http://schemas.microsoft.com/office/drawing/2014/main" id="{33B704EF-58C0-4F95-9D94-21833D5C88EB}"/>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4">
              <a:extLst>
                <a:ext uri="{FF2B5EF4-FFF2-40B4-BE49-F238E27FC236}">
                  <a16:creationId xmlns:a16="http://schemas.microsoft.com/office/drawing/2014/main" id="{F65944B1-A760-471F-AC7E-455E6BE28FE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Dummy [Sticker]" hidden="1">
            <a:extLst>
              <a:ext uri="{FF2B5EF4-FFF2-40B4-BE49-F238E27FC236}">
                <a16:creationId xmlns:a16="http://schemas.microsoft.com/office/drawing/2014/main" id="{EB2FDD30-8177-43B1-B9DB-F02C6513D5E6}"/>
              </a:ext>
            </a:extLst>
          </p:cNvPr>
          <p:cNvGrpSpPr>
            <a:grpSpLocks noChangeAspect="1"/>
          </p:cNvGrpSpPr>
          <p:nvPr userDrawn="1"/>
        </p:nvGrpSpPr>
        <p:grpSpPr>
          <a:xfrm>
            <a:off x="9352934" y="437670"/>
            <a:ext cx="2376264" cy="773389"/>
            <a:chOff x="4016896" y="3395436"/>
            <a:chExt cx="1800000" cy="773389"/>
          </a:xfrm>
        </p:grpSpPr>
        <p:sp>
          <p:nvSpPr>
            <p:cNvPr id="15" name="Rectangle 14">
              <a:extLst>
                <a:ext uri="{FF2B5EF4-FFF2-40B4-BE49-F238E27FC236}">
                  <a16:creationId xmlns:a16="http://schemas.microsoft.com/office/drawing/2014/main" id="{A594E525-6D64-43CD-9F3C-DEC687FD45D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DUMMY DATA</a:t>
              </a:r>
            </a:p>
          </p:txBody>
        </p:sp>
        <p:cxnSp>
          <p:nvCxnSpPr>
            <p:cNvPr id="16" name="Straight Connector 3">
              <a:extLst>
                <a:ext uri="{FF2B5EF4-FFF2-40B4-BE49-F238E27FC236}">
                  <a16:creationId xmlns:a16="http://schemas.microsoft.com/office/drawing/2014/main" id="{BB56848A-C175-449D-9F7E-3BE3684CD47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3C18B568-3FCC-4FF5-8FC1-5F9BD877899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Update [Sticker]" hidden="1">
            <a:extLst>
              <a:ext uri="{FF2B5EF4-FFF2-40B4-BE49-F238E27FC236}">
                <a16:creationId xmlns:a16="http://schemas.microsoft.com/office/drawing/2014/main" id="{17B82A77-3590-4CEF-941F-6BA700B84356}"/>
              </a:ext>
            </a:extLst>
          </p:cNvPr>
          <p:cNvGrpSpPr>
            <a:grpSpLocks noChangeAspect="1"/>
          </p:cNvGrpSpPr>
          <p:nvPr userDrawn="1"/>
        </p:nvGrpSpPr>
        <p:grpSpPr>
          <a:xfrm>
            <a:off x="9352934" y="437670"/>
            <a:ext cx="2376264" cy="773389"/>
            <a:chOff x="4016896" y="3395436"/>
            <a:chExt cx="1800000" cy="773389"/>
          </a:xfrm>
        </p:grpSpPr>
        <p:sp>
          <p:nvSpPr>
            <p:cNvPr id="19" name="Rectangle 18">
              <a:extLst>
                <a:ext uri="{FF2B5EF4-FFF2-40B4-BE49-F238E27FC236}">
                  <a16:creationId xmlns:a16="http://schemas.microsoft.com/office/drawing/2014/main" id="{5D795F8A-2238-405A-9BAA-4A72A295A62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UPDATE DATA</a:t>
              </a:r>
            </a:p>
          </p:txBody>
        </p:sp>
        <p:cxnSp>
          <p:nvCxnSpPr>
            <p:cNvPr id="20" name="Straight Connector 7">
              <a:extLst>
                <a:ext uri="{FF2B5EF4-FFF2-40B4-BE49-F238E27FC236}">
                  <a16:creationId xmlns:a16="http://schemas.microsoft.com/office/drawing/2014/main" id="{D5246AF5-4483-408F-A99B-62E3E76AE2B6}"/>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AA923365-A0C7-4F46-994D-81DF43AEEB3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 name="Final [Sticker]" hidden="1">
            <a:extLst>
              <a:ext uri="{FF2B5EF4-FFF2-40B4-BE49-F238E27FC236}">
                <a16:creationId xmlns:a16="http://schemas.microsoft.com/office/drawing/2014/main" id="{557FE114-2651-4402-A782-41BB8905900E}"/>
              </a:ext>
            </a:extLst>
          </p:cNvPr>
          <p:cNvGrpSpPr>
            <a:grpSpLocks noChangeAspect="1"/>
          </p:cNvGrpSpPr>
          <p:nvPr userDrawn="1"/>
        </p:nvGrpSpPr>
        <p:grpSpPr>
          <a:xfrm>
            <a:off x="9352934" y="437670"/>
            <a:ext cx="2376264" cy="773389"/>
            <a:chOff x="4016896" y="3395436"/>
            <a:chExt cx="1800000" cy="773389"/>
          </a:xfrm>
        </p:grpSpPr>
        <p:sp>
          <p:nvSpPr>
            <p:cNvPr id="23" name="Rectangle 22">
              <a:extLst>
                <a:ext uri="{FF2B5EF4-FFF2-40B4-BE49-F238E27FC236}">
                  <a16:creationId xmlns:a16="http://schemas.microsoft.com/office/drawing/2014/main" id="{241E9CE9-F56F-4F53-AFA7-3A374D108E5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FINAL SLIDE</a:t>
              </a:r>
            </a:p>
          </p:txBody>
        </p:sp>
        <p:cxnSp>
          <p:nvCxnSpPr>
            <p:cNvPr id="24" name="Straight Connector 7">
              <a:extLst>
                <a:ext uri="{FF2B5EF4-FFF2-40B4-BE49-F238E27FC236}">
                  <a16:creationId xmlns:a16="http://schemas.microsoft.com/office/drawing/2014/main" id="{A95F6FF3-B52F-4702-B478-E0EDA23BFE00}"/>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091DA36E-1606-4065-92E9-367039DFC67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6" name="Draft [Sticker]" hidden="1">
            <a:extLst>
              <a:ext uri="{FF2B5EF4-FFF2-40B4-BE49-F238E27FC236}">
                <a16:creationId xmlns:a16="http://schemas.microsoft.com/office/drawing/2014/main" id="{E61AEF68-C4E8-4693-9403-0A1EE61FA980}"/>
              </a:ext>
            </a:extLst>
          </p:cNvPr>
          <p:cNvGrpSpPr>
            <a:grpSpLocks noChangeAspect="1"/>
          </p:cNvGrpSpPr>
          <p:nvPr userDrawn="1"/>
        </p:nvGrpSpPr>
        <p:grpSpPr>
          <a:xfrm>
            <a:off x="9352934" y="437670"/>
            <a:ext cx="2376264" cy="773389"/>
            <a:chOff x="4016896" y="3395436"/>
            <a:chExt cx="1800000" cy="773389"/>
          </a:xfrm>
        </p:grpSpPr>
        <p:sp>
          <p:nvSpPr>
            <p:cNvPr id="27" name="Rectangle 26">
              <a:extLst>
                <a:ext uri="{FF2B5EF4-FFF2-40B4-BE49-F238E27FC236}">
                  <a16:creationId xmlns:a16="http://schemas.microsoft.com/office/drawing/2014/main" id="{AA86A202-BE7F-4FF6-AAE2-9E53A2B22082}"/>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2000" dirty="0">
                  <a:solidFill>
                    <a:schemeClr val="bg1"/>
                  </a:solidFill>
                  <a:ea typeface="+mj-ea"/>
                  <a:cs typeface="+mj-cs"/>
                </a:rPr>
                <a:t>DRAFT SLIDE</a:t>
              </a:r>
            </a:p>
          </p:txBody>
        </p:sp>
        <p:cxnSp>
          <p:nvCxnSpPr>
            <p:cNvPr id="28" name="Straight Connector 7">
              <a:extLst>
                <a:ext uri="{FF2B5EF4-FFF2-40B4-BE49-F238E27FC236}">
                  <a16:creationId xmlns:a16="http://schemas.microsoft.com/office/drawing/2014/main" id="{1DB23EA7-9ECF-49CB-91E7-54B6E7ABEE4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1AE3B08B-75D8-463E-AC4F-1BF2ECC7D6D1}"/>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Discussion [Sticker]" hidden="1">
            <a:extLst>
              <a:ext uri="{FF2B5EF4-FFF2-40B4-BE49-F238E27FC236}">
                <a16:creationId xmlns:a16="http://schemas.microsoft.com/office/drawing/2014/main" id="{03B43125-4DBD-4211-B2F1-7C7E36CA6091}"/>
              </a:ext>
            </a:extLst>
          </p:cNvPr>
          <p:cNvGrpSpPr>
            <a:grpSpLocks noChangeAspect="1"/>
          </p:cNvGrpSpPr>
          <p:nvPr userDrawn="1"/>
        </p:nvGrpSpPr>
        <p:grpSpPr>
          <a:xfrm>
            <a:off x="9352934" y="437670"/>
            <a:ext cx="2376264" cy="773389"/>
            <a:chOff x="4016896" y="3395436"/>
            <a:chExt cx="1800000" cy="773389"/>
          </a:xfrm>
        </p:grpSpPr>
        <p:sp>
          <p:nvSpPr>
            <p:cNvPr id="31" name="Rectangle 30">
              <a:extLst>
                <a:ext uri="{FF2B5EF4-FFF2-40B4-BE49-F238E27FC236}">
                  <a16:creationId xmlns:a16="http://schemas.microsoft.com/office/drawing/2014/main" id="{BD037D40-263B-4793-B281-3D916A131DEA}"/>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dirty="0">
                  <a:solidFill>
                    <a:schemeClr val="bg1"/>
                  </a:solidFill>
                  <a:ea typeface="+mj-ea"/>
                  <a:cs typeface="+mj-cs"/>
                </a:rPr>
                <a:t>FOR DISCUSSION</a:t>
              </a:r>
            </a:p>
          </p:txBody>
        </p:sp>
        <p:cxnSp>
          <p:nvCxnSpPr>
            <p:cNvPr id="32" name="Straight Connector 7">
              <a:extLst>
                <a:ext uri="{FF2B5EF4-FFF2-40B4-BE49-F238E27FC236}">
                  <a16:creationId xmlns:a16="http://schemas.microsoft.com/office/drawing/2014/main" id="{A9296692-3140-4E0F-8CED-511CC687786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F8470928-ACCE-4977-9553-5ACA9A4462C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Internal [Sticker]" hidden="1">
            <a:extLst>
              <a:ext uri="{FF2B5EF4-FFF2-40B4-BE49-F238E27FC236}">
                <a16:creationId xmlns:a16="http://schemas.microsoft.com/office/drawing/2014/main" id="{BC5FC9A0-2200-40EB-B75F-EAAAF4FC2B18}"/>
              </a:ext>
            </a:extLst>
          </p:cNvPr>
          <p:cNvGrpSpPr>
            <a:grpSpLocks noChangeAspect="1"/>
          </p:cNvGrpSpPr>
          <p:nvPr userDrawn="1"/>
        </p:nvGrpSpPr>
        <p:grpSpPr>
          <a:xfrm>
            <a:off x="9352934" y="437670"/>
            <a:ext cx="2376264" cy="773389"/>
            <a:chOff x="4016896" y="3395436"/>
            <a:chExt cx="1800000" cy="773389"/>
          </a:xfrm>
        </p:grpSpPr>
        <p:sp>
          <p:nvSpPr>
            <p:cNvPr id="35" name="Rectangle 34">
              <a:extLst>
                <a:ext uri="{FF2B5EF4-FFF2-40B4-BE49-F238E27FC236}">
                  <a16:creationId xmlns:a16="http://schemas.microsoft.com/office/drawing/2014/main" id="{BF42BC1E-ED48-4ECB-AD26-7AD0EAEE1744}"/>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dirty="0">
                  <a:solidFill>
                    <a:schemeClr val="bg1"/>
                  </a:solidFill>
                  <a:ea typeface="+mj-ea"/>
                  <a:cs typeface="+mj-cs"/>
                </a:rPr>
                <a:t>INTERNAL USE ONLY</a:t>
              </a:r>
            </a:p>
          </p:txBody>
        </p:sp>
        <p:cxnSp>
          <p:nvCxnSpPr>
            <p:cNvPr id="36" name="Straight Connector 7">
              <a:extLst>
                <a:ext uri="{FF2B5EF4-FFF2-40B4-BE49-F238E27FC236}">
                  <a16:creationId xmlns:a16="http://schemas.microsoft.com/office/drawing/2014/main" id="{BF38FE2E-AE95-45DA-AD70-4F6106E1DFA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A32AE8B1-AA7F-4770-BE20-F8B438FBE8A4}"/>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esponsible [Sticker]" hidden="1">
            <a:extLst>
              <a:ext uri="{FF2B5EF4-FFF2-40B4-BE49-F238E27FC236}">
                <a16:creationId xmlns:a16="http://schemas.microsoft.com/office/drawing/2014/main" id="{F5C7D54A-255B-464C-B53D-A5C545177612}"/>
              </a:ext>
            </a:extLst>
          </p:cNvPr>
          <p:cNvGrpSpPr>
            <a:grpSpLocks noChangeAspect="1"/>
          </p:cNvGrpSpPr>
          <p:nvPr userDrawn="1"/>
        </p:nvGrpSpPr>
        <p:grpSpPr>
          <a:xfrm>
            <a:off x="9352934" y="437670"/>
            <a:ext cx="2376264" cy="773389"/>
            <a:chOff x="4016896" y="3395436"/>
            <a:chExt cx="1800000" cy="773389"/>
          </a:xfrm>
        </p:grpSpPr>
        <p:sp>
          <p:nvSpPr>
            <p:cNvPr id="39" name="Rectangle 38">
              <a:extLst>
                <a:ext uri="{FF2B5EF4-FFF2-40B4-BE49-F238E27FC236}">
                  <a16:creationId xmlns:a16="http://schemas.microsoft.com/office/drawing/2014/main" id="{B7401D84-C299-491F-AF09-715F1C8FCB4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1400" dirty="0">
                  <a:solidFill>
                    <a:schemeClr val="bg1"/>
                  </a:solidFill>
                  <a:ea typeface="+mj-ea"/>
                  <a:cs typeface="+mj-cs"/>
                </a:rPr>
                <a:t>RESPONSIBLE:</a:t>
              </a:r>
              <a:br>
                <a:rPr lang="en-US" sz="1400" dirty="0">
                  <a:solidFill>
                    <a:schemeClr val="bg1"/>
                  </a:solidFill>
                  <a:ea typeface="+mj-ea"/>
                  <a:cs typeface="+mj-cs"/>
                </a:rPr>
              </a:br>
              <a:r>
                <a:rPr lang="en-US" sz="1400" dirty="0">
                  <a:solidFill>
                    <a:schemeClr val="bg1"/>
                  </a:solidFill>
                  <a:ea typeface="+mj-ea"/>
                  <a:cs typeface="+mj-cs"/>
                </a:rPr>
                <a:t>XXX</a:t>
              </a:r>
            </a:p>
          </p:txBody>
        </p:sp>
        <p:cxnSp>
          <p:nvCxnSpPr>
            <p:cNvPr id="40" name="Straight Connector 7">
              <a:extLst>
                <a:ext uri="{FF2B5EF4-FFF2-40B4-BE49-F238E27FC236}">
                  <a16:creationId xmlns:a16="http://schemas.microsoft.com/office/drawing/2014/main" id="{89A27B5C-644C-4C4D-BEC7-1CBD9638ADBA}"/>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8">
              <a:extLst>
                <a:ext uri="{FF2B5EF4-FFF2-40B4-BE49-F238E27FC236}">
                  <a16:creationId xmlns:a16="http://schemas.microsoft.com/office/drawing/2014/main" id="{C69EF32C-88F5-4F7A-89FC-5A41D0B62797}"/>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Content [Comment]" hidden="1">
            <a:extLst>
              <a:ext uri="{FF2B5EF4-FFF2-40B4-BE49-F238E27FC236}">
                <a16:creationId xmlns:a16="http://schemas.microsoft.com/office/drawing/2014/main" id="{6A55BACF-4094-46EF-8879-25C6E1659554}"/>
              </a:ext>
            </a:extLst>
          </p:cNvPr>
          <p:cNvSpPr>
            <a:spLocks/>
          </p:cNvSpPr>
          <p:nvPr userDrawn="1"/>
        </p:nvSpPr>
        <p:spPr>
          <a:xfrm>
            <a:off x="9103842" y="404813"/>
            <a:ext cx="2664296" cy="1152128"/>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dirty="0">
                <a:solidFill>
                  <a:schemeClr val="bg1"/>
                </a:solidFill>
                <a:ea typeface="+mj-ea"/>
                <a:cs typeface="+mj-cs"/>
              </a:rPr>
              <a:t>Content</a:t>
            </a:r>
          </a:p>
        </p:txBody>
      </p:sp>
      <p:sp>
        <p:nvSpPr>
          <p:cNvPr id="43" name="Formatting [Comment]" hidden="1">
            <a:extLst>
              <a:ext uri="{FF2B5EF4-FFF2-40B4-BE49-F238E27FC236}">
                <a16:creationId xmlns:a16="http://schemas.microsoft.com/office/drawing/2014/main" id="{76F799D8-58F0-4C8D-96E0-50E4CA68B097}"/>
              </a:ext>
            </a:extLst>
          </p:cNvPr>
          <p:cNvSpPr/>
          <p:nvPr userDrawn="1"/>
        </p:nvSpPr>
        <p:spPr>
          <a:xfrm>
            <a:off x="9103842" y="404813"/>
            <a:ext cx="2664296" cy="1152128"/>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dirty="0">
                <a:solidFill>
                  <a:schemeClr val="bg1"/>
                </a:solidFill>
                <a:ea typeface="+mj-ea"/>
                <a:cs typeface="+mj-cs"/>
              </a:rPr>
              <a:t>Formatting</a:t>
            </a:r>
          </a:p>
        </p:txBody>
      </p:sp>
      <p:sp>
        <p:nvSpPr>
          <p:cNvPr id="44" name="Footnote [Placeholder]" hidden="1">
            <a:extLst>
              <a:ext uri="{FF2B5EF4-FFF2-40B4-BE49-F238E27FC236}">
                <a16:creationId xmlns:a16="http://schemas.microsoft.com/office/drawing/2014/main" id="{87236BA8-2EA2-47A9-8A21-BD3B135FEED1}"/>
              </a:ext>
            </a:extLst>
          </p:cNvPr>
          <p:cNvSpPr>
            <a:spLocks/>
          </p:cNvSpPr>
          <p:nvPr userDrawn="1"/>
        </p:nvSpPr>
        <p:spPr>
          <a:xfrm>
            <a:off x="423984" y="6249935"/>
            <a:ext cx="11344154" cy="25498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900" dirty="0">
                <a:solidFill>
                  <a:schemeClr val="tx1">
                    <a:lumMod val="100000"/>
                  </a:schemeClr>
                </a:solidFill>
              </a:rPr>
              <a:t>(n)  </a:t>
            </a:r>
          </a:p>
        </p:txBody>
      </p:sp>
      <p:grpSp>
        <p:nvGrpSpPr>
          <p:cNvPr id="45" name="Harvey 3" hidden="1">
            <a:extLst>
              <a:ext uri="{FF2B5EF4-FFF2-40B4-BE49-F238E27FC236}">
                <a16:creationId xmlns:a16="http://schemas.microsoft.com/office/drawing/2014/main" id="{AB56B48A-B13A-4DCA-AC14-933F5CB2BAEA}"/>
              </a:ext>
            </a:extLst>
          </p:cNvPr>
          <p:cNvGrpSpPr>
            <a:grpSpLocks/>
          </p:cNvGrpSpPr>
          <p:nvPr userDrawn="1">
            <p:custDataLst>
              <p:tags r:id="rId20"/>
            </p:custDataLst>
          </p:nvPr>
        </p:nvGrpSpPr>
        <p:grpSpPr>
          <a:xfrm>
            <a:off x="11436589" y="1387593"/>
            <a:ext cx="292608" cy="292608"/>
            <a:chOff x="0" y="0"/>
            <a:chExt cx="914400" cy="914400"/>
          </a:xfrm>
          <a:solidFill>
            <a:schemeClr val="tx1"/>
          </a:solidFill>
        </p:grpSpPr>
        <p:sp>
          <p:nvSpPr>
            <p:cNvPr id="46" name="Harvey 0/3 [0]" hidden="1">
              <a:extLst>
                <a:ext uri="{FF2B5EF4-FFF2-40B4-BE49-F238E27FC236}">
                  <a16:creationId xmlns:a16="http://schemas.microsoft.com/office/drawing/2014/main" id="{03BA8458-BF17-44BB-8FC5-AF46B54DD7A8}"/>
                </a:ext>
              </a:extLst>
            </p:cNvPr>
            <p:cNvSpPr>
              <a:spLocks noChangeAspect="1"/>
            </p:cNvSpPr>
            <p:nvPr>
              <p:custDataLst>
                <p:tags r:id="rId3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Harvey 1/3 [1]">
              <a:extLst>
                <a:ext uri="{FF2B5EF4-FFF2-40B4-BE49-F238E27FC236}">
                  <a16:creationId xmlns:a16="http://schemas.microsoft.com/office/drawing/2014/main" id="{A1B88A45-7B39-43DD-B6E4-9A1B00FF5E0D}"/>
                </a:ext>
              </a:extLst>
            </p:cNvPr>
            <p:cNvSpPr>
              <a:spLocks noChangeAspect="1"/>
            </p:cNvSpPr>
            <p:nvPr>
              <p:custDataLst>
                <p:tags r:id="rId38"/>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Harvey 2/3 [2]" hidden="1">
              <a:extLst>
                <a:ext uri="{FF2B5EF4-FFF2-40B4-BE49-F238E27FC236}">
                  <a16:creationId xmlns:a16="http://schemas.microsoft.com/office/drawing/2014/main" id="{461C8B0B-F33C-4662-9276-B76866631D5D}"/>
                </a:ext>
              </a:extLst>
            </p:cNvPr>
            <p:cNvSpPr>
              <a:spLocks noChangeAspect="1"/>
            </p:cNvSpPr>
            <p:nvPr>
              <p:custDataLst>
                <p:tags r:id="rId39"/>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Harvey 3/3 [3]" hidden="1">
              <a:extLst>
                <a:ext uri="{FF2B5EF4-FFF2-40B4-BE49-F238E27FC236}">
                  <a16:creationId xmlns:a16="http://schemas.microsoft.com/office/drawing/2014/main" id="{E5E6F25D-C365-41B4-90B8-6E32F070553A}"/>
                </a:ext>
              </a:extLst>
            </p:cNvPr>
            <p:cNvSpPr>
              <a:spLocks noChangeAspect="1"/>
            </p:cNvSpPr>
            <p:nvPr>
              <p:custDataLst>
                <p:tags r:id="rId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Harvey 4" hidden="1">
            <a:extLst>
              <a:ext uri="{FF2B5EF4-FFF2-40B4-BE49-F238E27FC236}">
                <a16:creationId xmlns:a16="http://schemas.microsoft.com/office/drawing/2014/main" id="{F3738B8D-5F34-4474-8585-B223B059663F}"/>
              </a:ext>
            </a:extLst>
          </p:cNvPr>
          <p:cNvGrpSpPr>
            <a:grpSpLocks/>
          </p:cNvGrpSpPr>
          <p:nvPr userDrawn="1">
            <p:custDataLst>
              <p:tags r:id="rId21"/>
            </p:custDataLst>
          </p:nvPr>
        </p:nvGrpSpPr>
        <p:grpSpPr>
          <a:xfrm>
            <a:off x="11436589" y="1387593"/>
            <a:ext cx="292608" cy="292608"/>
            <a:chOff x="0" y="0"/>
            <a:chExt cx="914400" cy="914400"/>
          </a:xfrm>
          <a:solidFill>
            <a:schemeClr val="tx1"/>
          </a:solidFill>
        </p:grpSpPr>
        <p:sp>
          <p:nvSpPr>
            <p:cNvPr id="51" name="Harvey 0/4 [0]" hidden="1">
              <a:extLst>
                <a:ext uri="{FF2B5EF4-FFF2-40B4-BE49-F238E27FC236}">
                  <a16:creationId xmlns:a16="http://schemas.microsoft.com/office/drawing/2014/main" id="{526742BC-75CB-43A3-B79F-2FFEBB0ABF99}"/>
                </a:ext>
              </a:extLst>
            </p:cNvPr>
            <p:cNvSpPr>
              <a:spLocks noChangeAspect="1"/>
            </p:cNvSpPr>
            <p:nvPr>
              <p:custDataLst>
                <p:tags r:id="rId3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Harvey 1/4 [1]">
              <a:extLst>
                <a:ext uri="{FF2B5EF4-FFF2-40B4-BE49-F238E27FC236}">
                  <a16:creationId xmlns:a16="http://schemas.microsoft.com/office/drawing/2014/main" id="{9214406F-3F57-4AAD-958A-14A8D846454A}"/>
                </a:ext>
              </a:extLst>
            </p:cNvPr>
            <p:cNvSpPr>
              <a:spLocks noChangeAspect="1"/>
            </p:cNvSpPr>
            <p:nvPr>
              <p:custDataLst>
                <p:tags r:id="rId33"/>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Harvey 2/4 [2]" hidden="1">
              <a:extLst>
                <a:ext uri="{FF2B5EF4-FFF2-40B4-BE49-F238E27FC236}">
                  <a16:creationId xmlns:a16="http://schemas.microsoft.com/office/drawing/2014/main" id="{FFB64714-F315-423F-A74B-CB22FF117463}"/>
                </a:ext>
              </a:extLst>
            </p:cNvPr>
            <p:cNvSpPr>
              <a:spLocks noChangeAspect="1"/>
            </p:cNvSpPr>
            <p:nvPr>
              <p:custDataLst>
                <p:tags r:id="rId3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Harvey 3/4 [3]" hidden="1">
              <a:extLst>
                <a:ext uri="{FF2B5EF4-FFF2-40B4-BE49-F238E27FC236}">
                  <a16:creationId xmlns:a16="http://schemas.microsoft.com/office/drawing/2014/main" id="{41F00AD0-46C5-4613-A4A4-BD02F22A8EC9}"/>
                </a:ext>
              </a:extLst>
            </p:cNvPr>
            <p:cNvSpPr>
              <a:spLocks noChangeAspect="1"/>
            </p:cNvSpPr>
            <p:nvPr>
              <p:custDataLst>
                <p:tags r:id="rId35"/>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Harvey 4/4 [4]" hidden="1">
              <a:extLst>
                <a:ext uri="{FF2B5EF4-FFF2-40B4-BE49-F238E27FC236}">
                  <a16:creationId xmlns:a16="http://schemas.microsoft.com/office/drawing/2014/main" id="{48383E51-D619-4168-9E3B-66D56772AC00}"/>
                </a:ext>
              </a:extLst>
            </p:cNvPr>
            <p:cNvSpPr>
              <a:spLocks noChangeAspect="1"/>
            </p:cNvSpPr>
            <p:nvPr>
              <p:custDataLst>
                <p:tags r:id="rId3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6" name="Harvey 8" hidden="1">
            <a:extLst>
              <a:ext uri="{FF2B5EF4-FFF2-40B4-BE49-F238E27FC236}">
                <a16:creationId xmlns:a16="http://schemas.microsoft.com/office/drawing/2014/main" id="{149EF30B-B72A-4CB2-B293-A9AA86FA3497}"/>
              </a:ext>
            </a:extLst>
          </p:cNvPr>
          <p:cNvGrpSpPr>
            <a:grpSpLocks/>
          </p:cNvGrpSpPr>
          <p:nvPr userDrawn="1">
            <p:custDataLst>
              <p:tags r:id="rId22"/>
            </p:custDataLst>
          </p:nvPr>
        </p:nvGrpSpPr>
        <p:grpSpPr>
          <a:xfrm>
            <a:off x="11436589" y="1387593"/>
            <a:ext cx="292608" cy="292608"/>
            <a:chOff x="0" y="0"/>
            <a:chExt cx="914400" cy="914400"/>
          </a:xfrm>
          <a:solidFill>
            <a:schemeClr val="tx1"/>
          </a:solidFill>
        </p:grpSpPr>
        <p:sp>
          <p:nvSpPr>
            <p:cNvPr id="57" name="Harvey 0/8 [0]" hidden="1">
              <a:extLst>
                <a:ext uri="{FF2B5EF4-FFF2-40B4-BE49-F238E27FC236}">
                  <a16:creationId xmlns:a16="http://schemas.microsoft.com/office/drawing/2014/main" id="{781402E4-C2D1-4B42-92FF-200680534BFE}"/>
                </a:ext>
              </a:extLst>
            </p:cNvPr>
            <p:cNvSpPr>
              <a:spLocks noChangeAspect="1"/>
            </p:cNvSpPr>
            <p:nvPr>
              <p:custDataLst>
                <p:tags r:id="rId2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Harvey 1/8 [1]">
              <a:extLst>
                <a:ext uri="{FF2B5EF4-FFF2-40B4-BE49-F238E27FC236}">
                  <a16:creationId xmlns:a16="http://schemas.microsoft.com/office/drawing/2014/main" id="{437A60E1-AD08-408D-B22C-CA33214D61A5}"/>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Harvey 2/8 [2]" hidden="1">
              <a:extLst>
                <a:ext uri="{FF2B5EF4-FFF2-40B4-BE49-F238E27FC236}">
                  <a16:creationId xmlns:a16="http://schemas.microsoft.com/office/drawing/2014/main" id="{A83A940B-79A1-4278-8FDE-A88BEC7182B5}"/>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Harvey 3/8 [3]" hidden="1">
              <a:extLst>
                <a:ext uri="{FF2B5EF4-FFF2-40B4-BE49-F238E27FC236}">
                  <a16:creationId xmlns:a16="http://schemas.microsoft.com/office/drawing/2014/main" id="{20999808-10F7-4408-A1F8-FA2BF0D93FE9}"/>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Harvey 4/8 [4]" hidden="1">
              <a:extLst>
                <a:ext uri="{FF2B5EF4-FFF2-40B4-BE49-F238E27FC236}">
                  <a16:creationId xmlns:a16="http://schemas.microsoft.com/office/drawing/2014/main" id="{1F0DFB77-D094-4693-A14D-EEBF043CD125}"/>
                </a:ext>
              </a:extLst>
            </p:cNvPr>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Harvey 5/8 [5]" hidden="1">
              <a:extLst>
                <a:ext uri="{FF2B5EF4-FFF2-40B4-BE49-F238E27FC236}">
                  <a16:creationId xmlns:a16="http://schemas.microsoft.com/office/drawing/2014/main" id="{F7A73F00-4117-4458-ADB2-8FFCD1E57D1D}"/>
                </a:ext>
              </a:extLst>
            </p:cNvPr>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Harvey 6/8 [6]" hidden="1">
              <a:extLst>
                <a:ext uri="{FF2B5EF4-FFF2-40B4-BE49-F238E27FC236}">
                  <a16:creationId xmlns:a16="http://schemas.microsoft.com/office/drawing/2014/main" id="{D69AA71E-1F92-4B0D-8C7A-0628E6C3F86E}"/>
                </a:ext>
              </a:extLst>
            </p:cNvPr>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Harvey 7/8 [7]" hidden="1">
              <a:extLst>
                <a:ext uri="{FF2B5EF4-FFF2-40B4-BE49-F238E27FC236}">
                  <a16:creationId xmlns:a16="http://schemas.microsoft.com/office/drawing/2014/main" id="{1A135E0D-5BD8-4DC3-93A9-D76A430BEE45}"/>
                </a:ext>
              </a:extLst>
            </p:cNvPr>
            <p:cNvSpPr>
              <a:spLocks noChangeAspect="1"/>
            </p:cNvSpPr>
            <p:nvPr>
              <p:custDataLst>
                <p:tags r:id="rId30"/>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Harvey 8/8 [8]" hidden="1">
              <a:extLst>
                <a:ext uri="{FF2B5EF4-FFF2-40B4-BE49-F238E27FC236}">
                  <a16:creationId xmlns:a16="http://schemas.microsoft.com/office/drawing/2014/main" id="{80DC225A-57B9-4EEC-9F07-116EA5F92C4F}"/>
                </a:ext>
              </a:extLst>
            </p:cNvPr>
            <p:cNvSpPr>
              <a:spLocks noChangeAspect="1"/>
            </p:cNvSpPr>
            <p:nvPr>
              <p:custDataLst>
                <p:tags r:id="rId3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96850554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Lst>
  <p:hf hdr="0" ft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2387">
          <p15:clr>
            <a:srgbClr val="F26B43"/>
          </p15:clr>
        </p15:guide>
        <p15:guide id="22" pos="3840">
          <p15:clr>
            <a:srgbClr val="F26B43"/>
          </p15:clr>
        </p15:guide>
        <p15:guide id="23" pos="267">
          <p15:clr>
            <a:srgbClr val="F26B43"/>
          </p15:clr>
        </p15:guide>
        <p15:guide id="24" pos="7413">
          <p15:clr>
            <a:srgbClr val="F26B43"/>
          </p15:clr>
        </p15:guide>
        <p15:guide id="25" orient="horz" pos="255">
          <p15:clr>
            <a:srgbClr val="F26B43"/>
          </p15:clr>
        </p15:guide>
        <p15:guide id="26" orient="horz" pos="845">
          <p15:clr>
            <a:srgbClr val="F26B43"/>
          </p15:clr>
        </p15:guide>
        <p15:guide id="27"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10.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image" Target="../media/image223.svg"/><Relationship Id="rId18" Type="http://schemas.openxmlformats.org/officeDocument/2006/relationships/image" Target="../media/image228.gif"/><Relationship Id="rId26" Type="http://schemas.openxmlformats.org/officeDocument/2006/relationships/image" Target="../media/image235.svg"/><Relationship Id="rId3" Type="http://schemas.openxmlformats.org/officeDocument/2006/relationships/tags" Target="../tags/tag208.xml"/><Relationship Id="rId21" Type="http://schemas.openxmlformats.org/officeDocument/2006/relationships/image" Target="../media/image230.png"/><Relationship Id="rId7" Type="http://schemas.openxmlformats.org/officeDocument/2006/relationships/image" Target="../media/image187.png"/><Relationship Id="rId12" Type="http://schemas.openxmlformats.org/officeDocument/2006/relationships/image" Target="../media/image222.png"/><Relationship Id="rId17" Type="http://schemas.openxmlformats.org/officeDocument/2006/relationships/image" Target="../media/image227.png"/><Relationship Id="rId25" Type="http://schemas.openxmlformats.org/officeDocument/2006/relationships/image" Target="../media/image234.png"/><Relationship Id="rId2" Type="http://schemas.openxmlformats.org/officeDocument/2006/relationships/tags" Target="../tags/tag207.xml"/><Relationship Id="rId16" Type="http://schemas.openxmlformats.org/officeDocument/2006/relationships/image" Target="../media/image226.png"/><Relationship Id="rId20" Type="http://schemas.openxmlformats.org/officeDocument/2006/relationships/image" Target="../media/image112.png"/><Relationship Id="rId1" Type="http://schemas.openxmlformats.org/officeDocument/2006/relationships/tags" Target="../tags/tag206.xml"/><Relationship Id="rId6" Type="http://schemas.openxmlformats.org/officeDocument/2006/relationships/notesSlide" Target="../notesSlides/notesSlide5.xml"/><Relationship Id="rId11" Type="http://schemas.openxmlformats.org/officeDocument/2006/relationships/image" Target="../media/image221.svg"/><Relationship Id="rId24" Type="http://schemas.openxmlformats.org/officeDocument/2006/relationships/image" Target="../media/image233.svg"/><Relationship Id="rId5" Type="http://schemas.openxmlformats.org/officeDocument/2006/relationships/slideLayout" Target="../slideLayouts/slideLayout24.xml"/><Relationship Id="rId15" Type="http://schemas.openxmlformats.org/officeDocument/2006/relationships/image" Target="../media/image225.png"/><Relationship Id="rId23" Type="http://schemas.openxmlformats.org/officeDocument/2006/relationships/image" Target="../media/image232.png"/><Relationship Id="rId28" Type="http://schemas.openxmlformats.org/officeDocument/2006/relationships/image" Target="../media/image237.svg"/><Relationship Id="rId10" Type="http://schemas.openxmlformats.org/officeDocument/2006/relationships/image" Target="../media/image220.png"/><Relationship Id="rId19" Type="http://schemas.openxmlformats.org/officeDocument/2006/relationships/image" Target="../media/image229.png"/><Relationship Id="rId4" Type="http://schemas.openxmlformats.org/officeDocument/2006/relationships/tags" Target="../tags/tag209.xml"/><Relationship Id="rId9" Type="http://schemas.openxmlformats.org/officeDocument/2006/relationships/image" Target="../media/image219.svg"/><Relationship Id="rId14" Type="http://schemas.openxmlformats.org/officeDocument/2006/relationships/image" Target="../media/image224.png"/><Relationship Id="rId22" Type="http://schemas.openxmlformats.org/officeDocument/2006/relationships/image" Target="../media/image231.svg"/><Relationship Id="rId27" Type="http://schemas.openxmlformats.org/officeDocument/2006/relationships/image" Target="../media/image236.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6" Type="http://schemas.openxmlformats.org/officeDocument/2006/relationships/image" Target="../media/image116.png"/><Relationship Id="rId21" Type="http://schemas.openxmlformats.org/officeDocument/2006/relationships/image" Target="../media/image111.svg"/><Relationship Id="rId42" Type="http://schemas.openxmlformats.org/officeDocument/2006/relationships/image" Target="../media/image132.png"/><Relationship Id="rId47" Type="http://schemas.openxmlformats.org/officeDocument/2006/relationships/image" Target="../media/image137.png"/><Relationship Id="rId63" Type="http://schemas.openxmlformats.org/officeDocument/2006/relationships/image" Target="../media/image153.png"/><Relationship Id="rId68" Type="http://schemas.openxmlformats.org/officeDocument/2006/relationships/image" Target="../media/image158.png"/><Relationship Id="rId84" Type="http://schemas.openxmlformats.org/officeDocument/2006/relationships/image" Target="../media/image171.png"/><Relationship Id="rId89" Type="http://schemas.openxmlformats.org/officeDocument/2006/relationships/image" Target="../media/image176.svg"/><Relationship Id="rId16" Type="http://schemas.openxmlformats.org/officeDocument/2006/relationships/image" Target="../media/image106.png"/><Relationship Id="rId11" Type="http://schemas.openxmlformats.org/officeDocument/2006/relationships/oleObject" Target="../embeddings/oleObject1.bin"/><Relationship Id="rId32" Type="http://schemas.openxmlformats.org/officeDocument/2006/relationships/image" Target="../media/image122.png"/><Relationship Id="rId37" Type="http://schemas.openxmlformats.org/officeDocument/2006/relationships/image" Target="../media/image127.png"/><Relationship Id="rId53" Type="http://schemas.openxmlformats.org/officeDocument/2006/relationships/image" Target="../media/image143.png"/><Relationship Id="rId58" Type="http://schemas.openxmlformats.org/officeDocument/2006/relationships/image" Target="../media/image148.png"/><Relationship Id="rId74" Type="http://schemas.openxmlformats.org/officeDocument/2006/relationships/image" Target="../media/image164.png"/><Relationship Id="rId79" Type="http://schemas.openxmlformats.org/officeDocument/2006/relationships/image" Target="../media/image168.svg"/><Relationship Id="rId5" Type="http://schemas.openxmlformats.org/officeDocument/2006/relationships/tags" Target="../tags/tag213.xml"/><Relationship Id="rId90" Type="http://schemas.openxmlformats.org/officeDocument/2006/relationships/image" Target="../media/image177.png"/><Relationship Id="rId14" Type="http://schemas.openxmlformats.org/officeDocument/2006/relationships/oleObject" Target="../embeddings/oleObject2.bin"/><Relationship Id="rId22" Type="http://schemas.openxmlformats.org/officeDocument/2006/relationships/image" Target="../media/image112.png"/><Relationship Id="rId27" Type="http://schemas.openxmlformats.org/officeDocument/2006/relationships/image" Target="../media/image117.png"/><Relationship Id="rId30" Type="http://schemas.openxmlformats.org/officeDocument/2006/relationships/image" Target="../media/image120.png"/><Relationship Id="rId35" Type="http://schemas.openxmlformats.org/officeDocument/2006/relationships/image" Target="../media/image125.png"/><Relationship Id="rId43" Type="http://schemas.openxmlformats.org/officeDocument/2006/relationships/image" Target="../media/image133.png"/><Relationship Id="rId48" Type="http://schemas.openxmlformats.org/officeDocument/2006/relationships/image" Target="../media/image138.png"/><Relationship Id="rId56" Type="http://schemas.openxmlformats.org/officeDocument/2006/relationships/image" Target="../media/image146.png"/><Relationship Id="rId64" Type="http://schemas.openxmlformats.org/officeDocument/2006/relationships/image" Target="../media/image154.png"/><Relationship Id="rId69" Type="http://schemas.openxmlformats.org/officeDocument/2006/relationships/image" Target="../media/image159.png"/><Relationship Id="rId77" Type="http://schemas.openxmlformats.org/officeDocument/2006/relationships/image" Target="../media/image166.svg"/><Relationship Id="rId8" Type="http://schemas.openxmlformats.org/officeDocument/2006/relationships/slideLayout" Target="../slideLayouts/slideLayout17.xml"/><Relationship Id="rId51" Type="http://schemas.openxmlformats.org/officeDocument/2006/relationships/image" Target="../media/image141.png"/><Relationship Id="rId72" Type="http://schemas.openxmlformats.org/officeDocument/2006/relationships/image" Target="../media/image162.png"/><Relationship Id="rId80" Type="http://schemas.openxmlformats.org/officeDocument/2006/relationships/image" Target="../media/image169.png"/><Relationship Id="rId85" Type="http://schemas.openxmlformats.org/officeDocument/2006/relationships/image" Target="../media/image172.svg"/><Relationship Id="rId3" Type="http://schemas.openxmlformats.org/officeDocument/2006/relationships/tags" Target="../tags/tag211.xml"/><Relationship Id="rId12" Type="http://schemas.openxmlformats.org/officeDocument/2006/relationships/image" Target="../media/image102.emf"/><Relationship Id="rId17" Type="http://schemas.openxmlformats.org/officeDocument/2006/relationships/image" Target="../media/image107.svg"/><Relationship Id="rId25" Type="http://schemas.openxmlformats.org/officeDocument/2006/relationships/image" Target="../media/image115.png"/><Relationship Id="rId33" Type="http://schemas.openxmlformats.org/officeDocument/2006/relationships/image" Target="../media/image123.png"/><Relationship Id="rId38" Type="http://schemas.openxmlformats.org/officeDocument/2006/relationships/image" Target="../media/image128.png"/><Relationship Id="rId46" Type="http://schemas.openxmlformats.org/officeDocument/2006/relationships/image" Target="../media/image136.png"/><Relationship Id="rId59" Type="http://schemas.openxmlformats.org/officeDocument/2006/relationships/image" Target="../media/image149.png"/><Relationship Id="rId67" Type="http://schemas.openxmlformats.org/officeDocument/2006/relationships/image" Target="../media/image157.png"/><Relationship Id="rId20" Type="http://schemas.openxmlformats.org/officeDocument/2006/relationships/image" Target="../media/image110.png"/><Relationship Id="rId41" Type="http://schemas.openxmlformats.org/officeDocument/2006/relationships/image" Target="../media/image131.png"/><Relationship Id="rId54" Type="http://schemas.openxmlformats.org/officeDocument/2006/relationships/image" Target="../media/image144.png"/><Relationship Id="rId62" Type="http://schemas.openxmlformats.org/officeDocument/2006/relationships/image" Target="../media/image152.png"/><Relationship Id="rId70" Type="http://schemas.openxmlformats.org/officeDocument/2006/relationships/image" Target="../media/image160.png"/><Relationship Id="rId75" Type="http://schemas.microsoft.com/office/2007/relationships/hdphoto" Target="../media/hdphoto1.wdp"/><Relationship Id="rId83" Type="http://schemas.openxmlformats.org/officeDocument/2006/relationships/image" Target="../media/image62.svg"/><Relationship Id="rId88" Type="http://schemas.openxmlformats.org/officeDocument/2006/relationships/image" Target="../media/image175.png"/><Relationship Id="rId91" Type="http://schemas.openxmlformats.org/officeDocument/2006/relationships/image" Target="../media/image178.png"/><Relationship Id="rId1" Type="http://schemas.openxmlformats.org/officeDocument/2006/relationships/vmlDrawing" Target="../drawings/vmlDrawing2.vml"/><Relationship Id="rId6" Type="http://schemas.openxmlformats.org/officeDocument/2006/relationships/tags" Target="../tags/tag214.xml"/><Relationship Id="rId15" Type="http://schemas.openxmlformats.org/officeDocument/2006/relationships/image" Target="../media/image105.png"/><Relationship Id="rId23" Type="http://schemas.openxmlformats.org/officeDocument/2006/relationships/image" Target="../media/image113.png"/><Relationship Id="rId28" Type="http://schemas.openxmlformats.org/officeDocument/2006/relationships/image" Target="../media/image118.png"/><Relationship Id="rId36" Type="http://schemas.openxmlformats.org/officeDocument/2006/relationships/image" Target="../media/image126.png"/><Relationship Id="rId49" Type="http://schemas.openxmlformats.org/officeDocument/2006/relationships/image" Target="../media/image139.png"/><Relationship Id="rId57" Type="http://schemas.openxmlformats.org/officeDocument/2006/relationships/image" Target="../media/image147.png"/><Relationship Id="rId10" Type="http://schemas.openxmlformats.org/officeDocument/2006/relationships/image" Target="../media/image103.png"/><Relationship Id="rId31" Type="http://schemas.openxmlformats.org/officeDocument/2006/relationships/image" Target="../media/image121.png"/><Relationship Id="rId44" Type="http://schemas.openxmlformats.org/officeDocument/2006/relationships/image" Target="../media/image134.png"/><Relationship Id="rId52" Type="http://schemas.openxmlformats.org/officeDocument/2006/relationships/image" Target="../media/image142.png"/><Relationship Id="rId60" Type="http://schemas.openxmlformats.org/officeDocument/2006/relationships/image" Target="../media/image150.png"/><Relationship Id="rId65" Type="http://schemas.openxmlformats.org/officeDocument/2006/relationships/image" Target="../media/image155.png"/><Relationship Id="rId73" Type="http://schemas.openxmlformats.org/officeDocument/2006/relationships/image" Target="../media/image163.png"/><Relationship Id="rId78" Type="http://schemas.openxmlformats.org/officeDocument/2006/relationships/image" Target="../media/image167.png"/><Relationship Id="rId81" Type="http://schemas.openxmlformats.org/officeDocument/2006/relationships/image" Target="../media/image170.svg"/><Relationship Id="rId86" Type="http://schemas.openxmlformats.org/officeDocument/2006/relationships/image" Target="../media/image173.png"/><Relationship Id="rId4" Type="http://schemas.openxmlformats.org/officeDocument/2006/relationships/tags" Target="../tags/tag212.xml"/><Relationship Id="rId9" Type="http://schemas.openxmlformats.org/officeDocument/2006/relationships/notesSlide" Target="../notesSlides/notesSlide6.xml"/><Relationship Id="rId13" Type="http://schemas.openxmlformats.org/officeDocument/2006/relationships/image" Target="../media/image104.png"/><Relationship Id="rId18" Type="http://schemas.openxmlformats.org/officeDocument/2006/relationships/image" Target="../media/image108.png"/><Relationship Id="rId39" Type="http://schemas.openxmlformats.org/officeDocument/2006/relationships/image" Target="../media/image129.png"/><Relationship Id="rId34" Type="http://schemas.openxmlformats.org/officeDocument/2006/relationships/image" Target="../media/image124.png"/><Relationship Id="rId50" Type="http://schemas.openxmlformats.org/officeDocument/2006/relationships/image" Target="../media/image140.png"/><Relationship Id="rId55" Type="http://schemas.openxmlformats.org/officeDocument/2006/relationships/image" Target="../media/image145.png"/><Relationship Id="rId76" Type="http://schemas.openxmlformats.org/officeDocument/2006/relationships/image" Target="../media/image165.png"/><Relationship Id="rId7" Type="http://schemas.openxmlformats.org/officeDocument/2006/relationships/tags" Target="../tags/tag215.xml"/><Relationship Id="rId71" Type="http://schemas.openxmlformats.org/officeDocument/2006/relationships/image" Target="../media/image161.png"/><Relationship Id="rId92" Type="http://schemas.openxmlformats.org/officeDocument/2006/relationships/image" Target="../media/image179.png"/><Relationship Id="rId2" Type="http://schemas.openxmlformats.org/officeDocument/2006/relationships/tags" Target="../tags/tag210.xml"/><Relationship Id="rId29" Type="http://schemas.openxmlformats.org/officeDocument/2006/relationships/image" Target="../media/image119.png"/><Relationship Id="rId24" Type="http://schemas.openxmlformats.org/officeDocument/2006/relationships/image" Target="../media/image114.png"/><Relationship Id="rId40" Type="http://schemas.openxmlformats.org/officeDocument/2006/relationships/image" Target="../media/image130.png"/><Relationship Id="rId45" Type="http://schemas.openxmlformats.org/officeDocument/2006/relationships/image" Target="../media/image135.png"/><Relationship Id="rId66" Type="http://schemas.openxmlformats.org/officeDocument/2006/relationships/image" Target="../media/image156.png"/><Relationship Id="rId87" Type="http://schemas.openxmlformats.org/officeDocument/2006/relationships/image" Target="../media/image174.svg"/><Relationship Id="rId61" Type="http://schemas.openxmlformats.org/officeDocument/2006/relationships/image" Target="../media/image151.png"/><Relationship Id="rId82" Type="http://schemas.openxmlformats.org/officeDocument/2006/relationships/image" Target="../media/image61.png"/><Relationship Id="rId19" Type="http://schemas.openxmlformats.org/officeDocument/2006/relationships/image" Target="../media/image109.svg"/></Relationships>
</file>

<file path=ppt/slides/_rels/slide13.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8.png"/><Relationship Id="rId7" Type="http://schemas.openxmlformats.org/officeDocument/2006/relationships/image" Target="../media/image242.png"/><Relationship Id="rId2" Type="http://schemas.openxmlformats.org/officeDocument/2006/relationships/image" Target="../media/image187.png"/><Relationship Id="rId1" Type="http://schemas.openxmlformats.org/officeDocument/2006/relationships/slideLayout" Target="../slideLayouts/slideLayout21.xml"/><Relationship Id="rId6" Type="http://schemas.openxmlformats.org/officeDocument/2006/relationships/image" Target="../media/image241.png"/><Relationship Id="rId5" Type="http://schemas.openxmlformats.org/officeDocument/2006/relationships/image" Target="../media/image240.png"/><Relationship Id="rId4" Type="http://schemas.openxmlformats.org/officeDocument/2006/relationships/image" Target="../media/image239.png"/></Relationships>
</file>

<file path=ppt/slides/_rels/slide14.xml.rels><?xml version="1.0" encoding="UTF-8" standalone="yes"?>
<Relationships xmlns="http://schemas.openxmlformats.org/package/2006/relationships"><Relationship Id="rId3" Type="http://schemas.openxmlformats.org/officeDocument/2006/relationships/hyperlink" Target="https://technation.io/climate-tech-report-2022/#investment" TargetMode="External"/><Relationship Id="rId2" Type="http://schemas.openxmlformats.org/officeDocument/2006/relationships/image" Target="../media/image18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vestone.com/fr/insight/radar-des-saas-greentechs-2023/" TargetMode="External"/><Relationship Id="rId2" Type="http://schemas.openxmlformats.org/officeDocument/2006/relationships/slideLayout" Target="../slideLayouts/slideLayout21.xml"/><Relationship Id="rId1" Type="http://schemas.openxmlformats.org/officeDocument/2006/relationships/tags" Target="../tags/tag216.xml"/><Relationship Id="rId4" Type="http://schemas.openxmlformats.org/officeDocument/2006/relationships/image" Target="../media/image244.png"/></Relationships>
</file>

<file path=ppt/slides/_rels/slide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182.xml"/><Relationship Id="rId7" Type="http://schemas.openxmlformats.org/officeDocument/2006/relationships/image" Target="../media/image99.jpeg"/><Relationship Id="rId2" Type="http://schemas.openxmlformats.org/officeDocument/2006/relationships/customXml" Target="../../customXml/item6.xml"/><Relationship Id="rId1" Type="http://schemas.openxmlformats.org/officeDocument/2006/relationships/customXml" Target="../../customXml/item2.xml"/><Relationship Id="rId6" Type="http://schemas.openxmlformats.org/officeDocument/2006/relationships/slideLayout" Target="../slideLayouts/slideLayout18.xml"/><Relationship Id="rId5" Type="http://schemas.openxmlformats.org/officeDocument/2006/relationships/tags" Target="../tags/tag184.xml"/><Relationship Id="rId4" Type="http://schemas.openxmlformats.org/officeDocument/2006/relationships/tags" Target="../tags/tag183.xml"/><Relationship Id="rId9" Type="http://schemas.openxmlformats.org/officeDocument/2006/relationships/image" Target="../media/image101.png"/></Relationships>
</file>

<file path=ppt/slides/_rels/slide3.xml.rels><?xml version="1.0" encoding="UTF-8" standalone="yes"?>
<Relationships xmlns="http://schemas.openxmlformats.org/package/2006/relationships"><Relationship Id="rId26" Type="http://schemas.openxmlformats.org/officeDocument/2006/relationships/image" Target="../media/image116.png"/><Relationship Id="rId21" Type="http://schemas.openxmlformats.org/officeDocument/2006/relationships/image" Target="../media/image111.svg"/><Relationship Id="rId42" Type="http://schemas.openxmlformats.org/officeDocument/2006/relationships/image" Target="../media/image132.png"/><Relationship Id="rId47" Type="http://schemas.openxmlformats.org/officeDocument/2006/relationships/image" Target="../media/image137.png"/><Relationship Id="rId63" Type="http://schemas.openxmlformats.org/officeDocument/2006/relationships/image" Target="../media/image153.png"/><Relationship Id="rId68" Type="http://schemas.openxmlformats.org/officeDocument/2006/relationships/image" Target="../media/image158.png"/><Relationship Id="rId84" Type="http://schemas.openxmlformats.org/officeDocument/2006/relationships/image" Target="../media/image171.png"/><Relationship Id="rId89" Type="http://schemas.openxmlformats.org/officeDocument/2006/relationships/image" Target="../media/image176.svg"/><Relationship Id="rId16" Type="http://schemas.openxmlformats.org/officeDocument/2006/relationships/image" Target="../media/image106.png"/><Relationship Id="rId11" Type="http://schemas.openxmlformats.org/officeDocument/2006/relationships/oleObject" Target="../embeddings/oleObject1.bin"/><Relationship Id="rId32" Type="http://schemas.openxmlformats.org/officeDocument/2006/relationships/image" Target="../media/image122.png"/><Relationship Id="rId37" Type="http://schemas.openxmlformats.org/officeDocument/2006/relationships/image" Target="../media/image127.png"/><Relationship Id="rId53" Type="http://schemas.openxmlformats.org/officeDocument/2006/relationships/image" Target="../media/image143.png"/><Relationship Id="rId58" Type="http://schemas.openxmlformats.org/officeDocument/2006/relationships/image" Target="../media/image148.png"/><Relationship Id="rId74" Type="http://schemas.openxmlformats.org/officeDocument/2006/relationships/image" Target="../media/image164.png"/><Relationship Id="rId79" Type="http://schemas.openxmlformats.org/officeDocument/2006/relationships/image" Target="../media/image168.svg"/><Relationship Id="rId5" Type="http://schemas.openxmlformats.org/officeDocument/2006/relationships/tags" Target="../tags/tag188.xml"/><Relationship Id="rId90" Type="http://schemas.openxmlformats.org/officeDocument/2006/relationships/image" Target="../media/image177.png"/><Relationship Id="rId14" Type="http://schemas.openxmlformats.org/officeDocument/2006/relationships/oleObject" Target="../embeddings/oleObject2.bin"/><Relationship Id="rId22" Type="http://schemas.openxmlformats.org/officeDocument/2006/relationships/image" Target="../media/image112.png"/><Relationship Id="rId27" Type="http://schemas.openxmlformats.org/officeDocument/2006/relationships/image" Target="../media/image117.png"/><Relationship Id="rId30" Type="http://schemas.openxmlformats.org/officeDocument/2006/relationships/image" Target="../media/image120.png"/><Relationship Id="rId35" Type="http://schemas.openxmlformats.org/officeDocument/2006/relationships/image" Target="../media/image125.png"/><Relationship Id="rId43" Type="http://schemas.openxmlformats.org/officeDocument/2006/relationships/image" Target="../media/image133.png"/><Relationship Id="rId48" Type="http://schemas.openxmlformats.org/officeDocument/2006/relationships/image" Target="../media/image138.png"/><Relationship Id="rId56" Type="http://schemas.openxmlformats.org/officeDocument/2006/relationships/image" Target="../media/image146.png"/><Relationship Id="rId64" Type="http://schemas.openxmlformats.org/officeDocument/2006/relationships/image" Target="../media/image154.png"/><Relationship Id="rId69" Type="http://schemas.openxmlformats.org/officeDocument/2006/relationships/image" Target="../media/image159.png"/><Relationship Id="rId77" Type="http://schemas.openxmlformats.org/officeDocument/2006/relationships/image" Target="../media/image166.svg"/><Relationship Id="rId8" Type="http://schemas.openxmlformats.org/officeDocument/2006/relationships/slideLayout" Target="../slideLayouts/slideLayout17.xml"/><Relationship Id="rId51" Type="http://schemas.openxmlformats.org/officeDocument/2006/relationships/image" Target="../media/image141.png"/><Relationship Id="rId72" Type="http://schemas.openxmlformats.org/officeDocument/2006/relationships/image" Target="../media/image162.png"/><Relationship Id="rId80" Type="http://schemas.openxmlformats.org/officeDocument/2006/relationships/image" Target="../media/image169.png"/><Relationship Id="rId85" Type="http://schemas.openxmlformats.org/officeDocument/2006/relationships/image" Target="../media/image172.svg"/><Relationship Id="rId3" Type="http://schemas.openxmlformats.org/officeDocument/2006/relationships/tags" Target="../tags/tag186.xml"/><Relationship Id="rId12" Type="http://schemas.openxmlformats.org/officeDocument/2006/relationships/image" Target="../media/image102.emf"/><Relationship Id="rId17" Type="http://schemas.openxmlformats.org/officeDocument/2006/relationships/image" Target="../media/image107.svg"/><Relationship Id="rId25" Type="http://schemas.openxmlformats.org/officeDocument/2006/relationships/image" Target="../media/image115.png"/><Relationship Id="rId33" Type="http://schemas.openxmlformats.org/officeDocument/2006/relationships/image" Target="../media/image123.png"/><Relationship Id="rId38" Type="http://schemas.openxmlformats.org/officeDocument/2006/relationships/image" Target="../media/image128.png"/><Relationship Id="rId46" Type="http://schemas.openxmlformats.org/officeDocument/2006/relationships/image" Target="../media/image136.png"/><Relationship Id="rId59" Type="http://schemas.openxmlformats.org/officeDocument/2006/relationships/image" Target="../media/image149.png"/><Relationship Id="rId67" Type="http://schemas.openxmlformats.org/officeDocument/2006/relationships/image" Target="../media/image157.png"/><Relationship Id="rId20" Type="http://schemas.openxmlformats.org/officeDocument/2006/relationships/image" Target="../media/image110.png"/><Relationship Id="rId41" Type="http://schemas.openxmlformats.org/officeDocument/2006/relationships/image" Target="../media/image131.png"/><Relationship Id="rId54" Type="http://schemas.openxmlformats.org/officeDocument/2006/relationships/image" Target="../media/image144.png"/><Relationship Id="rId62" Type="http://schemas.openxmlformats.org/officeDocument/2006/relationships/image" Target="../media/image152.png"/><Relationship Id="rId70" Type="http://schemas.openxmlformats.org/officeDocument/2006/relationships/image" Target="../media/image160.png"/><Relationship Id="rId75" Type="http://schemas.microsoft.com/office/2007/relationships/hdphoto" Target="../media/hdphoto1.wdp"/><Relationship Id="rId83" Type="http://schemas.openxmlformats.org/officeDocument/2006/relationships/image" Target="../media/image62.svg"/><Relationship Id="rId88" Type="http://schemas.openxmlformats.org/officeDocument/2006/relationships/image" Target="../media/image175.png"/><Relationship Id="rId91" Type="http://schemas.openxmlformats.org/officeDocument/2006/relationships/image" Target="../media/image178.png"/><Relationship Id="rId1" Type="http://schemas.openxmlformats.org/officeDocument/2006/relationships/vmlDrawing" Target="../drawings/vmlDrawing1.vml"/><Relationship Id="rId6" Type="http://schemas.openxmlformats.org/officeDocument/2006/relationships/tags" Target="../tags/tag189.xml"/><Relationship Id="rId15" Type="http://schemas.openxmlformats.org/officeDocument/2006/relationships/image" Target="../media/image105.png"/><Relationship Id="rId23" Type="http://schemas.openxmlformats.org/officeDocument/2006/relationships/image" Target="../media/image113.png"/><Relationship Id="rId28" Type="http://schemas.openxmlformats.org/officeDocument/2006/relationships/image" Target="../media/image118.png"/><Relationship Id="rId36" Type="http://schemas.openxmlformats.org/officeDocument/2006/relationships/image" Target="../media/image126.png"/><Relationship Id="rId49" Type="http://schemas.openxmlformats.org/officeDocument/2006/relationships/image" Target="../media/image139.png"/><Relationship Id="rId57" Type="http://schemas.openxmlformats.org/officeDocument/2006/relationships/image" Target="../media/image147.png"/><Relationship Id="rId10" Type="http://schemas.openxmlformats.org/officeDocument/2006/relationships/image" Target="../media/image103.png"/><Relationship Id="rId31" Type="http://schemas.openxmlformats.org/officeDocument/2006/relationships/image" Target="../media/image121.png"/><Relationship Id="rId44" Type="http://schemas.openxmlformats.org/officeDocument/2006/relationships/image" Target="../media/image134.png"/><Relationship Id="rId52" Type="http://schemas.openxmlformats.org/officeDocument/2006/relationships/image" Target="../media/image142.png"/><Relationship Id="rId60" Type="http://schemas.openxmlformats.org/officeDocument/2006/relationships/image" Target="../media/image150.png"/><Relationship Id="rId65" Type="http://schemas.openxmlformats.org/officeDocument/2006/relationships/image" Target="../media/image155.png"/><Relationship Id="rId73" Type="http://schemas.openxmlformats.org/officeDocument/2006/relationships/image" Target="../media/image163.png"/><Relationship Id="rId78" Type="http://schemas.openxmlformats.org/officeDocument/2006/relationships/image" Target="../media/image167.png"/><Relationship Id="rId81" Type="http://schemas.openxmlformats.org/officeDocument/2006/relationships/image" Target="../media/image170.svg"/><Relationship Id="rId86" Type="http://schemas.openxmlformats.org/officeDocument/2006/relationships/image" Target="../media/image173.png"/><Relationship Id="rId4" Type="http://schemas.openxmlformats.org/officeDocument/2006/relationships/tags" Target="../tags/tag187.xml"/><Relationship Id="rId9" Type="http://schemas.openxmlformats.org/officeDocument/2006/relationships/notesSlide" Target="../notesSlides/notesSlide1.xml"/><Relationship Id="rId13" Type="http://schemas.openxmlformats.org/officeDocument/2006/relationships/image" Target="../media/image104.png"/><Relationship Id="rId18" Type="http://schemas.openxmlformats.org/officeDocument/2006/relationships/image" Target="../media/image108.png"/><Relationship Id="rId39" Type="http://schemas.openxmlformats.org/officeDocument/2006/relationships/image" Target="../media/image129.png"/><Relationship Id="rId34" Type="http://schemas.openxmlformats.org/officeDocument/2006/relationships/image" Target="../media/image124.png"/><Relationship Id="rId50" Type="http://schemas.openxmlformats.org/officeDocument/2006/relationships/image" Target="../media/image140.png"/><Relationship Id="rId55" Type="http://schemas.openxmlformats.org/officeDocument/2006/relationships/image" Target="../media/image145.png"/><Relationship Id="rId76" Type="http://schemas.openxmlformats.org/officeDocument/2006/relationships/image" Target="../media/image165.png"/><Relationship Id="rId7" Type="http://schemas.openxmlformats.org/officeDocument/2006/relationships/tags" Target="../tags/tag190.xml"/><Relationship Id="rId71" Type="http://schemas.openxmlformats.org/officeDocument/2006/relationships/image" Target="../media/image161.png"/><Relationship Id="rId92" Type="http://schemas.openxmlformats.org/officeDocument/2006/relationships/image" Target="../media/image179.png"/><Relationship Id="rId2" Type="http://schemas.openxmlformats.org/officeDocument/2006/relationships/tags" Target="../tags/tag185.xml"/><Relationship Id="rId29" Type="http://schemas.openxmlformats.org/officeDocument/2006/relationships/image" Target="../media/image119.png"/><Relationship Id="rId24" Type="http://schemas.openxmlformats.org/officeDocument/2006/relationships/image" Target="../media/image114.png"/><Relationship Id="rId40" Type="http://schemas.openxmlformats.org/officeDocument/2006/relationships/image" Target="../media/image130.png"/><Relationship Id="rId45" Type="http://schemas.openxmlformats.org/officeDocument/2006/relationships/image" Target="../media/image135.png"/><Relationship Id="rId66" Type="http://schemas.openxmlformats.org/officeDocument/2006/relationships/image" Target="../media/image156.png"/><Relationship Id="rId87" Type="http://schemas.openxmlformats.org/officeDocument/2006/relationships/image" Target="../media/image174.svg"/><Relationship Id="rId61" Type="http://schemas.openxmlformats.org/officeDocument/2006/relationships/image" Target="../media/image151.png"/><Relationship Id="rId82" Type="http://schemas.openxmlformats.org/officeDocument/2006/relationships/image" Target="../media/image61.png"/><Relationship Id="rId19" Type="http://schemas.openxmlformats.org/officeDocument/2006/relationships/image" Target="../media/image109.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17.xml"/><Relationship Id="rId4" Type="http://schemas.openxmlformats.org/officeDocument/2006/relationships/image" Target="../media/image182.png"/></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83.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6.svg"/><Relationship Id="rId5" Type="http://schemas.openxmlformats.org/officeDocument/2006/relationships/image" Target="../media/image185.png"/><Relationship Id="rId4" Type="http://schemas.openxmlformats.org/officeDocument/2006/relationships/image" Target="../media/image184.sv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13" Type="http://schemas.openxmlformats.org/officeDocument/2006/relationships/tags" Target="../tags/tag203.xml"/><Relationship Id="rId18" Type="http://schemas.openxmlformats.org/officeDocument/2006/relationships/image" Target="../media/image187.png"/><Relationship Id="rId26" Type="http://schemas.openxmlformats.org/officeDocument/2006/relationships/image" Target="../media/image195.svg"/><Relationship Id="rId39" Type="http://schemas.openxmlformats.org/officeDocument/2006/relationships/image" Target="../media/image205.png"/><Relationship Id="rId21" Type="http://schemas.openxmlformats.org/officeDocument/2006/relationships/image" Target="../media/image190.png"/><Relationship Id="rId34" Type="http://schemas.microsoft.com/office/2007/relationships/hdphoto" Target="../media/hdphoto2.wdp"/><Relationship Id="rId42" Type="http://schemas.microsoft.com/office/2007/relationships/hdphoto" Target="../media/hdphoto6.wdp"/><Relationship Id="rId7" Type="http://schemas.openxmlformats.org/officeDocument/2006/relationships/tags" Target="../tags/tag197.xml"/><Relationship Id="rId2" Type="http://schemas.openxmlformats.org/officeDocument/2006/relationships/tags" Target="../tags/tag192.xml"/><Relationship Id="rId16" Type="http://schemas.openxmlformats.org/officeDocument/2006/relationships/slideLayout" Target="../slideLayouts/slideLayout25.xml"/><Relationship Id="rId20" Type="http://schemas.openxmlformats.org/officeDocument/2006/relationships/image" Target="../media/image189.svg"/><Relationship Id="rId29" Type="http://schemas.openxmlformats.org/officeDocument/2006/relationships/image" Target="../media/image198.png"/><Relationship Id="rId41" Type="http://schemas.openxmlformats.org/officeDocument/2006/relationships/image" Target="../media/image206.png"/><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24" Type="http://schemas.openxmlformats.org/officeDocument/2006/relationships/image" Target="../media/image193.svg"/><Relationship Id="rId32" Type="http://schemas.openxmlformats.org/officeDocument/2006/relationships/image" Target="../media/image201.svg"/><Relationship Id="rId37" Type="http://schemas.openxmlformats.org/officeDocument/2006/relationships/image" Target="../media/image204.png"/><Relationship Id="rId40" Type="http://schemas.microsoft.com/office/2007/relationships/hdphoto" Target="../media/hdphoto5.wdp"/><Relationship Id="rId5" Type="http://schemas.openxmlformats.org/officeDocument/2006/relationships/tags" Target="../tags/tag195.xml"/><Relationship Id="rId15" Type="http://schemas.openxmlformats.org/officeDocument/2006/relationships/tags" Target="../tags/tag205.xml"/><Relationship Id="rId23" Type="http://schemas.openxmlformats.org/officeDocument/2006/relationships/image" Target="../media/image192.png"/><Relationship Id="rId28" Type="http://schemas.openxmlformats.org/officeDocument/2006/relationships/image" Target="../media/image197.svg"/><Relationship Id="rId36" Type="http://schemas.microsoft.com/office/2007/relationships/hdphoto" Target="../media/hdphoto3.wdp"/><Relationship Id="rId10" Type="http://schemas.openxmlformats.org/officeDocument/2006/relationships/tags" Target="../tags/tag200.xml"/><Relationship Id="rId19" Type="http://schemas.openxmlformats.org/officeDocument/2006/relationships/image" Target="../media/image188.png"/><Relationship Id="rId31" Type="http://schemas.openxmlformats.org/officeDocument/2006/relationships/image" Target="../media/image200.png"/><Relationship Id="rId44" Type="http://schemas.microsoft.com/office/2007/relationships/hdphoto" Target="../media/hdphoto7.wdp"/><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image" Target="../media/image191.svg"/><Relationship Id="rId27" Type="http://schemas.openxmlformats.org/officeDocument/2006/relationships/image" Target="../media/image196.png"/><Relationship Id="rId30" Type="http://schemas.openxmlformats.org/officeDocument/2006/relationships/image" Target="../media/image199.svg"/><Relationship Id="rId35" Type="http://schemas.openxmlformats.org/officeDocument/2006/relationships/image" Target="../media/image203.png"/><Relationship Id="rId43" Type="http://schemas.openxmlformats.org/officeDocument/2006/relationships/image" Target="../media/image207.png"/><Relationship Id="rId8" Type="http://schemas.openxmlformats.org/officeDocument/2006/relationships/tags" Target="../tags/tag198.xml"/><Relationship Id="rId3" Type="http://schemas.openxmlformats.org/officeDocument/2006/relationships/tags" Target="../tags/tag193.xml"/><Relationship Id="rId12" Type="http://schemas.openxmlformats.org/officeDocument/2006/relationships/tags" Target="../tags/tag202.xml"/><Relationship Id="rId17" Type="http://schemas.openxmlformats.org/officeDocument/2006/relationships/notesSlide" Target="../notesSlides/notesSlide3.xml"/><Relationship Id="rId25" Type="http://schemas.openxmlformats.org/officeDocument/2006/relationships/image" Target="../media/image194.png"/><Relationship Id="rId33" Type="http://schemas.openxmlformats.org/officeDocument/2006/relationships/image" Target="../media/image202.png"/><Relationship Id="rId38"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184.svg"/><Relationship Id="rId13" Type="http://schemas.openxmlformats.org/officeDocument/2006/relationships/image" Target="../media/image216.png"/><Relationship Id="rId3" Type="http://schemas.openxmlformats.org/officeDocument/2006/relationships/image" Target="../media/image208.png"/><Relationship Id="rId7" Type="http://schemas.openxmlformats.org/officeDocument/2006/relationships/image" Target="../media/image183.png"/><Relationship Id="rId12" Type="http://schemas.openxmlformats.org/officeDocument/2006/relationships/image" Target="../media/image21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11.svg"/><Relationship Id="rId11" Type="http://schemas.openxmlformats.org/officeDocument/2006/relationships/image" Target="../media/image214.png"/><Relationship Id="rId5" Type="http://schemas.openxmlformats.org/officeDocument/2006/relationships/image" Target="../media/image210.png"/><Relationship Id="rId10" Type="http://schemas.openxmlformats.org/officeDocument/2006/relationships/image" Target="../media/image213.png"/><Relationship Id="rId4" Type="http://schemas.openxmlformats.org/officeDocument/2006/relationships/image" Target="../media/image209.svg"/><Relationship Id="rId9" Type="http://schemas.openxmlformats.org/officeDocument/2006/relationships/image" Target="../media/image212.png"/><Relationship Id="rId14" Type="http://schemas.openxmlformats.org/officeDocument/2006/relationships/image" Target="../media/image2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
            <a:extLst>
              <a:ext uri="{FF2B5EF4-FFF2-40B4-BE49-F238E27FC236}">
                <a16:creationId xmlns:a16="http://schemas.microsoft.com/office/drawing/2014/main" id="{CD8E3DAC-FCF7-5B91-BE11-47B11C64717E}"/>
              </a:ext>
            </a:extLst>
          </p:cNvPr>
          <p:cNvPicPr>
            <a:picLocks noGrp="1" noChangeAspect="1"/>
          </p:cNvPicPr>
          <p:nvPr>
            <p:ph type="pic" sz="quarter" idx="10"/>
            <p:custDataLst>
              <p:tags r:id="rId1"/>
            </p:custDataLst>
          </p:nvPr>
        </p:nvPicPr>
        <p:blipFill rotWithShape="1">
          <a:blip r:embed="rId3">
            <a:extLst>
              <a:ext uri="{28A0092B-C50C-407E-A947-70E740481C1C}">
                <a14:useLocalDpi xmlns:a14="http://schemas.microsoft.com/office/drawing/2010/main" val="0"/>
              </a:ext>
            </a:extLst>
          </a:blip>
          <a:srcRect l="12187" r="12187"/>
          <a:stretch/>
        </p:blipFill>
        <p:spPr>
          <a:xfrm>
            <a:off x="0" y="2"/>
            <a:ext cx="7519015" cy="6621613"/>
          </a:xfrm>
        </p:spPr>
      </p:pic>
      <p:sp>
        <p:nvSpPr>
          <p:cNvPr id="4" name="Titre 3">
            <a:extLst>
              <a:ext uri="{FF2B5EF4-FFF2-40B4-BE49-F238E27FC236}">
                <a16:creationId xmlns:a16="http://schemas.microsoft.com/office/drawing/2014/main" id="{091D3B43-F058-A088-7A47-E61E87B2C47A}"/>
              </a:ext>
            </a:extLst>
          </p:cNvPr>
          <p:cNvSpPr>
            <a:spLocks noGrp="1"/>
          </p:cNvSpPr>
          <p:nvPr>
            <p:ph type="title"/>
          </p:nvPr>
        </p:nvSpPr>
        <p:spPr/>
        <p:txBody>
          <a:bodyPr/>
          <a:lstStyle/>
          <a:p>
            <a:r>
              <a:rPr lang="en-GB" dirty="0"/>
              <a:t>Radar Saas GreenTech</a:t>
            </a:r>
          </a:p>
        </p:txBody>
      </p:sp>
      <p:sp>
        <p:nvSpPr>
          <p:cNvPr id="5" name="Espace réservé du texte 4">
            <a:extLst>
              <a:ext uri="{FF2B5EF4-FFF2-40B4-BE49-F238E27FC236}">
                <a16:creationId xmlns:a16="http://schemas.microsoft.com/office/drawing/2014/main" id="{CD08AF7E-2B61-FCEF-30FE-C005275B5B7D}"/>
              </a:ext>
            </a:extLst>
          </p:cNvPr>
          <p:cNvSpPr>
            <a:spLocks noGrp="1"/>
          </p:cNvSpPr>
          <p:nvPr>
            <p:ph type="body" sz="quarter" idx="15"/>
          </p:nvPr>
        </p:nvSpPr>
        <p:spPr/>
        <p:txBody>
          <a:bodyPr/>
          <a:lstStyle/>
          <a:p>
            <a:r>
              <a:rPr lang="en-GB" dirty="0"/>
              <a:t>Study overview</a:t>
            </a:r>
          </a:p>
        </p:txBody>
      </p:sp>
    </p:spTree>
    <p:extLst>
      <p:ext uri="{BB962C8B-B14F-4D97-AF65-F5344CB8AC3E}">
        <p14:creationId xmlns:p14="http://schemas.microsoft.com/office/powerpoint/2010/main" val="222973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FC161EEB-EBB3-E74B-1E3E-F2DE2C9A926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4017" r="52397" b="18929"/>
          <a:stretch/>
        </p:blipFill>
        <p:spPr>
          <a:xfrm>
            <a:off x="0" y="2884560"/>
            <a:ext cx="6042109" cy="3973439"/>
          </a:xfrm>
          <a:prstGeom prst="rect">
            <a:avLst/>
          </a:prstGeom>
        </p:spPr>
      </p:pic>
      <p:sp>
        <p:nvSpPr>
          <p:cNvPr id="36" name="Rectangle 35">
            <a:extLst>
              <a:ext uri="{FF2B5EF4-FFF2-40B4-BE49-F238E27FC236}">
                <a16:creationId xmlns:a16="http://schemas.microsoft.com/office/drawing/2014/main" id="{B03CA27F-A639-B538-DAD9-872675B118BD}"/>
              </a:ext>
            </a:extLst>
          </p:cNvPr>
          <p:cNvSpPr>
            <a:spLocks/>
          </p:cNvSpPr>
          <p:nvPr/>
        </p:nvSpPr>
        <p:spPr>
          <a:xfrm rot="10800000">
            <a:off x="0" y="2867764"/>
            <a:ext cx="6042108" cy="3990231"/>
          </a:xfrm>
          <a:prstGeom prst="rect">
            <a:avLst/>
          </a:prstGeom>
          <a:gradFill>
            <a:gsLst>
              <a:gs pos="32000">
                <a:schemeClr val="bg2">
                  <a:alpha val="50000"/>
                </a:schemeClr>
              </a:gs>
              <a:gs pos="90000">
                <a:srgbClr val="503078">
                  <a:alpha val="99000"/>
                </a:srgbClr>
              </a:gs>
              <a:gs pos="50000">
                <a:srgbClr val="503078">
                  <a:alpha val="68000"/>
                </a:srgbClr>
              </a:gs>
              <a:gs pos="68000">
                <a:srgbClr val="503078">
                  <a:alpha val="85000"/>
                </a:srgbClr>
              </a:gs>
              <a:gs pos="80000">
                <a:srgbClr val="503078">
                  <a:alpha val="98000"/>
                </a:srgbClr>
              </a:gs>
              <a:gs pos="100000">
                <a:schemeClr val="bg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 name="Titre 1">
            <a:extLst>
              <a:ext uri="{FF2B5EF4-FFF2-40B4-BE49-F238E27FC236}">
                <a16:creationId xmlns:a16="http://schemas.microsoft.com/office/drawing/2014/main" id="{AEF45CA2-3800-4CD5-903F-0E62F05223D2}"/>
              </a:ext>
            </a:extLst>
          </p:cNvPr>
          <p:cNvSpPr>
            <a:spLocks noGrp="1"/>
          </p:cNvSpPr>
          <p:nvPr>
            <p:ph type="title"/>
          </p:nvPr>
        </p:nvSpPr>
        <p:spPr>
          <a:xfrm>
            <a:off x="425354" y="404665"/>
            <a:ext cx="11342769" cy="936773"/>
          </a:xfrm>
        </p:spPr>
        <p:txBody>
          <a:bodyPr/>
          <a:lstStyle/>
          <a:p>
            <a:pPr defTabSz="914400"/>
            <a:r>
              <a:rPr lang="en-GB" dirty="0">
                <a:latin typeface="Gotham Bold" pitchFamily="50" charset="0"/>
                <a:cs typeface="Gotham Bold" pitchFamily="50" charset="0"/>
              </a:rPr>
              <a:t>Green start-ups: homogenous solutions forcing SaaS GreenTech to develop differentiation strategies</a:t>
            </a:r>
          </a:p>
        </p:txBody>
      </p:sp>
      <p:sp>
        <p:nvSpPr>
          <p:cNvPr id="3" name="Espace réservé du texte 2">
            <a:extLst>
              <a:ext uri="{FF2B5EF4-FFF2-40B4-BE49-F238E27FC236}">
                <a16:creationId xmlns:a16="http://schemas.microsoft.com/office/drawing/2014/main" id="{DA0F4998-5922-4F63-9CCA-422DD6FDA6FB}"/>
              </a:ext>
            </a:extLst>
          </p:cNvPr>
          <p:cNvSpPr>
            <a:spLocks noGrp="1"/>
          </p:cNvSpPr>
          <p:nvPr>
            <p:ph type="body" sz="quarter" idx="13"/>
          </p:nvPr>
        </p:nvSpPr>
        <p:spPr/>
        <p:txBody>
          <a:bodyPr/>
          <a:lstStyle/>
          <a:p>
            <a:r>
              <a:rPr lang="en-GB" sz="1400" cap="small" spc="300" dirty="0">
                <a:solidFill>
                  <a:srgbClr val="21A6A6"/>
                </a:solidFill>
                <a:latin typeface="Gotham Book" pitchFamily="50" charset="0"/>
                <a:cs typeface="Gotham Book" pitchFamily="50" charset="0"/>
              </a:rPr>
              <a:t>Our main learnings</a:t>
            </a:r>
          </a:p>
        </p:txBody>
      </p:sp>
      <p:sp>
        <p:nvSpPr>
          <p:cNvPr id="134" name="Rectangle : coins arrondis 133">
            <a:extLst>
              <a:ext uri="{FF2B5EF4-FFF2-40B4-BE49-F238E27FC236}">
                <a16:creationId xmlns:a16="http://schemas.microsoft.com/office/drawing/2014/main" id="{9C0D321E-7E27-4C5E-A6E6-4363CAA53564}"/>
              </a:ext>
            </a:extLst>
          </p:cNvPr>
          <p:cNvSpPr>
            <a:spLocks/>
          </p:cNvSpPr>
          <p:nvPr/>
        </p:nvSpPr>
        <p:spPr>
          <a:xfrm>
            <a:off x="6364826" y="1180461"/>
            <a:ext cx="5318945" cy="461665"/>
          </a:xfrm>
          <a:prstGeom prst="roundRect">
            <a:avLst>
              <a:gd name="adj" fmla="val 0"/>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2"/>
                </a:solidFill>
                <a:latin typeface="+mj-lt"/>
                <a:ea typeface="+mj-ea"/>
                <a:cs typeface="+mj-cs"/>
              </a:rPr>
              <a:t>There are two main ways in which start-ups in these fields can differentiate themselves:</a:t>
            </a:r>
          </a:p>
        </p:txBody>
      </p:sp>
      <p:sp>
        <p:nvSpPr>
          <p:cNvPr id="135" name="ZoneTexte 134">
            <a:extLst>
              <a:ext uri="{FF2B5EF4-FFF2-40B4-BE49-F238E27FC236}">
                <a16:creationId xmlns:a16="http://schemas.microsoft.com/office/drawing/2014/main" id="{484897A6-9C41-4D90-A17B-B8EB08B5DDF5}"/>
              </a:ext>
            </a:extLst>
          </p:cNvPr>
          <p:cNvSpPr txBox="1">
            <a:spLocks/>
          </p:cNvSpPr>
          <p:nvPr/>
        </p:nvSpPr>
        <p:spPr>
          <a:xfrm>
            <a:off x="6531897" y="1833699"/>
            <a:ext cx="2724931" cy="1015663"/>
          </a:xfrm>
          <a:prstGeom prst="rect">
            <a:avLst/>
          </a:prstGeom>
          <a:noFill/>
        </p:spPr>
        <p:txBody>
          <a:bodyPr wrap="square" lIns="108000" rIns="108000" rtlCol="0">
            <a:spAutoFit/>
          </a:bodyPr>
          <a:lstStyle/>
          <a:p>
            <a:pPr algn="ctr"/>
            <a:r>
              <a:rPr lang="en-GB" sz="1200" dirty="0">
                <a:solidFill>
                  <a:schemeClr val="accent6">
                    <a:lumMod val="100000"/>
                  </a:schemeClr>
                </a:solidFill>
                <a:latin typeface="+mj-lt"/>
                <a:ea typeface="+mj-ea"/>
                <a:cs typeface="+mj-cs"/>
              </a:rPr>
              <a:t>Differentiation through service levels:</a:t>
            </a:r>
          </a:p>
          <a:p>
            <a:pPr algn="ctr"/>
            <a:r>
              <a:rPr lang="en-GB" sz="900" dirty="0">
                <a:solidFill>
                  <a:schemeClr val="tx1">
                    <a:lumMod val="100000"/>
                  </a:schemeClr>
                </a:solidFill>
              </a:rPr>
              <a:t>Start-ups will differentiate themselves by offering additional levels of service. They partner with consultancies to offer support in using the tools.</a:t>
            </a:r>
          </a:p>
        </p:txBody>
      </p:sp>
      <p:sp>
        <p:nvSpPr>
          <p:cNvPr id="136" name="ZoneTexte 135">
            <a:extLst>
              <a:ext uri="{FF2B5EF4-FFF2-40B4-BE49-F238E27FC236}">
                <a16:creationId xmlns:a16="http://schemas.microsoft.com/office/drawing/2014/main" id="{5383F1EA-D3FF-40C3-B532-088D950F44E7}"/>
              </a:ext>
            </a:extLst>
          </p:cNvPr>
          <p:cNvSpPr txBox="1">
            <a:spLocks/>
          </p:cNvSpPr>
          <p:nvPr/>
        </p:nvSpPr>
        <p:spPr>
          <a:xfrm>
            <a:off x="6531897" y="2927027"/>
            <a:ext cx="2724931" cy="877163"/>
          </a:xfrm>
          <a:prstGeom prst="rect">
            <a:avLst/>
          </a:prstGeom>
          <a:noFill/>
        </p:spPr>
        <p:txBody>
          <a:bodyPr wrap="square" lIns="108000" rIns="108000" rtlCol="0">
            <a:spAutoFit/>
          </a:bodyPr>
          <a:lstStyle/>
          <a:p>
            <a:pPr algn="ctr"/>
            <a:r>
              <a:rPr lang="en-GB" sz="1200" dirty="0">
                <a:solidFill>
                  <a:schemeClr val="accent6">
                    <a:lumMod val="100000"/>
                  </a:schemeClr>
                </a:solidFill>
                <a:latin typeface="+mj-lt"/>
                <a:ea typeface="+mj-ea"/>
                <a:cs typeface="+mj-cs"/>
              </a:rPr>
              <a:t>Differentiation by the type of market addressed: </a:t>
            </a:r>
          </a:p>
          <a:p>
            <a:pPr algn="ctr"/>
            <a:r>
              <a:rPr lang="en-GB" sz="900" dirty="0">
                <a:solidFill>
                  <a:schemeClr val="tx1">
                    <a:lumMod val="100000"/>
                  </a:schemeClr>
                </a:solidFill>
              </a:rPr>
              <a:t>Start-ups can position their offerings by focusing on specific markets, such as transport or digital.</a:t>
            </a:r>
          </a:p>
        </p:txBody>
      </p:sp>
      <p:sp>
        <p:nvSpPr>
          <p:cNvPr id="138" name="TextBox 7">
            <a:extLst>
              <a:ext uri="{FF2B5EF4-FFF2-40B4-BE49-F238E27FC236}">
                <a16:creationId xmlns:a16="http://schemas.microsoft.com/office/drawing/2014/main" id="{C25AF829-D14C-4C7C-9A1A-0978B3F3B0D3}"/>
              </a:ext>
            </a:extLst>
          </p:cNvPr>
          <p:cNvSpPr txBox="1"/>
          <p:nvPr/>
        </p:nvSpPr>
        <p:spPr>
          <a:xfrm rot="16200000">
            <a:off x="8591602" y="2866721"/>
            <a:ext cx="1659109"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dirty="0">
                <a:solidFill>
                  <a:schemeClr val="bg2"/>
                </a:solidFill>
                <a:latin typeface="+mj-lt"/>
                <a:ea typeface="+mj-ea"/>
                <a:cs typeface="+mj-cs"/>
              </a:rPr>
              <a:t>Addressed market </a:t>
            </a:r>
          </a:p>
        </p:txBody>
      </p:sp>
      <p:sp>
        <p:nvSpPr>
          <p:cNvPr id="146" name="Rounded Rectangle 6">
            <a:extLst>
              <a:ext uri="{FF2B5EF4-FFF2-40B4-BE49-F238E27FC236}">
                <a16:creationId xmlns:a16="http://schemas.microsoft.com/office/drawing/2014/main" id="{F800B3AA-03DC-457E-AAA8-26E34F005D42}"/>
              </a:ext>
            </a:extLst>
          </p:cNvPr>
          <p:cNvSpPr>
            <a:spLocks/>
          </p:cNvSpPr>
          <p:nvPr/>
        </p:nvSpPr>
        <p:spPr>
          <a:xfrm>
            <a:off x="9758376" y="2065576"/>
            <a:ext cx="1019026" cy="923419"/>
          </a:xfrm>
          <a:prstGeom prst="rect">
            <a:avLst/>
          </a:prstGeom>
          <a:solidFill>
            <a:schemeClr val="bg1">
              <a:lumMod val="95000"/>
            </a:scheme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ea typeface="+mn-ea"/>
              <a:cs typeface="+mn-cs"/>
            </a:endParaRPr>
          </a:p>
        </p:txBody>
      </p:sp>
      <p:sp>
        <p:nvSpPr>
          <p:cNvPr id="141" name="TextBox 29">
            <a:extLst>
              <a:ext uri="{FF2B5EF4-FFF2-40B4-BE49-F238E27FC236}">
                <a16:creationId xmlns:a16="http://schemas.microsoft.com/office/drawing/2014/main" id="{88A4806A-ED79-47AA-B217-AC1678474F17}"/>
              </a:ext>
            </a:extLst>
          </p:cNvPr>
          <p:cNvSpPr txBox="1"/>
          <p:nvPr/>
        </p:nvSpPr>
        <p:spPr>
          <a:xfrm rot="16200000">
            <a:off x="9282562" y="2314102"/>
            <a:ext cx="631904"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i="1" dirty="0">
                <a:solidFill>
                  <a:schemeClr val="bg2"/>
                </a:solidFill>
                <a:ea typeface="+mj-ea"/>
                <a:cs typeface="+mj-cs"/>
              </a:rPr>
              <a:t>Niche</a:t>
            </a:r>
          </a:p>
        </p:txBody>
      </p:sp>
      <p:sp>
        <p:nvSpPr>
          <p:cNvPr id="142" name="TextBox 30">
            <a:extLst>
              <a:ext uri="{FF2B5EF4-FFF2-40B4-BE49-F238E27FC236}">
                <a16:creationId xmlns:a16="http://schemas.microsoft.com/office/drawing/2014/main" id="{F5591993-526B-4576-ADB7-238B10C6B522}"/>
              </a:ext>
            </a:extLst>
          </p:cNvPr>
          <p:cNvSpPr txBox="1"/>
          <p:nvPr/>
        </p:nvSpPr>
        <p:spPr>
          <a:xfrm rot="16200000">
            <a:off x="9250504" y="3345131"/>
            <a:ext cx="696024"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i="1" dirty="0">
                <a:solidFill>
                  <a:schemeClr val="bg2"/>
                </a:solidFill>
                <a:ea typeface="+mj-ea"/>
                <a:cs typeface="+mj-cs"/>
              </a:rPr>
              <a:t>Global</a:t>
            </a:r>
          </a:p>
        </p:txBody>
      </p:sp>
      <p:sp>
        <p:nvSpPr>
          <p:cNvPr id="143" name="TextBox 31">
            <a:extLst>
              <a:ext uri="{FF2B5EF4-FFF2-40B4-BE49-F238E27FC236}">
                <a16:creationId xmlns:a16="http://schemas.microsoft.com/office/drawing/2014/main" id="{D6EA4093-7C79-43E6-87B0-5D3A0FEF910C}"/>
              </a:ext>
            </a:extLst>
          </p:cNvPr>
          <p:cNvSpPr txBox="1"/>
          <p:nvPr/>
        </p:nvSpPr>
        <p:spPr>
          <a:xfrm>
            <a:off x="10801291" y="1808242"/>
            <a:ext cx="1079271"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i="1" dirty="0">
                <a:solidFill>
                  <a:schemeClr val="bg2"/>
                </a:solidFill>
                <a:ea typeface="+mj-ea"/>
                <a:cs typeface="+mj-cs"/>
              </a:rPr>
              <a:t>Augmented</a:t>
            </a:r>
          </a:p>
        </p:txBody>
      </p:sp>
      <p:sp>
        <p:nvSpPr>
          <p:cNvPr id="144" name="TextBox 32">
            <a:extLst>
              <a:ext uri="{FF2B5EF4-FFF2-40B4-BE49-F238E27FC236}">
                <a16:creationId xmlns:a16="http://schemas.microsoft.com/office/drawing/2014/main" id="{2F66118F-3B1E-4379-AFD5-008DCF3731C4}"/>
              </a:ext>
            </a:extLst>
          </p:cNvPr>
          <p:cNvSpPr txBox="1"/>
          <p:nvPr/>
        </p:nvSpPr>
        <p:spPr>
          <a:xfrm>
            <a:off x="9720205" y="1808242"/>
            <a:ext cx="1124090"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i="1" dirty="0">
                <a:solidFill>
                  <a:schemeClr val="bg2"/>
                </a:solidFill>
                <a:ea typeface="+mj-ea"/>
                <a:cs typeface="+mj-cs"/>
              </a:rPr>
              <a:t>Classic SaaS</a:t>
            </a:r>
          </a:p>
        </p:txBody>
      </p:sp>
      <p:sp>
        <p:nvSpPr>
          <p:cNvPr id="145" name="TextBox 7">
            <a:extLst>
              <a:ext uri="{FF2B5EF4-FFF2-40B4-BE49-F238E27FC236}">
                <a16:creationId xmlns:a16="http://schemas.microsoft.com/office/drawing/2014/main" id="{1BE7523D-4C2B-4769-B978-8490BB1A9FEE}"/>
              </a:ext>
            </a:extLst>
          </p:cNvPr>
          <p:cNvSpPr txBox="1"/>
          <p:nvPr/>
        </p:nvSpPr>
        <p:spPr>
          <a:xfrm>
            <a:off x="10470226" y="1627947"/>
            <a:ext cx="761042"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dirty="0">
                <a:solidFill>
                  <a:schemeClr val="bg2"/>
                </a:solidFill>
                <a:latin typeface="+mj-lt"/>
                <a:ea typeface="+mj-ea"/>
                <a:cs typeface="+mj-cs"/>
              </a:rPr>
              <a:t>Service</a:t>
            </a:r>
          </a:p>
        </p:txBody>
      </p:sp>
      <p:sp>
        <p:nvSpPr>
          <p:cNvPr id="148" name="Rounded Rectangle 12">
            <a:extLst>
              <a:ext uri="{FF2B5EF4-FFF2-40B4-BE49-F238E27FC236}">
                <a16:creationId xmlns:a16="http://schemas.microsoft.com/office/drawing/2014/main" id="{E92F4B33-3C29-40B2-BA6D-F7A46C351336}"/>
              </a:ext>
            </a:extLst>
          </p:cNvPr>
          <p:cNvSpPr>
            <a:spLocks/>
          </p:cNvSpPr>
          <p:nvPr/>
        </p:nvSpPr>
        <p:spPr>
          <a:xfrm>
            <a:off x="10831816" y="2065576"/>
            <a:ext cx="1019026" cy="923419"/>
          </a:xfrm>
          <a:prstGeom prst="rect">
            <a:avLst/>
          </a:prstGeom>
          <a:solidFill>
            <a:schemeClr val="bg1">
              <a:lumMod val="95000"/>
            </a:schemeClr>
          </a:solidFill>
          <a:ln w="12700" cap="flat" cmpd="sng" algn="ctr">
            <a:solidFill>
              <a:srgbClr val="B0AD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ea typeface="+mn-ea"/>
              <a:cs typeface="+mn-cs"/>
            </a:endParaRPr>
          </a:p>
        </p:txBody>
      </p:sp>
      <p:sp>
        <p:nvSpPr>
          <p:cNvPr id="149" name="Rounded Rectangle 22">
            <a:extLst>
              <a:ext uri="{FF2B5EF4-FFF2-40B4-BE49-F238E27FC236}">
                <a16:creationId xmlns:a16="http://schemas.microsoft.com/office/drawing/2014/main" id="{51091DB9-24BF-4A3F-915D-CCB20E1FF915}"/>
              </a:ext>
            </a:extLst>
          </p:cNvPr>
          <p:cNvSpPr>
            <a:spLocks/>
          </p:cNvSpPr>
          <p:nvPr/>
        </p:nvSpPr>
        <p:spPr>
          <a:xfrm>
            <a:off x="10831816" y="3019271"/>
            <a:ext cx="1019026" cy="923419"/>
          </a:xfrm>
          <a:prstGeom prst="rect">
            <a:avLst/>
          </a:prstGeom>
          <a:solidFill>
            <a:schemeClr val="bg1">
              <a:lumMod val="95000"/>
            </a:schemeClr>
          </a:solidFill>
          <a:ln w="12700" cap="flat" cmpd="sng" algn="ctr">
            <a:solidFill>
              <a:srgbClr val="B246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ea typeface="+mn-ea"/>
              <a:cs typeface="+mn-cs"/>
            </a:endParaRPr>
          </a:p>
        </p:txBody>
      </p:sp>
      <p:sp>
        <p:nvSpPr>
          <p:cNvPr id="150" name="Rounded Rectangle 17">
            <a:extLst>
              <a:ext uri="{FF2B5EF4-FFF2-40B4-BE49-F238E27FC236}">
                <a16:creationId xmlns:a16="http://schemas.microsoft.com/office/drawing/2014/main" id="{2F77342F-B600-4D98-9683-4F7111E61CB0}"/>
              </a:ext>
            </a:extLst>
          </p:cNvPr>
          <p:cNvSpPr>
            <a:spLocks/>
          </p:cNvSpPr>
          <p:nvPr/>
        </p:nvSpPr>
        <p:spPr>
          <a:xfrm>
            <a:off x="9758376" y="3019271"/>
            <a:ext cx="1019026" cy="923419"/>
          </a:xfrm>
          <a:prstGeom prst="rect">
            <a:avLst/>
          </a:prstGeom>
          <a:solidFill>
            <a:schemeClr val="bg1">
              <a:lumMod val="95000"/>
            </a:schemeClr>
          </a:solidFill>
          <a:ln w="12700" cap="flat" cmpd="sng" algn="ctr">
            <a:solidFill>
              <a:srgbClr val="546B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ea typeface="+mn-ea"/>
              <a:cs typeface="+mn-cs"/>
            </a:endParaRPr>
          </a:p>
        </p:txBody>
      </p:sp>
      <p:sp>
        <p:nvSpPr>
          <p:cNvPr id="151" name="Rectangle : coins arrondis 150">
            <a:extLst>
              <a:ext uri="{FF2B5EF4-FFF2-40B4-BE49-F238E27FC236}">
                <a16:creationId xmlns:a16="http://schemas.microsoft.com/office/drawing/2014/main" id="{FD34A794-7B0D-4DBA-A535-7410228832C1}"/>
              </a:ext>
            </a:extLst>
          </p:cNvPr>
          <p:cNvSpPr>
            <a:spLocks/>
          </p:cNvSpPr>
          <p:nvPr/>
        </p:nvSpPr>
        <p:spPr>
          <a:xfrm>
            <a:off x="6364826" y="4860148"/>
            <a:ext cx="5318945" cy="357262"/>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2"/>
                </a:solidFill>
                <a:latin typeface="+mj-lt"/>
                <a:ea typeface="+mj-ea"/>
                <a:cs typeface="+mj-cs"/>
              </a:rPr>
              <a:t>Clear trends point to future developments</a:t>
            </a:r>
          </a:p>
        </p:txBody>
      </p:sp>
      <p:grpSp>
        <p:nvGrpSpPr>
          <p:cNvPr id="187" name="Group 10">
            <a:extLst>
              <a:ext uri="{FF2B5EF4-FFF2-40B4-BE49-F238E27FC236}">
                <a16:creationId xmlns:a16="http://schemas.microsoft.com/office/drawing/2014/main" id="{04FC9B05-74BF-4685-B1AC-B643762C10EF}"/>
              </a:ext>
            </a:extLst>
          </p:cNvPr>
          <p:cNvGrpSpPr>
            <a:grpSpLocks/>
          </p:cNvGrpSpPr>
          <p:nvPr>
            <p:custDataLst>
              <p:tags r:id="rId1"/>
            </p:custDataLst>
          </p:nvPr>
        </p:nvGrpSpPr>
        <p:grpSpPr>
          <a:xfrm>
            <a:off x="3605626" y="1822902"/>
            <a:ext cx="360000" cy="360000"/>
            <a:chOff x="-1196390" y="42539"/>
            <a:chExt cx="1619250" cy="1619250"/>
          </a:xfrm>
        </p:grpSpPr>
        <p:pic>
          <p:nvPicPr>
            <p:cNvPr id="188" name="Graphic 2 [3]" hidden="1">
              <a:extLst>
                <a:ext uri="{FF2B5EF4-FFF2-40B4-BE49-F238E27FC236}">
                  <a16:creationId xmlns:a16="http://schemas.microsoft.com/office/drawing/2014/main" id="{17719D67-6156-4D36-BF6A-5CBD3FEE526E}"/>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1196390" y="42539"/>
              <a:ext cx="1619250" cy="1619250"/>
            </a:xfrm>
            <a:prstGeom prst="rect">
              <a:avLst/>
            </a:prstGeom>
          </p:spPr>
        </p:pic>
        <p:pic>
          <p:nvPicPr>
            <p:cNvPr id="189" name="Graphic 4 [2]" hidden="1">
              <a:extLst>
                <a:ext uri="{FF2B5EF4-FFF2-40B4-BE49-F238E27FC236}">
                  <a16:creationId xmlns:a16="http://schemas.microsoft.com/office/drawing/2014/main" id="{2EC2E8ED-25F1-4AAF-AB00-9485F088F5AB}"/>
                </a:ext>
              </a:extLst>
            </p:cNvPr>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1196390" y="42539"/>
              <a:ext cx="1619250" cy="1619250"/>
            </a:xfrm>
            <a:prstGeom prst="rect">
              <a:avLst/>
            </a:prstGeom>
          </p:spPr>
        </p:pic>
        <p:pic>
          <p:nvPicPr>
            <p:cNvPr id="191" name="Graphic 9 [0]" hidden="1">
              <a:extLst>
                <a:ext uri="{FF2B5EF4-FFF2-40B4-BE49-F238E27FC236}">
                  <a16:creationId xmlns:a16="http://schemas.microsoft.com/office/drawing/2014/main" id="{CBE076DF-9289-474D-96C1-5918A27EF4BE}"/>
                </a:ext>
              </a:extLst>
            </p:cNvPr>
            <p:cNvPicPr>
              <a:picLocks noChangeAspect="1"/>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1196390" y="42539"/>
              <a:ext cx="1619250" cy="1619250"/>
            </a:xfrm>
            <a:prstGeom prst="rect">
              <a:avLst/>
            </a:prstGeom>
          </p:spPr>
        </p:pic>
      </p:grpSp>
      <p:pic>
        <p:nvPicPr>
          <p:cNvPr id="198" name="Picture 8" descr="Entreprise FRUGGR">
            <a:extLst>
              <a:ext uri="{FF2B5EF4-FFF2-40B4-BE49-F238E27FC236}">
                <a16:creationId xmlns:a16="http://schemas.microsoft.com/office/drawing/2014/main" id="{FB0FA5B5-92C2-4B8A-A87E-F68CDFAB121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39643" y="2838842"/>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12F525F-0DF3-4821-8727-5BC518F6FC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92165" y="3410080"/>
            <a:ext cx="551448" cy="141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D6346D-8577-4E92-8BFC-9AFB2E12297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30541" y="3363830"/>
            <a:ext cx="621576" cy="234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3EEF65C-381D-444F-B42F-3CDBA3D1E903}"/>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4389" t="29482" r="23968" b="23302"/>
          <a:stretch/>
        </p:blipFill>
        <p:spPr bwMode="auto">
          <a:xfrm>
            <a:off x="9967675" y="2190119"/>
            <a:ext cx="670388" cy="2549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km à pied plan de mobilité employeur">
            <a:extLst>
              <a:ext uri="{FF2B5EF4-FFF2-40B4-BE49-F238E27FC236}">
                <a16:creationId xmlns:a16="http://schemas.microsoft.com/office/drawing/2014/main" id="{25598838-06BF-4035-A6BA-16BB3BCCC17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889468" y="2423042"/>
            <a:ext cx="532626" cy="2290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51C26CE-B023-4BA8-823E-AFCC8AB9D11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974544" y="2419199"/>
            <a:ext cx="733571" cy="2161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bilobay logo&quot;">
            <a:extLst>
              <a:ext uri="{FF2B5EF4-FFF2-40B4-BE49-F238E27FC236}">
                <a16:creationId xmlns:a16="http://schemas.microsoft.com/office/drawing/2014/main" id="{DB00F668-0554-4D4C-9F9F-8192ED129BC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20039" y="2675480"/>
            <a:ext cx="454038" cy="15018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e 31">
            <a:extLst>
              <a:ext uri="{FF2B5EF4-FFF2-40B4-BE49-F238E27FC236}">
                <a16:creationId xmlns:a16="http://schemas.microsoft.com/office/drawing/2014/main" id="{3D87B67F-42E2-97D1-4768-80857DE73C7C}"/>
              </a:ext>
            </a:extLst>
          </p:cNvPr>
          <p:cNvGrpSpPr>
            <a:grpSpLocks/>
          </p:cNvGrpSpPr>
          <p:nvPr/>
        </p:nvGrpSpPr>
        <p:grpSpPr>
          <a:xfrm>
            <a:off x="2149675" y="1567600"/>
            <a:ext cx="3667866" cy="938791"/>
            <a:chOff x="2106169" y="1479135"/>
            <a:chExt cx="3667866" cy="938791"/>
          </a:xfrm>
        </p:grpSpPr>
        <p:grpSp>
          <p:nvGrpSpPr>
            <p:cNvPr id="45" name="Groupe 44">
              <a:extLst>
                <a:ext uri="{FF2B5EF4-FFF2-40B4-BE49-F238E27FC236}">
                  <a16:creationId xmlns:a16="http://schemas.microsoft.com/office/drawing/2014/main" id="{58ED11C7-7471-A702-47B6-6C52CC9D9995}"/>
                </a:ext>
              </a:extLst>
            </p:cNvPr>
            <p:cNvGrpSpPr>
              <a:grpSpLocks/>
            </p:cNvGrpSpPr>
            <p:nvPr/>
          </p:nvGrpSpPr>
          <p:grpSpPr>
            <a:xfrm>
              <a:off x="3888480" y="1479135"/>
              <a:ext cx="1050749" cy="787646"/>
              <a:chOff x="3260251" y="1817414"/>
              <a:chExt cx="1050749" cy="787646"/>
            </a:xfrm>
          </p:grpSpPr>
          <p:sp>
            <p:nvSpPr>
              <p:cNvPr id="175" name="ZoneTexte 174">
                <a:extLst>
                  <a:ext uri="{FF2B5EF4-FFF2-40B4-BE49-F238E27FC236}">
                    <a16:creationId xmlns:a16="http://schemas.microsoft.com/office/drawing/2014/main" id="{54893AC3-CB08-4138-8ADC-CB9317F6413E}"/>
                  </a:ext>
                </a:extLst>
              </p:cNvPr>
              <p:cNvSpPr txBox="1">
                <a:spLocks/>
              </p:cNvSpPr>
              <p:nvPr/>
            </p:nvSpPr>
            <p:spPr>
              <a:xfrm>
                <a:off x="3260251" y="2204950"/>
                <a:ext cx="1050749" cy="400110"/>
              </a:xfrm>
              <a:prstGeom prst="rect">
                <a:avLst/>
              </a:prstGeom>
              <a:noFill/>
            </p:spPr>
            <p:txBody>
              <a:bodyPr wrap="square" lIns="108000" rIns="108000" rtlCol="0">
                <a:spAutoFit/>
              </a:bodyPr>
              <a:lstStyle/>
              <a:p>
                <a:pPr algn="ctr"/>
                <a:r>
                  <a:rPr lang="en-GB" sz="1000" dirty="0">
                    <a:solidFill>
                      <a:schemeClr val="bg2">
                        <a:lumMod val="75000"/>
                      </a:schemeClr>
                    </a:solidFill>
                  </a:rPr>
                  <a:t>Energy efficiency</a:t>
                </a:r>
                <a:endParaRPr lang="en-GB" sz="1000" dirty="0">
                  <a:solidFill>
                    <a:schemeClr val="bg2">
                      <a:lumMod val="75000"/>
                    </a:schemeClr>
                  </a:solidFill>
                  <a:sym typeface="Wingdings" panose="05000000000000000000" pitchFamily="2" charset="2"/>
                </a:endParaRPr>
              </a:p>
            </p:txBody>
          </p:sp>
          <p:grpSp>
            <p:nvGrpSpPr>
              <p:cNvPr id="47" name="Groupe 46">
                <a:extLst>
                  <a:ext uri="{FF2B5EF4-FFF2-40B4-BE49-F238E27FC236}">
                    <a16:creationId xmlns:a16="http://schemas.microsoft.com/office/drawing/2014/main" id="{E3F321BE-E293-E7A2-705F-B91F8E4B5E31}"/>
                  </a:ext>
                </a:extLst>
              </p:cNvPr>
              <p:cNvGrpSpPr>
                <a:grpSpLocks/>
              </p:cNvGrpSpPr>
              <p:nvPr/>
            </p:nvGrpSpPr>
            <p:grpSpPr>
              <a:xfrm>
                <a:off x="3605626" y="1817414"/>
                <a:ext cx="360000" cy="370975"/>
                <a:chOff x="5452788" y="1708782"/>
                <a:chExt cx="360000" cy="370975"/>
              </a:xfrm>
            </p:grpSpPr>
            <p:pic>
              <p:nvPicPr>
                <p:cNvPr id="40" name="Graphique 39" descr="Panier de course contour">
                  <a:extLst>
                    <a:ext uri="{FF2B5EF4-FFF2-40B4-BE49-F238E27FC236}">
                      <a16:creationId xmlns:a16="http://schemas.microsoft.com/office/drawing/2014/main" id="{9600E1D0-34C0-42D6-721B-010B911922B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60955" y="1708782"/>
                  <a:ext cx="351833" cy="351833"/>
                </a:xfrm>
                <a:prstGeom prst="rect">
                  <a:avLst/>
                </a:prstGeom>
              </p:spPr>
            </p:pic>
            <p:sp>
              <p:nvSpPr>
                <p:cNvPr id="46" name="Ellipse 45">
                  <a:extLst>
                    <a:ext uri="{FF2B5EF4-FFF2-40B4-BE49-F238E27FC236}">
                      <a16:creationId xmlns:a16="http://schemas.microsoft.com/office/drawing/2014/main" id="{D651029B-962C-C4CF-3878-C5B27D97AAAD}"/>
                    </a:ext>
                  </a:extLst>
                </p:cNvPr>
                <p:cNvSpPr/>
                <p:nvPr/>
              </p:nvSpPr>
              <p:spPr>
                <a:xfrm>
                  <a:off x="5452788" y="1719757"/>
                  <a:ext cx="360000" cy="360000"/>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lumMod val="75000"/>
                      </a:schemeClr>
                    </a:solidFill>
                    <a:ea typeface="+mj-ea"/>
                    <a:cs typeface="+mj-cs"/>
                  </a:endParaRPr>
                </a:p>
              </p:txBody>
            </p:sp>
          </p:grpSp>
        </p:grpSp>
        <p:grpSp>
          <p:nvGrpSpPr>
            <p:cNvPr id="43" name="Groupe 42">
              <a:extLst>
                <a:ext uri="{FF2B5EF4-FFF2-40B4-BE49-F238E27FC236}">
                  <a16:creationId xmlns:a16="http://schemas.microsoft.com/office/drawing/2014/main" id="{1C2EEEB0-376E-323F-6EA3-A8F70DBD3A8E}"/>
                </a:ext>
              </a:extLst>
            </p:cNvPr>
            <p:cNvGrpSpPr>
              <a:grpSpLocks/>
            </p:cNvGrpSpPr>
            <p:nvPr/>
          </p:nvGrpSpPr>
          <p:grpSpPr>
            <a:xfrm>
              <a:off x="2106169" y="1481880"/>
              <a:ext cx="1276150" cy="936046"/>
              <a:chOff x="269357" y="1822902"/>
              <a:chExt cx="1276150" cy="936046"/>
            </a:xfrm>
          </p:grpSpPr>
          <p:sp>
            <p:nvSpPr>
              <p:cNvPr id="173" name="ZoneTexte 172">
                <a:extLst>
                  <a:ext uri="{FF2B5EF4-FFF2-40B4-BE49-F238E27FC236}">
                    <a16:creationId xmlns:a16="http://schemas.microsoft.com/office/drawing/2014/main" id="{85323E9C-DF04-46CB-A175-5848AB5C527C}"/>
                  </a:ext>
                </a:extLst>
              </p:cNvPr>
              <p:cNvSpPr txBox="1">
                <a:spLocks/>
              </p:cNvSpPr>
              <p:nvPr/>
            </p:nvSpPr>
            <p:spPr>
              <a:xfrm>
                <a:off x="269357" y="2204950"/>
                <a:ext cx="1276150" cy="553998"/>
              </a:xfrm>
              <a:prstGeom prst="rect">
                <a:avLst/>
              </a:prstGeom>
              <a:noFill/>
            </p:spPr>
            <p:txBody>
              <a:bodyPr wrap="square" lIns="108000" rIns="108000" rtlCol="0">
                <a:spAutoFit/>
              </a:bodyPr>
              <a:lstStyle/>
              <a:p>
                <a:pPr algn="ctr"/>
                <a:r>
                  <a:rPr lang="en-GB" sz="1000" dirty="0">
                    <a:solidFill>
                      <a:schemeClr val="bg2">
                        <a:lumMod val="75000"/>
                      </a:schemeClr>
                    </a:solidFill>
                  </a:rPr>
                  <a:t>Carbone</a:t>
                </a:r>
              </a:p>
              <a:p>
                <a:pPr algn="ctr"/>
                <a:r>
                  <a:rPr lang="en-GB" sz="1000" dirty="0">
                    <a:solidFill>
                      <a:schemeClr val="bg2">
                        <a:lumMod val="75000"/>
                      </a:schemeClr>
                    </a:solidFill>
                  </a:rPr>
                  <a:t>Measurement </a:t>
                </a:r>
              </a:p>
              <a:p>
                <a:pPr algn="ctr"/>
                <a:endParaRPr lang="en-GB" sz="1000" dirty="0">
                  <a:solidFill>
                    <a:schemeClr val="bg2">
                      <a:lumMod val="75000"/>
                    </a:schemeClr>
                  </a:solidFill>
                  <a:sym typeface="Wingdings" panose="05000000000000000000" pitchFamily="2" charset="2"/>
                </a:endParaRPr>
              </a:p>
            </p:txBody>
          </p:sp>
          <p:grpSp>
            <p:nvGrpSpPr>
              <p:cNvPr id="51" name="Groupe 50">
                <a:extLst>
                  <a:ext uri="{FF2B5EF4-FFF2-40B4-BE49-F238E27FC236}">
                    <a16:creationId xmlns:a16="http://schemas.microsoft.com/office/drawing/2014/main" id="{A8DB2614-A71E-94A1-C24B-DB9C645F56C1}"/>
                  </a:ext>
                </a:extLst>
              </p:cNvPr>
              <p:cNvGrpSpPr>
                <a:grpSpLocks/>
              </p:cNvGrpSpPr>
              <p:nvPr/>
            </p:nvGrpSpPr>
            <p:grpSpPr>
              <a:xfrm>
                <a:off x="727432" y="1822902"/>
                <a:ext cx="360000" cy="360000"/>
                <a:chOff x="2756912" y="1945167"/>
                <a:chExt cx="360000" cy="360000"/>
              </a:xfrm>
            </p:grpSpPr>
            <p:pic>
              <p:nvPicPr>
                <p:cNvPr id="49" name="Graphique 48" descr="Bulles contour">
                  <a:extLst>
                    <a:ext uri="{FF2B5EF4-FFF2-40B4-BE49-F238E27FC236}">
                      <a16:creationId xmlns:a16="http://schemas.microsoft.com/office/drawing/2014/main" id="{C58D4BE9-2270-E1AE-FDB2-CE9A45B594C3}"/>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93328" y="1981583"/>
                  <a:ext cx="287170" cy="287170"/>
                </a:xfrm>
                <a:prstGeom prst="rect">
                  <a:avLst/>
                </a:prstGeom>
              </p:spPr>
            </p:pic>
            <p:sp>
              <p:nvSpPr>
                <p:cNvPr id="50" name="Ellipse 49">
                  <a:extLst>
                    <a:ext uri="{FF2B5EF4-FFF2-40B4-BE49-F238E27FC236}">
                      <a16:creationId xmlns:a16="http://schemas.microsoft.com/office/drawing/2014/main" id="{E4D8B92F-1CDA-DFD5-6D67-EAB1396E88E3}"/>
                    </a:ext>
                  </a:extLst>
                </p:cNvPr>
                <p:cNvSpPr>
                  <a:spLocks/>
                </p:cNvSpPr>
                <p:nvPr/>
              </p:nvSpPr>
              <p:spPr>
                <a:xfrm>
                  <a:off x="2756912" y="1945167"/>
                  <a:ext cx="360000" cy="360000"/>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lumMod val="75000"/>
                      </a:schemeClr>
                    </a:solidFill>
                    <a:ea typeface="+mj-ea"/>
                    <a:cs typeface="+mj-cs"/>
                  </a:endParaRPr>
                </a:p>
              </p:txBody>
            </p:sp>
          </p:grpSp>
        </p:grpSp>
        <p:grpSp>
          <p:nvGrpSpPr>
            <p:cNvPr id="44" name="Groupe 43">
              <a:extLst>
                <a:ext uri="{FF2B5EF4-FFF2-40B4-BE49-F238E27FC236}">
                  <a16:creationId xmlns:a16="http://schemas.microsoft.com/office/drawing/2014/main" id="{648201A4-94E4-EF96-A319-B3B5C48A8B59}"/>
                </a:ext>
              </a:extLst>
            </p:cNvPr>
            <p:cNvGrpSpPr>
              <a:grpSpLocks/>
            </p:cNvGrpSpPr>
            <p:nvPr/>
          </p:nvGrpSpPr>
          <p:grpSpPr>
            <a:xfrm>
              <a:off x="3053675" y="1481880"/>
              <a:ext cx="1050749" cy="782158"/>
              <a:chOff x="1854194" y="1822902"/>
              <a:chExt cx="1050749" cy="782158"/>
            </a:xfrm>
          </p:grpSpPr>
          <p:sp>
            <p:nvSpPr>
              <p:cNvPr id="174" name="ZoneTexte 173">
                <a:extLst>
                  <a:ext uri="{FF2B5EF4-FFF2-40B4-BE49-F238E27FC236}">
                    <a16:creationId xmlns:a16="http://schemas.microsoft.com/office/drawing/2014/main" id="{0BFB0AE4-2C6C-409A-AFFE-8DBEFD30C605}"/>
                  </a:ext>
                </a:extLst>
              </p:cNvPr>
              <p:cNvSpPr txBox="1">
                <a:spLocks/>
              </p:cNvSpPr>
              <p:nvPr/>
            </p:nvSpPr>
            <p:spPr>
              <a:xfrm>
                <a:off x="1854194" y="2204950"/>
                <a:ext cx="1050749" cy="400110"/>
              </a:xfrm>
              <a:prstGeom prst="rect">
                <a:avLst/>
              </a:prstGeom>
              <a:noFill/>
            </p:spPr>
            <p:txBody>
              <a:bodyPr wrap="square" lIns="108000" rIns="108000" rtlCol="0">
                <a:spAutoFit/>
              </a:bodyPr>
              <a:lstStyle/>
              <a:p>
                <a:pPr algn="ctr"/>
                <a:r>
                  <a:rPr lang="en-GB" sz="1000" dirty="0">
                    <a:solidFill>
                      <a:schemeClr val="bg2">
                        <a:lumMod val="75000"/>
                      </a:schemeClr>
                    </a:solidFill>
                  </a:rPr>
                  <a:t>CSR </a:t>
                </a:r>
              </a:p>
              <a:p>
                <a:pPr algn="ctr"/>
                <a:r>
                  <a:rPr lang="en-GB" sz="1000" dirty="0">
                    <a:solidFill>
                      <a:schemeClr val="bg2">
                        <a:lumMod val="75000"/>
                      </a:schemeClr>
                    </a:solidFill>
                  </a:rPr>
                  <a:t>Management</a:t>
                </a:r>
                <a:endParaRPr lang="en-GB" sz="1000" dirty="0">
                  <a:solidFill>
                    <a:schemeClr val="bg2">
                      <a:lumMod val="75000"/>
                    </a:schemeClr>
                  </a:solidFill>
                  <a:sym typeface="Wingdings" panose="05000000000000000000" pitchFamily="2" charset="2"/>
                </a:endParaRPr>
              </a:p>
            </p:txBody>
          </p:sp>
          <p:grpSp>
            <p:nvGrpSpPr>
              <p:cNvPr id="35" name="Groupe 34">
                <a:extLst>
                  <a:ext uri="{FF2B5EF4-FFF2-40B4-BE49-F238E27FC236}">
                    <a16:creationId xmlns:a16="http://schemas.microsoft.com/office/drawing/2014/main" id="{09D0D809-B484-5EDE-3D72-C776CC72B6CF}"/>
                  </a:ext>
                </a:extLst>
              </p:cNvPr>
              <p:cNvGrpSpPr>
                <a:grpSpLocks/>
              </p:cNvGrpSpPr>
              <p:nvPr/>
            </p:nvGrpSpPr>
            <p:grpSpPr>
              <a:xfrm>
                <a:off x="2199568" y="1822902"/>
                <a:ext cx="360000" cy="360000"/>
                <a:chOff x="2191961" y="1844458"/>
                <a:chExt cx="360000" cy="360000"/>
              </a:xfrm>
            </p:grpSpPr>
            <p:sp>
              <p:nvSpPr>
                <p:cNvPr id="54" name="Ellipse 53">
                  <a:extLst>
                    <a:ext uri="{FF2B5EF4-FFF2-40B4-BE49-F238E27FC236}">
                      <a16:creationId xmlns:a16="http://schemas.microsoft.com/office/drawing/2014/main" id="{2B9400E6-E058-9133-0B7D-898E3D618ED2}"/>
                    </a:ext>
                  </a:extLst>
                </p:cNvPr>
                <p:cNvSpPr>
                  <a:spLocks/>
                </p:cNvSpPr>
                <p:nvPr/>
              </p:nvSpPr>
              <p:spPr>
                <a:xfrm>
                  <a:off x="2191961" y="1844458"/>
                  <a:ext cx="360000" cy="360000"/>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lumMod val="75000"/>
                      </a:schemeClr>
                    </a:solidFill>
                    <a:ea typeface="+mj-ea"/>
                    <a:cs typeface="+mj-cs"/>
                  </a:endParaRPr>
                </a:p>
              </p:txBody>
            </p:sp>
            <p:pic>
              <p:nvPicPr>
                <p:cNvPr id="56" name="Graphique 55" descr="Groupe de personnes contour">
                  <a:extLst>
                    <a:ext uri="{FF2B5EF4-FFF2-40B4-BE49-F238E27FC236}">
                      <a16:creationId xmlns:a16="http://schemas.microsoft.com/office/drawing/2014/main" id="{5910DFA0-0D2B-797E-4194-7D483A1A8A0A}"/>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228754" y="1881251"/>
                  <a:ext cx="286413" cy="286413"/>
                </a:xfrm>
                <a:prstGeom prst="rect">
                  <a:avLst/>
                </a:prstGeom>
              </p:spPr>
            </p:pic>
          </p:grpSp>
        </p:grpSp>
        <p:grpSp>
          <p:nvGrpSpPr>
            <p:cNvPr id="48" name="Groupe 47">
              <a:extLst>
                <a:ext uri="{FF2B5EF4-FFF2-40B4-BE49-F238E27FC236}">
                  <a16:creationId xmlns:a16="http://schemas.microsoft.com/office/drawing/2014/main" id="{60992425-6C7C-1BDE-4B99-53E12154B5F6}"/>
                </a:ext>
              </a:extLst>
            </p:cNvPr>
            <p:cNvGrpSpPr>
              <a:grpSpLocks/>
            </p:cNvGrpSpPr>
            <p:nvPr/>
          </p:nvGrpSpPr>
          <p:grpSpPr>
            <a:xfrm>
              <a:off x="4723286" y="1481880"/>
              <a:ext cx="1050749" cy="782158"/>
              <a:chOff x="4666309" y="1822902"/>
              <a:chExt cx="1050749" cy="782158"/>
            </a:xfrm>
          </p:grpSpPr>
          <p:sp>
            <p:nvSpPr>
              <p:cNvPr id="176" name="ZoneTexte 175">
                <a:extLst>
                  <a:ext uri="{FF2B5EF4-FFF2-40B4-BE49-F238E27FC236}">
                    <a16:creationId xmlns:a16="http://schemas.microsoft.com/office/drawing/2014/main" id="{573BDA9F-6737-4E34-8EC4-8637F8064B2F}"/>
                  </a:ext>
                </a:extLst>
              </p:cNvPr>
              <p:cNvSpPr txBox="1">
                <a:spLocks/>
              </p:cNvSpPr>
              <p:nvPr/>
            </p:nvSpPr>
            <p:spPr>
              <a:xfrm>
                <a:off x="4666309" y="2204950"/>
                <a:ext cx="1050749" cy="400110"/>
              </a:xfrm>
              <a:prstGeom prst="rect">
                <a:avLst/>
              </a:prstGeom>
              <a:noFill/>
            </p:spPr>
            <p:txBody>
              <a:bodyPr wrap="square" lIns="108000" rIns="108000" rtlCol="0">
                <a:spAutoFit/>
              </a:bodyPr>
              <a:lstStyle/>
              <a:p>
                <a:pPr algn="ctr"/>
                <a:r>
                  <a:rPr lang="en-GB" sz="1000" dirty="0">
                    <a:solidFill>
                      <a:schemeClr val="bg2">
                        <a:lumMod val="75000"/>
                      </a:schemeClr>
                    </a:solidFill>
                  </a:rPr>
                  <a:t>Green </a:t>
                </a:r>
              </a:p>
              <a:p>
                <a:pPr algn="ctr"/>
                <a:r>
                  <a:rPr lang="en-GB" sz="1000" dirty="0">
                    <a:solidFill>
                      <a:schemeClr val="bg2">
                        <a:lumMod val="75000"/>
                      </a:schemeClr>
                    </a:solidFill>
                  </a:rPr>
                  <a:t>IT </a:t>
                </a:r>
                <a:endParaRPr lang="en-GB" sz="1000" dirty="0">
                  <a:solidFill>
                    <a:schemeClr val="bg2">
                      <a:lumMod val="75000"/>
                    </a:schemeClr>
                  </a:solidFill>
                  <a:sym typeface="Wingdings" panose="05000000000000000000" pitchFamily="2" charset="2"/>
                </a:endParaRPr>
              </a:p>
            </p:txBody>
          </p:sp>
          <p:grpSp>
            <p:nvGrpSpPr>
              <p:cNvPr id="42" name="Groupe 41">
                <a:extLst>
                  <a:ext uri="{FF2B5EF4-FFF2-40B4-BE49-F238E27FC236}">
                    <a16:creationId xmlns:a16="http://schemas.microsoft.com/office/drawing/2014/main" id="{250C52B3-4401-F9C0-44A8-0AA706E864EB}"/>
                  </a:ext>
                </a:extLst>
              </p:cNvPr>
              <p:cNvGrpSpPr>
                <a:grpSpLocks/>
              </p:cNvGrpSpPr>
              <p:nvPr/>
            </p:nvGrpSpPr>
            <p:grpSpPr>
              <a:xfrm>
                <a:off x="5011684" y="1822902"/>
                <a:ext cx="360000" cy="360000"/>
                <a:chOff x="4986245" y="1822902"/>
                <a:chExt cx="360000" cy="360000"/>
              </a:xfrm>
            </p:grpSpPr>
            <p:pic>
              <p:nvPicPr>
                <p:cNvPr id="37" name="Graphique 36" descr="Base de données contour">
                  <a:extLst>
                    <a:ext uri="{FF2B5EF4-FFF2-40B4-BE49-F238E27FC236}">
                      <a16:creationId xmlns:a16="http://schemas.microsoft.com/office/drawing/2014/main" id="{48BB59D6-54CD-E920-E819-1E617F528547}"/>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025352" y="1862009"/>
                  <a:ext cx="281785" cy="281785"/>
                </a:xfrm>
                <a:prstGeom prst="rect">
                  <a:avLst/>
                </a:prstGeom>
              </p:spPr>
            </p:pic>
            <p:sp>
              <p:nvSpPr>
                <p:cNvPr id="41" name="Ellipse 40">
                  <a:extLst>
                    <a:ext uri="{FF2B5EF4-FFF2-40B4-BE49-F238E27FC236}">
                      <a16:creationId xmlns:a16="http://schemas.microsoft.com/office/drawing/2014/main" id="{26245F1F-514C-A235-F292-68C5038EE1AC}"/>
                    </a:ext>
                  </a:extLst>
                </p:cNvPr>
                <p:cNvSpPr>
                  <a:spLocks/>
                </p:cNvSpPr>
                <p:nvPr/>
              </p:nvSpPr>
              <p:spPr>
                <a:xfrm>
                  <a:off x="4986245" y="1822902"/>
                  <a:ext cx="360000" cy="360000"/>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lumMod val="75000"/>
                      </a:schemeClr>
                    </a:solidFill>
                    <a:ea typeface="+mj-ea"/>
                    <a:cs typeface="+mj-cs"/>
                  </a:endParaRPr>
                </a:p>
              </p:txBody>
            </p:sp>
          </p:grpSp>
        </p:grpSp>
      </p:grpSp>
      <p:sp>
        <p:nvSpPr>
          <p:cNvPr id="19" name="Rectangle : coins arrondis 18">
            <a:extLst>
              <a:ext uri="{FF2B5EF4-FFF2-40B4-BE49-F238E27FC236}">
                <a16:creationId xmlns:a16="http://schemas.microsoft.com/office/drawing/2014/main" id="{10B702B5-BF3C-6AB2-31DC-AAE565531BBE}"/>
              </a:ext>
            </a:extLst>
          </p:cNvPr>
          <p:cNvSpPr>
            <a:spLocks/>
          </p:cNvSpPr>
          <p:nvPr/>
        </p:nvSpPr>
        <p:spPr>
          <a:xfrm>
            <a:off x="685600" y="1336799"/>
            <a:ext cx="5115239" cy="1249249"/>
          </a:xfrm>
          <a:prstGeom prst="roundRect">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lumMod val="75000"/>
                </a:schemeClr>
              </a:solidFill>
              <a:ea typeface="+mj-ea"/>
              <a:cs typeface="+mj-cs"/>
            </a:endParaRPr>
          </a:p>
        </p:txBody>
      </p:sp>
      <p:sp>
        <p:nvSpPr>
          <p:cNvPr id="23" name="Rectangle 22">
            <a:extLst>
              <a:ext uri="{FF2B5EF4-FFF2-40B4-BE49-F238E27FC236}">
                <a16:creationId xmlns:a16="http://schemas.microsoft.com/office/drawing/2014/main" id="{BBC593C0-052E-B769-AD24-02E3FEA64006}"/>
              </a:ext>
            </a:extLst>
          </p:cNvPr>
          <p:cNvSpPr>
            <a:spLocks/>
          </p:cNvSpPr>
          <p:nvPr/>
        </p:nvSpPr>
        <p:spPr>
          <a:xfrm>
            <a:off x="484458" y="1170173"/>
            <a:ext cx="1860280" cy="1431115"/>
          </a:xfrm>
          <a:prstGeom prst="rect">
            <a:avLst/>
          </a:prstGeom>
          <a:solidFill>
            <a:schemeClr val="bg2"/>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72000" rIns="108000" bIns="72000" numCol="1" spcCol="0" rtlCol="0" fromWordArt="0" anchor="ctr" anchorCtr="0" forceAA="0" compatLnSpc="1">
            <a:prstTxWarp prst="textNoShape">
              <a:avLst/>
            </a:prstTxWarp>
            <a:noAutofit/>
          </a:bodyPr>
          <a:lstStyle/>
          <a:p>
            <a:endParaRPr lang="en-GB" sz="1200" spc="-150" dirty="0">
              <a:solidFill>
                <a:schemeClr val="bg1"/>
              </a:solidFill>
              <a:latin typeface="+mj-lt"/>
              <a:ea typeface="+mj-ea"/>
              <a:cs typeface="+mj-cs"/>
            </a:endParaRPr>
          </a:p>
        </p:txBody>
      </p:sp>
      <p:sp>
        <p:nvSpPr>
          <p:cNvPr id="25" name="ZoneTexte 24">
            <a:extLst>
              <a:ext uri="{FF2B5EF4-FFF2-40B4-BE49-F238E27FC236}">
                <a16:creationId xmlns:a16="http://schemas.microsoft.com/office/drawing/2014/main" id="{63552390-2B8B-4F12-3226-FD6A5E10ABE2}"/>
              </a:ext>
            </a:extLst>
          </p:cNvPr>
          <p:cNvSpPr txBox="1">
            <a:spLocks/>
          </p:cNvSpPr>
          <p:nvPr/>
        </p:nvSpPr>
        <p:spPr>
          <a:xfrm>
            <a:off x="484458" y="1354816"/>
            <a:ext cx="1853724" cy="1061829"/>
          </a:xfrm>
          <a:prstGeom prst="rect">
            <a:avLst/>
          </a:prstGeom>
          <a:noFill/>
        </p:spPr>
        <p:txBody>
          <a:bodyPr wrap="square" lIns="91440" tIns="45720" rIns="91440" bIns="45720" anchor="t">
            <a:spAutoFit/>
          </a:bodyPr>
          <a:lstStyle/>
          <a:p>
            <a:r>
              <a:rPr lang="en-GB" sz="1050" dirty="0">
                <a:solidFill>
                  <a:schemeClr val="bg1">
                    <a:lumMod val="95000"/>
                  </a:schemeClr>
                </a:solidFill>
                <a:latin typeface="+mj-lt"/>
                <a:ea typeface="+mj-ea"/>
                <a:cs typeface="+mj-cs"/>
              </a:rPr>
              <a:t>Of the 6 areas we have identified in the GreenTech SaaS market, 4 stand out and account for more than 60% of the start-ups studied</a:t>
            </a:r>
          </a:p>
        </p:txBody>
      </p:sp>
      <p:sp>
        <p:nvSpPr>
          <p:cNvPr id="55" name="TextBox 176">
            <a:extLst>
              <a:ext uri="{FF2B5EF4-FFF2-40B4-BE49-F238E27FC236}">
                <a16:creationId xmlns:a16="http://schemas.microsoft.com/office/drawing/2014/main" id="{F4D73471-CA90-3B0F-C703-B31E781FE06A}"/>
              </a:ext>
            </a:extLst>
          </p:cNvPr>
          <p:cNvSpPr txBox="1">
            <a:spLocks/>
          </p:cNvSpPr>
          <p:nvPr/>
        </p:nvSpPr>
        <p:spPr>
          <a:xfrm>
            <a:off x="1635050" y="3826305"/>
            <a:ext cx="2772008" cy="652266"/>
          </a:xfrm>
          <a:prstGeom prst="rect">
            <a:avLst/>
          </a:prstGeom>
        </p:spPr>
        <p:txBody>
          <a:bodyPr vert="horz" lIns="108000" tIns="108000" rIns="108000" bIns="108000" rtlCol="0">
            <a:noAutofit/>
          </a:bodyPr>
          <a:lstStyle>
            <a:lvl1pPr marL="0" indent="0" algn="just" defTabSz="356089" rtl="0" eaLnBrk="1" latinLnBrk="0" hangingPunct="1">
              <a:lnSpc>
                <a:spcPct val="100000"/>
              </a:lnSpc>
              <a:spcBef>
                <a:spcPts val="701"/>
              </a:spcBef>
              <a:buFont typeface="Arial" panose="020B0604020202020204" pitchFamily="34" charset="0"/>
              <a:buNone/>
              <a:tabLst/>
              <a:defRPr sz="754" i="0" kern="1200" cap="none" baseline="0">
                <a:solidFill>
                  <a:schemeClr val="accent5"/>
                </a:solidFill>
                <a:latin typeface="+mj-lt"/>
                <a:ea typeface="+mn-ea"/>
                <a:cs typeface="+mn-cs"/>
              </a:defRPr>
            </a:lvl1pPr>
            <a:lvl2pPr marL="0" indent="0" algn="just" defTabSz="438264" rtl="0" eaLnBrk="1" latinLnBrk="0" hangingPunct="1">
              <a:lnSpc>
                <a:spcPct val="100000"/>
              </a:lnSpc>
              <a:spcBef>
                <a:spcPts val="546"/>
              </a:spcBef>
              <a:buClr>
                <a:schemeClr val="bg2"/>
              </a:buClr>
              <a:buFont typeface="Tempus Sans ITC" panose="04020404030D07020202" pitchFamily="82" charset="0"/>
              <a:buNone/>
              <a:defRPr lang="en-GB" sz="691" kern="1200" baseline="0" dirty="0">
                <a:solidFill>
                  <a:schemeClr val="tx1"/>
                </a:solidFill>
                <a:latin typeface="+mn-lt"/>
                <a:ea typeface="+mn-ea"/>
                <a:cs typeface="+mn-cs"/>
              </a:defRPr>
            </a:lvl2pPr>
            <a:lvl3pPr marL="0" indent="0" algn="just" defTabSz="438264" rtl="0" eaLnBrk="1" latinLnBrk="0" hangingPunct="1">
              <a:lnSpc>
                <a:spcPct val="100000"/>
              </a:lnSpc>
              <a:spcBef>
                <a:spcPts val="234"/>
              </a:spcBef>
              <a:buFontTx/>
              <a:buNone/>
              <a:defRPr lang="en-GB" sz="691" kern="1200" baseline="0" dirty="0">
                <a:solidFill>
                  <a:schemeClr val="tx1"/>
                </a:solidFill>
                <a:latin typeface="+mj-lt"/>
                <a:ea typeface="+mn-ea"/>
                <a:cs typeface="+mn-cs"/>
              </a:defRPr>
            </a:lvl3pPr>
            <a:lvl4pPr marL="252347" indent="-112154" algn="just" defTabSz="356089" rtl="0" eaLnBrk="1" latinLnBrk="0" hangingPunct="1">
              <a:lnSpc>
                <a:spcPct val="100000"/>
              </a:lnSpc>
              <a:spcBef>
                <a:spcPts val="234"/>
              </a:spcBef>
              <a:buClr>
                <a:schemeClr val="bg2"/>
              </a:buClr>
              <a:buFont typeface="Tahoma" panose="020B0604030504040204" pitchFamily="34" charset="0"/>
              <a:buChar char="›"/>
              <a:defRPr lang="en-GB" sz="575" kern="1200" cap="none" baseline="0" dirty="0">
                <a:solidFill>
                  <a:schemeClr val="tx1"/>
                </a:solidFill>
                <a:latin typeface="+mn-lt"/>
                <a:ea typeface="+mn-ea"/>
                <a:cs typeface="+mn-cs"/>
              </a:defRPr>
            </a:lvl4pPr>
            <a:lvl5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dirty="0">
                <a:solidFill>
                  <a:schemeClr val="tx1"/>
                </a:solidFill>
                <a:latin typeface="+mn-lt"/>
                <a:ea typeface="+mn-ea"/>
                <a:cs typeface="+mn-cs"/>
              </a:defRPr>
            </a:lvl5pPr>
            <a:lvl6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6pPr>
            <a:lvl7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7pPr>
            <a:lvl8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noProof="0" dirty="0">
                <a:solidFill>
                  <a:schemeClr val="tx1"/>
                </a:solidFill>
                <a:latin typeface="+mn-lt"/>
                <a:ea typeface="+mn-ea"/>
                <a:cs typeface="+mn-cs"/>
              </a:defRPr>
            </a:lvl8pPr>
            <a:lvl9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9pPr>
          </a:lstStyle>
          <a:p>
            <a:pPr algn="ctr"/>
            <a:r>
              <a:rPr lang="en-GB" sz="1200" dirty="0">
                <a:solidFill>
                  <a:srgbClr val="00FFBC"/>
                </a:solidFill>
              </a:rPr>
              <a:t>Focus on carbon measurement solutions</a:t>
            </a:r>
          </a:p>
        </p:txBody>
      </p:sp>
      <p:sp>
        <p:nvSpPr>
          <p:cNvPr id="59" name="TextBox 176">
            <a:extLst>
              <a:ext uri="{FF2B5EF4-FFF2-40B4-BE49-F238E27FC236}">
                <a16:creationId xmlns:a16="http://schemas.microsoft.com/office/drawing/2014/main" id="{AA5CDCA4-191E-AC46-4F20-09C2F5BADDBA}"/>
              </a:ext>
            </a:extLst>
          </p:cNvPr>
          <p:cNvSpPr txBox="1">
            <a:spLocks/>
          </p:cNvSpPr>
          <p:nvPr/>
        </p:nvSpPr>
        <p:spPr>
          <a:xfrm>
            <a:off x="1407450" y="4361435"/>
            <a:ext cx="3227207" cy="607017"/>
          </a:xfrm>
          <a:prstGeom prst="rect">
            <a:avLst/>
          </a:prstGeom>
        </p:spPr>
        <p:txBody>
          <a:bodyPr vert="horz" lIns="108000" tIns="108000" rIns="108000" bIns="108000" rtlCol="0">
            <a:noAutofit/>
          </a:bodyPr>
          <a:lstStyle>
            <a:lvl1pPr marL="0" indent="0" algn="just" defTabSz="356089" rtl="0" eaLnBrk="1" latinLnBrk="0" hangingPunct="1">
              <a:lnSpc>
                <a:spcPct val="100000"/>
              </a:lnSpc>
              <a:spcBef>
                <a:spcPts val="701"/>
              </a:spcBef>
              <a:buFont typeface="Arial" panose="020B0604020202020204" pitchFamily="34" charset="0"/>
              <a:buNone/>
              <a:tabLst/>
              <a:defRPr sz="754" i="0" kern="1200" cap="none" baseline="0">
                <a:solidFill>
                  <a:schemeClr val="accent5"/>
                </a:solidFill>
                <a:latin typeface="+mj-lt"/>
                <a:ea typeface="+mn-ea"/>
                <a:cs typeface="+mn-cs"/>
              </a:defRPr>
            </a:lvl1pPr>
            <a:lvl2pPr marL="0" indent="0" algn="just" defTabSz="438264" rtl="0" eaLnBrk="1" latinLnBrk="0" hangingPunct="1">
              <a:lnSpc>
                <a:spcPct val="100000"/>
              </a:lnSpc>
              <a:spcBef>
                <a:spcPts val="546"/>
              </a:spcBef>
              <a:buClr>
                <a:schemeClr val="bg2"/>
              </a:buClr>
              <a:buFont typeface="Tempus Sans ITC" panose="04020404030D07020202" pitchFamily="82" charset="0"/>
              <a:buNone/>
              <a:defRPr lang="en-GB" sz="691" kern="1200" baseline="0" dirty="0">
                <a:solidFill>
                  <a:schemeClr val="tx1"/>
                </a:solidFill>
                <a:latin typeface="+mn-lt"/>
                <a:ea typeface="+mn-ea"/>
                <a:cs typeface="+mn-cs"/>
              </a:defRPr>
            </a:lvl2pPr>
            <a:lvl3pPr marL="0" indent="0" algn="just" defTabSz="438264" rtl="0" eaLnBrk="1" latinLnBrk="0" hangingPunct="1">
              <a:lnSpc>
                <a:spcPct val="100000"/>
              </a:lnSpc>
              <a:spcBef>
                <a:spcPts val="234"/>
              </a:spcBef>
              <a:buFontTx/>
              <a:buNone/>
              <a:defRPr lang="en-GB" sz="691" kern="1200" baseline="0" dirty="0">
                <a:solidFill>
                  <a:schemeClr val="tx1"/>
                </a:solidFill>
                <a:latin typeface="+mj-lt"/>
                <a:ea typeface="+mn-ea"/>
                <a:cs typeface="+mn-cs"/>
              </a:defRPr>
            </a:lvl3pPr>
            <a:lvl4pPr marL="252347" indent="-112154" algn="just" defTabSz="356089" rtl="0" eaLnBrk="1" latinLnBrk="0" hangingPunct="1">
              <a:lnSpc>
                <a:spcPct val="100000"/>
              </a:lnSpc>
              <a:spcBef>
                <a:spcPts val="234"/>
              </a:spcBef>
              <a:buClr>
                <a:schemeClr val="bg2"/>
              </a:buClr>
              <a:buFont typeface="Tahoma" panose="020B0604030504040204" pitchFamily="34" charset="0"/>
              <a:buChar char="›"/>
              <a:defRPr lang="en-GB" sz="575" kern="1200" cap="none" baseline="0" dirty="0">
                <a:solidFill>
                  <a:schemeClr val="tx1"/>
                </a:solidFill>
                <a:latin typeface="+mn-lt"/>
                <a:ea typeface="+mn-ea"/>
                <a:cs typeface="+mn-cs"/>
              </a:defRPr>
            </a:lvl4pPr>
            <a:lvl5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dirty="0">
                <a:solidFill>
                  <a:schemeClr val="tx1"/>
                </a:solidFill>
                <a:latin typeface="+mn-lt"/>
                <a:ea typeface="+mn-ea"/>
                <a:cs typeface="+mn-cs"/>
              </a:defRPr>
            </a:lvl5pPr>
            <a:lvl6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6pPr>
            <a:lvl7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7pPr>
            <a:lvl8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noProof="0" dirty="0">
                <a:solidFill>
                  <a:schemeClr val="tx1"/>
                </a:solidFill>
                <a:latin typeface="+mn-lt"/>
                <a:ea typeface="+mn-ea"/>
                <a:cs typeface="+mn-cs"/>
              </a:defRPr>
            </a:lvl8pPr>
            <a:lvl9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9pPr>
          </a:lstStyle>
          <a:p>
            <a:pPr algn="ctr"/>
            <a:r>
              <a:rPr lang="en-GB" sz="1600" dirty="0">
                <a:solidFill>
                  <a:srgbClr val="00FFBC"/>
                </a:solidFill>
              </a:rPr>
              <a:t>95% </a:t>
            </a:r>
            <a:r>
              <a:rPr lang="en-GB" sz="900" dirty="0">
                <a:solidFill>
                  <a:srgbClr val="00FFBC"/>
                </a:solidFill>
              </a:rPr>
              <a:t>of the carbon measurement solutions studied offer a similar customer journey:</a:t>
            </a:r>
          </a:p>
        </p:txBody>
      </p:sp>
      <p:sp>
        <p:nvSpPr>
          <p:cNvPr id="7" name="Ellipse 6">
            <a:extLst>
              <a:ext uri="{FF2B5EF4-FFF2-40B4-BE49-F238E27FC236}">
                <a16:creationId xmlns:a16="http://schemas.microsoft.com/office/drawing/2014/main" id="{7ABCAD0D-CD1B-6706-3DB0-D5197BA65CBA}"/>
              </a:ext>
            </a:extLst>
          </p:cNvPr>
          <p:cNvSpPr>
            <a:spLocks/>
          </p:cNvSpPr>
          <p:nvPr/>
        </p:nvSpPr>
        <p:spPr>
          <a:xfrm>
            <a:off x="1339577" y="3481211"/>
            <a:ext cx="3362954" cy="33666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52" name="Triangle isocèle 51">
            <a:extLst>
              <a:ext uri="{FF2B5EF4-FFF2-40B4-BE49-F238E27FC236}">
                <a16:creationId xmlns:a16="http://schemas.microsoft.com/office/drawing/2014/main" id="{E14493C5-8E35-67AB-DB8B-82437A554F0F}"/>
              </a:ext>
            </a:extLst>
          </p:cNvPr>
          <p:cNvSpPr>
            <a:spLocks/>
          </p:cNvSpPr>
          <p:nvPr/>
        </p:nvSpPr>
        <p:spPr>
          <a:xfrm rot="10800000">
            <a:off x="-19842" y="2867869"/>
            <a:ext cx="6081792" cy="166341"/>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130" name="Ellipse 129">
            <a:extLst>
              <a:ext uri="{FF2B5EF4-FFF2-40B4-BE49-F238E27FC236}">
                <a16:creationId xmlns:a16="http://schemas.microsoft.com/office/drawing/2014/main" id="{5D4E4F3F-6D51-01B1-E927-7C752958F15D}"/>
              </a:ext>
            </a:extLst>
          </p:cNvPr>
          <p:cNvSpPr/>
          <p:nvPr/>
        </p:nvSpPr>
        <p:spPr>
          <a:xfrm>
            <a:off x="560634" y="3326982"/>
            <a:ext cx="4620775" cy="462077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491" tIns="43661" rIns="65491" bIns="43661" numCol="1" spcCol="0" rtlCol="0" fromWordArt="0" anchor="ctr" anchorCtr="0" forceAA="0" compatLnSpc="1">
            <a:prstTxWarp prst="textNoShape">
              <a:avLst/>
            </a:prstTxWarp>
            <a:noAutofit/>
          </a:bodyPr>
          <a:lstStyle/>
          <a:p>
            <a:pPr algn="ctr"/>
            <a:endParaRPr lang="en-GB" sz="1092" dirty="0">
              <a:solidFill>
                <a:schemeClr val="accent3"/>
              </a:solidFill>
              <a:ea typeface="+mj-ea"/>
              <a:cs typeface="+mj-cs"/>
            </a:endParaRPr>
          </a:p>
        </p:txBody>
      </p:sp>
      <p:sp>
        <p:nvSpPr>
          <p:cNvPr id="131" name="Ellipse 130">
            <a:extLst>
              <a:ext uri="{FF2B5EF4-FFF2-40B4-BE49-F238E27FC236}">
                <a16:creationId xmlns:a16="http://schemas.microsoft.com/office/drawing/2014/main" id="{F9B0898E-7C46-55A4-5E21-A9D553A0BEE4}"/>
              </a:ext>
            </a:extLst>
          </p:cNvPr>
          <p:cNvSpPr/>
          <p:nvPr/>
        </p:nvSpPr>
        <p:spPr>
          <a:xfrm>
            <a:off x="608855" y="3504554"/>
            <a:ext cx="4020074" cy="402007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491" tIns="43661" rIns="65491" bIns="43661" numCol="1" spcCol="0" rtlCol="0" fromWordArt="0" anchor="ctr" anchorCtr="0" forceAA="0" compatLnSpc="1">
            <a:prstTxWarp prst="textNoShape">
              <a:avLst/>
            </a:prstTxWarp>
            <a:noAutofit/>
          </a:bodyPr>
          <a:lstStyle/>
          <a:p>
            <a:pPr algn="ctr"/>
            <a:endParaRPr lang="en-GB" sz="1092" dirty="0">
              <a:solidFill>
                <a:schemeClr val="accent3"/>
              </a:solidFill>
              <a:ea typeface="+mj-ea"/>
              <a:cs typeface="+mj-cs"/>
            </a:endParaRPr>
          </a:p>
        </p:txBody>
      </p:sp>
      <p:grpSp>
        <p:nvGrpSpPr>
          <p:cNvPr id="132" name="Groupe 131">
            <a:extLst>
              <a:ext uri="{FF2B5EF4-FFF2-40B4-BE49-F238E27FC236}">
                <a16:creationId xmlns:a16="http://schemas.microsoft.com/office/drawing/2014/main" id="{47364A2F-23B3-1F8C-4652-C4E0E7E8DAEB}"/>
              </a:ext>
            </a:extLst>
          </p:cNvPr>
          <p:cNvGrpSpPr>
            <a:grpSpLocks/>
          </p:cNvGrpSpPr>
          <p:nvPr/>
        </p:nvGrpSpPr>
        <p:grpSpPr>
          <a:xfrm>
            <a:off x="969502" y="5061925"/>
            <a:ext cx="4103103" cy="900000"/>
            <a:chOff x="1011609" y="4757125"/>
            <a:chExt cx="4103103" cy="900000"/>
          </a:xfrm>
        </p:grpSpPr>
        <p:grpSp>
          <p:nvGrpSpPr>
            <p:cNvPr id="133" name="Groupe 132">
              <a:extLst>
                <a:ext uri="{FF2B5EF4-FFF2-40B4-BE49-F238E27FC236}">
                  <a16:creationId xmlns:a16="http://schemas.microsoft.com/office/drawing/2014/main" id="{BF87B93C-B544-FC1F-383A-0BD76811FF33}"/>
                </a:ext>
              </a:extLst>
            </p:cNvPr>
            <p:cNvGrpSpPr/>
            <p:nvPr/>
          </p:nvGrpSpPr>
          <p:grpSpPr>
            <a:xfrm>
              <a:off x="1944053" y="4757125"/>
              <a:ext cx="1353540" cy="900000"/>
              <a:chOff x="1944053" y="4757125"/>
              <a:chExt cx="1353540" cy="900000"/>
            </a:xfrm>
          </p:grpSpPr>
          <p:sp>
            <p:nvSpPr>
              <p:cNvPr id="1039" name="Ellipse 1038">
                <a:extLst>
                  <a:ext uri="{FF2B5EF4-FFF2-40B4-BE49-F238E27FC236}">
                    <a16:creationId xmlns:a16="http://schemas.microsoft.com/office/drawing/2014/main" id="{9777E3CF-AABF-AB79-0503-14A2D7BAD1B4}"/>
                  </a:ext>
                </a:extLst>
              </p:cNvPr>
              <p:cNvSpPr>
                <a:spLocks/>
              </p:cNvSpPr>
              <p:nvPr/>
            </p:nvSpPr>
            <p:spPr>
              <a:xfrm>
                <a:off x="2170823" y="4757125"/>
                <a:ext cx="900000" cy="900000"/>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50" b="1" i="0" u="none" strike="noStrike" kern="1200" cap="none" spc="0" normalizeH="0" baseline="0" dirty="0">
                  <a:ln>
                    <a:noFill/>
                  </a:ln>
                  <a:solidFill>
                    <a:srgbClr val="70F4B2"/>
                  </a:solidFill>
                  <a:effectLst/>
                  <a:uLnTx/>
                  <a:uFillTx/>
                  <a:latin typeface="Tahoma"/>
                  <a:ea typeface="+mn-ea"/>
                  <a:cs typeface="+mn-cs"/>
                </a:endParaRPr>
              </a:p>
            </p:txBody>
          </p:sp>
          <p:sp>
            <p:nvSpPr>
              <p:cNvPr id="1040" name="ZoneTexte 1039">
                <a:extLst>
                  <a:ext uri="{FF2B5EF4-FFF2-40B4-BE49-F238E27FC236}">
                    <a16:creationId xmlns:a16="http://schemas.microsoft.com/office/drawing/2014/main" id="{6AC4C321-DDA8-D62F-F8FA-5CC579352492}"/>
                  </a:ext>
                </a:extLst>
              </p:cNvPr>
              <p:cNvSpPr txBox="1">
                <a:spLocks/>
              </p:cNvSpPr>
              <p:nvPr/>
            </p:nvSpPr>
            <p:spPr>
              <a:xfrm>
                <a:off x="1944053" y="5131516"/>
                <a:ext cx="1353540" cy="507831"/>
              </a:xfrm>
              <a:prstGeom prst="rect">
                <a:avLst/>
              </a:prstGeom>
              <a:noFill/>
            </p:spPr>
            <p:txBody>
              <a:bodyPr wrap="square" lIns="108000" rIns="108000" rtlCol="0" anchor="ctr">
                <a:spAutoFit/>
              </a:bodyPr>
              <a:lstStyle/>
              <a:p>
                <a:pPr algn="ctr"/>
                <a:r>
                  <a:rPr lang="en-GB" sz="900" b="1" dirty="0">
                    <a:solidFill>
                      <a:schemeClr val="bg1"/>
                    </a:solidFill>
                  </a:rPr>
                  <a:t>Carbon</a:t>
                </a:r>
              </a:p>
              <a:p>
                <a:pPr algn="ctr"/>
                <a:r>
                  <a:rPr lang="en-GB" sz="900" b="1" dirty="0">
                    <a:solidFill>
                      <a:schemeClr val="bg1"/>
                    </a:solidFill>
                  </a:rPr>
                  <a:t>footprint calculation</a:t>
                </a:r>
              </a:p>
            </p:txBody>
          </p:sp>
          <p:sp>
            <p:nvSpPr>
              <p:cNvPr id="1041" name="Ellipse 1040">
                <a:extLst>
                  <a:ext uri="{FF2B5EF4-FFF2-40B4-BE49-F238E27FC236}">
                    <a16:creationId xmlns:a16="http://schemas.microsoft.com/office/drawing/2014/main" id="{D96B9CEA-1176-5389-D123-F8770DAB2EBF}"/>
                  </a:ext>
                </a:extLst>
              </p:cNvPr>
              <p:cNvSpPr>
                <a:spLocks/>
              </p:cNvSpPr>
              <p:nvPr/>
            </p:nvSpPr>
            <p:spPr>
              <a:xfrm>
                <a:off x="2455451" y="4762185"/>
                <a:ext cx="330745" cy="3513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rgbClr val="00FFBC"/>
                    </a:solidFill>
                    <a:latin typeface="+mj-lt"/>
                    <a:ea typeface="+mj-ea"/>
                    <a:cs typeface="+mj-cs"/>
                  </a:rPr>
                  <a:t>2</a:t>
                </a:r>
              </a:p>
            </p:txBody>
          </p:sp>
        </p:grpSp>
        <p:grpSp>
          <p:nvGrpSpPr>
            <p:cNvPr id="157" name="Groupe 156">
              <a:extLst>
                <a:ext uri="{FF2B5EF4-FFF2-40B4-BE49-F238E27FC236}">
                  <a16:creationId xmlns:a16="http://schemas.microsoft.com/office/drawing/2014/main" id="{E9757CF9-B603-D87B-3ED8-C1A62E6B5787}"/>
                </a:ext>
              </a:extLst>
            </p:cNvPr>
            <p:cNvGrpSpPr/>
            <p:nvPr/>
          </p:nvGrpSpPr>
          <p:grpSpPr>
            <a:xfrm>
              <a:off x="2876497" y="4757125"/>
              <a:ext cx="1353540" cy="900000"/>
              <a:chOff x="2876497" y="4757125"/>
              <a:chExt cx="1353540" cy="900000"/>
            </a:xfrm>
          </p:grpSpPr>
          <p:sp>
            <p:nvSpPr>
              <p:cNvPr id="1035" name="Ellipse 1034">
                <a:extLst>
                  <a:ext uri="{FF2B5EF4-FFF2-40B4-BE49-F238E27FC236}">
                    <a16:creationId xmlns:a16="http://schemas.microsoft.com/office/drawing/2014/main" id="{B5E94477-D1FA-2731-A60A-7D0F02BDF62C}"/>
                  </a:ext>
                </a:extLst>
              </p:cNvPr>
              <p:cNvSpPr>
                <a:spLocks/>
              </p:cNvSpPr>
              <p:nvPr/>
            </p:nvSpPr>
            <p:spPr>
              <a:xfrm>
                <a:off x="3103267" y="4757125"/>
                <a:ext cx="900000" cy="900000"/>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50" b="1" i="0" u="none" strike="noStrike" kern="1200" cap="none" spc="0" normalizeH="0" baseline="0" dirty="0">
                  <a:ln>
                    <a:noFill/>
                  </a:ln>
                  <a:solidFill>
                    <a:srgbClr val="70F4B2"/>
                  </a:solidFill>
                  <a:effectLst/>
                  <a:uLnTx/>
                  <a:uFillTx/>
                  <a:latin typeface="Tahoma"/>
                  <a:ea typeface="+mn-ea"/>
                  <a:cs typeface="+mn-cs"/>
                </a:endParaRPr>
              </a:p>
            </p:txBody>
          </p:sp>
          <p:sp>
            <p:nvSpPr>
              <p:cNvPr id="1037" name="ZoneTexte 1036">
                <a:extLst>
                  <a:ext uri="{FF2B5EF4-FFF2-40B4-BE49-F238E27FC236}">
                    <a16:creationId xmlns:a16="http://schemas.microsoft.com/office/drawing/2014/main" id="{73610C2F-9483-A4DA-B923-5F2B3D0BD447}"/>
                  </a:ext>
                </a:extLst>
              </p:cNvPr>
              <p:cNvSpPr txBox="1">
                <a:spLocks/>
              </p:cNvSpPr>
              <p:nvPr/>
            </p:nvSpPr>
            <p:spPr>
              <a:xfrm>
                <a:off x="2876497" y="5131516"/>
                <a:ext cx="1353540" cy="507831"/>
              </a:xfrm>
              <a:prstGeom prst="rect">
                <a:avLst/>
              </a:prstGeom>
              <a:noFill/>
            </p:spPr>
            <p:txBody>
              <a:bodyPr wrap="square" lIns="108000" rIns="108000" rtlCol="0" anchor="ctr">
                <a:spAutoFit/>
              </a:bodyPr>
              <a:lstStyle/>
              <a:p>
                <a:pPr algn="ctr"/>
                <a:r>
                  <a:rPr lang="en-GB" sz="900" b="1" dirty="0">
                    <a:solidFill>
                      <a:schemeClr val="bg1"/>
                    </a:solidFill>
                  </a:rPr>
                  <a:t>Restitution </a:t>
                </a:r>
              </a:p>
              <a:p>
                <a:pPr algn="ctr"/>
                <a:r>
                  <a:rPr lang="en-GB" sz="900" b="1" dirty="0">
                    <a:solidFill>
                      <a:schemeClr val="bg1"/>
                    </a:solidFill>
                  </a:rPr>
                  <a:t>on a </a:t>
                </a:r>
              </a:p>
              <a:p>
                <a:pPr algn="ctr"/>
                <a:r>
                  <a:rPr lang="en-GB" sz="900" b="1" dirty="0">
                    <a:solidFill>
                      <a:schemeClr val="bg1"/>
                    </a:solidFill>
                  </a:rPr>
                  <a:t>Dashboard</a:t>
                </a:r>
              </a:p>
            </p:txBody>
          </p:sp>
          <p:sp>
            <p:nvSpPr>
              <p:cNvPr id="1038" name="Ellipse 1037">
                <a:extLst>
                  <a:ext uri="{FF2B5EF4-FFF2-40B4-BE49-F238E27FC236}">
                    <a16:creationId xmlns:a16="http://schemas.microsoft.com/office/drawing/2014/main" id="{373FDE6F-A315-90C0-1F0D-FC705B91D21C}"/>
                  </a:ext>
                </a:extLst>
              </p:cNvPr>
              <p:cNvSpPr>
                <a:spLocks/>
              </p:cNvSpPr>
              <p:nvPr/>
            </p:nvSpPr>
            <p:spPr>
              <a:xfrm>
                <a:off x="3377593" y="4762185"/>
                <a:ext cx="351348" cy="3513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rgbClr val="00FFBC"/>
                    </a:solidFill>
                    <a:latin typeface="+mj-lt"/>
                    <a:ea typeface="+mj-ea"/>
                    <a:cs typeface="+mj-cs"/>
                  </a:rPr>
                  <a:t>3</a:t>
                </a:r>
              </a:p>
            </p:txBody>
          </p:sp>
        </p:grpSp>
        <p:grpSp>
          <p:nvGrpSpPr>
            <p:cNvPr id="158" name="Groupe 157">
              <a:extLst>
                <a:ext uri="{FF2B5EF4-FFF2-40B4-BE49-F238E27FC236}">
                  <a16:creationId xmlns:a16="http://schemas.microsoft.com/office/drawing/2014/main" id="{8D43C559-67FF-4B68-D9A0-E53EEF121425}"/>
                </a:ext>
              </a:extLst>
            </p:cNvPr>
            <p:cNvGrpSpPr/>
            <p:nvPr/>
          </p:nvGrpSpPr>
          <p:grpSpPr>
            <a:xfrm>
              <a:off x="1011609" y="4757125"/>
              <a:ext cx="1353540" cy="900000"/>
              <a:chOff x="1011609" y="4757125"/>
              <a:chExt cx="1353540" cy="900000"/>
            </a:xfrm>
          </p:grpSpPr>
          <p:sp>
            <p:nvSpPr>
              <p:cNvPr id="1029" name="Ellipse 1028">
                <a:extLst>
                  <a:ext uri="{FF2B5EF4-FFF2-40B4-BE49-F238E27FC236}">
                    <a16:creationId xmlns:a16="http://schemas.microsoft.com/office/drawing/2014/main" id="{06440076-63B0-0475-542A-46172F4D1A7B}"/>
                  </a:ext>
                </a:extLst>
              </p:cNvPr>
              <p:cNvSpPr>
                <a:spLocks/>
              </p:cNvSpPr>
              <p:nvPr/>
            </p:nvSpPr>
            <p:spPr>
              <a:xfrm>
                <a:off x="1238379" y="4757125"/>
                <a:ext cx="900000" cy="900000"/>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50" b="1" i="0" u="none" strike="noStrike" kern="1200" cap="none" spc="0" normalizeH="0" baseline="0" dirty="0">
                  <a:ln>
                    <a:noFill/>
                  </a:ln>
                  <a:solidFill>
                    <a:srgbClr val="70F4B2"/>
                  </a:solidFill>
                  <a:effectLst/>
                  <a:uLnTx/>
                  <a:uFillTx/>
                  <a:latin typeface="Tahoma"/>
                  <a:ea typeface="+mn-ea"/>
                  <a:cs typeface="+mn-cs"/>
                </a:endParaRPr>
              </a:p>
            </p:txBody>
          </p:sp>
          <p:sp>
            <p:nvSpPr>
              <p:cNvPr id="1031" name="Ellipse 1030">
                <a:extLst>
                  <a:ext uri="{FF2B5EF4-FFF2-40B4-BE49-F238E27FC236}">
                    <a16:creationId xmlns:a16="http://schemas.microsoft.com/office/drawing/2014/main" id="{68F5EDCE-A280-3CBB-CC7E-9C721C1ABC61}"/>
                  </a:ext>
                </a:extLst>
              </p:cNvPr>
              <p:cNvSpPr>
                <a:spLocks/>
              </p:cNvSpPr>
              <p:nvPr/>
            </p:nvSpPr>
            <p:spPr>
              <a:xfrm>
                <a:off x="1523006" y="4762185"/>
                <a:ext cx="330745" cy="3513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rgbClr val="00FFBC"/>
                    </a:solidFill>
                    <a:latin typeface="+mj-lt"/>
                    <a:ea typeface="+mj-ea"/>
                    <a:cs typeface="+mj-cs"/>
                  </a:rPr>
                  <a:t>1</a:t>
                </a:r>
              </a:p>
            </p:txBody>
          </p:sp>
          <p:sp>
            <p:nvSpPr>
              <p:cNvPr id="1033" name="ZoneTexte 1032">
                <a:extLst>
                  <a:ext uri="{FF2B5EF4-FFF2-40B4-BE49-F238E27FC236}">
                    <a16:creationId xmlns:a16="http://schemas.microsoft.com/office/drawing/2014/main" id="{FA1924D7-B31D-3E85-AB17-31AD106A49BE}"/>
                  </a:ext>
                </a:extLst>
              </p:cNvPr>
              <p:cNvSpPr txBox="1">
                <a:spLocks/>
              </p:cNvSpPr>
              <p:nvPr/>
            </p:nvSpPr>
            <p:spPr>
              <a:xfrm>
                <a:off x="1011609" y="5200765"/>
                <a:ext cx="1353540" cy="369332"/>
              </a:xfrm>
              <a:prstGeom prst="rect">
                <a:avLst/>
              </a:prstGeom>
              <a:noFill/>
            </p:spPr>
            <p:txBody>
              <a:bodyPr wrap="square" lIns="108000" rIns="108000" rtlCol="0" anchor="ctr">
                <a:spAutoFit/>
              </a:bodyPr>
              <a:lstStyle/>
              <a:p>
                <a:pPr algn="ctr"/>
                <a:r>
                  <a:rPr lang="en-GB" sz="900" b="1" dirty="0">
                    <a:solidFill>
                      <a:schemeClr val="bg1"/>
                    </a:solidFill>
                  </a:rPr>
                  <a:t>Data </a:t>
                </a:r>
              </a:p>
              <a:p>
                <a:pPr algn="ctr"/>
                <a:r>
                  <a:rPr lang="en-GB" sz="900" b="1" dirty="0">
                    <a:solidFill>
                      <a:schemeClr val="bg1"/>
                    </a:solidFill>
                  </a:rPr>
                  <a:t>collection </a:t>
                </a:r>
              </a:p>
            </p:txBody>
          </p:sp>
        </p:grpSp>
        <p:grpSp>
          <p:nvGrpSpPr>
            <p:cNvPr id="159" name="Groupe 158">
              <a:extLst>
                <a:ext uri="{FF2B5EF4-FFF2-40B4-BE49-F238E27FC236}">
                  <a16:creationId xmlns:a16="http://schemas.microsoft.com/office/drawing/2014/main" id="{89DB2ED1-742E-2BBE-526E-5F741316CC49}"/>
                </a:ext>
              </a:extLst>
            </p:cNvPr>
            <p:cNvGrpSpPr/>
            <p:nvPr/>
          </p:nvGrpSpPr>
          <p:grpSpPr>
            <a:xfrm>
              <a:off x="3856710" y="4757125"/>
              <a:ext cx="1258002" cy="900000"/>
              <a:chOff x="3856710" y="4757125"/>
              <a:chExt cx="1258002" cy="900000"/>
            </a:xfrm>
          </p:grpSpPr>
          <p:sp>
            <p:nvSpPr>
              <p:cNvPr id="1024" name="Ellipse 1023">
                <a:extLst>
                  <a:ext uri="{FF2B5EF4-FFF2-40B4-BE49-F238E27FC236}">
                    <a16:creationId xmlns:a16="http://schemas.microsoft.com/office/drawing/2014/main" id="{43C38AAC-1989-0795-AB30-879E60C41E4C}"/>
                  </a:ext>
                </a:extLst>
              </p:cNvPr>
              <p:cNvSpPr>
                <a:spLocks/>
              </p:cNvSpPr>
              <p:nvPr/>
            </p:nvSpPr>
            <p:spPr>
              <a:xfrm>
                <a:off x="4035711" y="4757125"/>
                <a:ext cx="900000" cy="900000"/>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50" b="1" i="0" u="none" strike="noStrike" kern="1200" cap="none" spc="0" normalizeH="0" baseline="0" dirty="0">
                  <a:ln>
                    <a:noFill/>
                  </a:ln>
                  <a:solidFill>
                    <a:srgbClr val="70F4B2"/>
                  </a:solidFill>
                  <a:effectLst/>
                  <a:uLnTx/>
                  <a:uFillTx/>
                  <a:latin typeface="Tahoma"/>
                  <a:ea typeface="+mn-ea"/>
                  <a:cs typeface="+mn-cs"/>
                </a:endParaRPr>
              </a:p>
            </p:txBody>
          </p:sp>
          <p:sp>
            <p:nvSpPr>
              <p:cNvPr id="1025" name="Ellipse 1024">
                <a:extLst>
                  <a:ext uri="{FF2B5EF4-FFF2-40B4-BE49-F238E27FC236}">
                    <a16:creationId xmlns:a16="http://schemas.microsoft.com/office/drawing/2014/main" id="{961E6577-0C07-E65B-01FE-318D2F4418EB}"/>
                  </a:ext>
                </a:extLst>
              </p:cNvPr>
              <p:cNvSpPr>
                <a:spLocks/>
              </p:cNvSpPr>
              <p:nvPr/>
            </p:nvSpPr>
            <p:spPr>
              <a:xfrm>
                <a:off x="4310037" y="4762185"/>
                <a:ext cx="351348" cy="3513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GB" dirty="0">
                    <a:solidFill>
                      <a:srgbClr val="00FFBC"/>
                    </a:solidFill>
                    <a:latin typeface="+mj-lt"/>
                    <a:ea typeface="+mj-ea"/>
                    <a:cs typeface="+mj-cs"/>
                  </a:rPr>
                  <a:t>4</a:t>
                </a:r>
              </a:p>
            </p:txBody>
          </p:sp>
          <p:sp>
            <p:nvSpPr>
              <p:cNvPr id="1027" name="ZoneTexte 1026">
                <a:extLst>
                  <a:ext uri="{FF2B5EF4-FFF2-40B4-BE49-F238E27FC236}">
                    <a16:creationId xmlns:a16="http://schemas.microsoft.com/office/drawing/2014/main" id="{9DBED4A0-E00B-A0AB-AB25-540A658B0293}"/>
                  </a:ext>
                </a:extLst>
              </p:cNvPr>
              <p:cNvSpPr txBox="1">
                <a:spLocks/>
              </p:cNvSpPr>
              <p:nvPr/>
            </p:nvSpPr>
            <p:spPr>
              <a:xfrm>
                <a:off x="3856710" y="5131516"/>
                <a:ext cx="1258002" cy="507831"/>
              </a:xfrm>
              <a:prstGeom prst="rect">
                <a:avLst/>
              </a:prstGeom>
              <a:noFill/>
            </p:spPr>
            <p:txBody>
              <a:bodyPr wrap="square" lIns="108000" rIns="108000" rtlCol="0" anchor="ctr">
                <a:spAutoFit/>
              </a:bodyPr>
              <a:lstStyle/>
              <a:p>
                <a:pPr algn="ctr"/>
                <a:r>
                  <a:rPr lang="en-GB" sz="900" b="1" dirty="0">
                    <a:solidFill>
                      <a:schemeClr val="bg1"/>
                    </a:solidFill>
                  </a:rPr>
                  <a:t>Recommenda-tions and action plan</a:t>
                </a:r>
              </a:p>
            </p:txBody>
          </p:sp>
        </p:grpSp>
      </p:grpSp>
      <p:sp>
        <p:nvSpPr>
          <p:cNvPr id="98" name="object 4">
            <a:extLst>
              <a:ext uri="{FF2B5EF4-FFF2-40B4-BE49-F238E27FC236}">
                <a16:creationId xmlns:a16="http://schemas.microsoft.com/office/drawing/2014/main" id="{71F2CE71-5167-3C93-F71B-AF7B7B9F2BD6}"/>
              </a:ext>
            </a:extLst>
          </p:cNvPr>
          <p:cNvSpPr txBox="1"/>
          <p:nvPr/>
        </p:nvSpPr>
        <p:spPr>
          <a:xfrm>
            <a:off x="240998" y="3618527"/>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sp>
        <p:nvSpPr>
          <p:cNvPr id="57" name="Rectangle : coins arrondis 56">
            <a:extLst>
              <a:ext uri="{FF2B5EF4-FFF2-40B4-BE49-F238E27FC236}">
                <a16:creationId xmlns:a16="http://schemas.microsoft.com/office/drawing/2014/main" id="{F0C5AC39-93E1-E610-BB3C-72A49384DC85}"/>
              </a:ext>
            </a:extLst>
          </p:cNvPr>
          <p:cNvSpPr>
            <a:spLocks/>
          </p:cNvSpPr>
          <p:nvPr/>
        </p:nvSpPr>
        <p:spPr>
          <a:xfrm>
            <a:off x="6535110" y="5337870"/>
            <a:ext cx="5115239" cy="1249249"/>
          </a:xfrm>
          <a:prstGeom prst="roundRect">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lumMod val="75000"/>
                </a:schemeClr>
              </a:solidFill>
              <a:ea typeface="+mj-ea"/>
              <a:cs typeface="+mj-cs"/>
            </a:endParaRPr>
          </a:p>
        </p:txBody>
      </p:sp>
      <p:sp>
        <p:nvSpPr>
          <p:cNvPr id="58" name="Rectangle 57">
            <a:extLst>
              <a:ext uri="{FF2B5EF4-FFF2-40B4-BE49-F238E27FC236}">
                <a16:creationId xmlns:a16="http://schemas.microsoft.com/office/drawing/2014/main" id="{D0BEA42B-32F6-42B2-A5C1-2471C60A4C08}"/>
              </a:ext>
            </a:extLst>
          </p:cNvPr>
          <p:cNvSpPr>
            <a:spLocks/>
          </p:cNvSpPr>
          <p:nvPr/>
        </p:nvSpPr>
        <p:spPr>
          <a:xfrm>
            <a:off x="9018191" y="5171244"/>
            <a:ext cx="2630297" cy="1431115"/>
          </a:xfrm>
          <a:prstGeom prst="rect">
            <a:avLst/>
          </a:prstGeom>
          <a:solidFill>
            <a:schemeClr val="bg2"/>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72000" rIns="108000" bIns="72000" numCol="1" spcCol="0" rtlCol="0" fromWordArt="0" anchor="ctr" anchorCtr="0" forceAA="0" compatLnSpc="1">
            <a:prstTxWarp prst="textNoShape">
              <a:avLst/>
            </a:prstTxWarp>
            <a:noAutofit/>
          </a:bodyPr>
          <a:lstStyle/>
          <a:p>
            <a:endParaRPr lang="en-GB" sz="1200" spc="-150" dirty="0">
              <a:solidFill>
                <a:schemeClr val="bg1"/>
              </a:solidFill>
              <a:latin typeface="+mj-lt"/>
              <a:ea typeface="+mj-ea"/>
              <a:cs typeface="+mj-cs"/>
            </a:endParaRPr>
          </a:p>
        </p:txBody>
      </p:sp>
      <p:sp>
        <p:nvSpPr>
          <p:cNvPr id="62" name="TextBox 53">
            <a:extLst>
              <a:ext uri="{FF2B5EF4-FFF2-40B4-BE49-F238E27FC236}">
                <a16:creationId xmlns:a16="http://schemas.microsoft.com/office/drawing/2014/main" id="{CF7B7DBB-7071-25BB-5033-92DD78FEC40D}"/>
              </a:ext>
            </a:extLst>
          </p:cNvPr>
          <p:cNvSpPr txBox="1">
            <a:spLocks/>
          </p:cNvSpPr>
          <p:nvPr/>
        </p:nvSpPr>
        <p:spPr>
          <a:xfrm>
            <a:off x="9054957" y="5390512"/>
            <a:ext cx="2556764" cy="984885"/>
          </a:xfrm>
          <a:prstGeom prst="rect">
            <a:avLst/>
          </a:prstGeom>
          <a:noFill/>
        </p:spPr>
        <p:txBody>
          <a:bodyPr wrap="square" lIns="108000" rIns="108000" rtlCol="0">
            <a:spAutoFit/>
          </a:bodyPr>
          <a:lstStyle/>
          <a:p>
            <a:pPr algn="r"/>
            <a:r>
              <a:rPr lang="en-GB" sz="2400" b="1" dirty="0">
                <a:solidFill>
                  <a:schemeClr val="accent3"/>
                </a:solidFill>
              </a:rPr>
              <a:t>+ 1,2 bn€ </a:t>
            </a:r>
            <a:endParaRPr lang="en-GB" sz="1000" b="1" i="1" dirty="0">
              <a:solidFill>
                <a:schemeClr val="accent3"/>
              </a:solidFill>
            </a:endParaRPr>
          </a:p>
          <a:p>
            <a:pPr algn="r"/>
            <a:r>
              <a:rPr lang="en-GB" sz="800" dirty="0">
                <a:solidFill>
                  <a:schemeClr val="accent3"/>
                </a:solidFill>
              </a:rPr>
              <a:t>Investment in green start-ups in 2022 in France compared with 2021. (6)*</a:t>
            </a:r>
          </a:p>
          <a:p>
            <a:pPr algn="r"/>
            <a:r>
              <a:rPr lang="en-GB" sz="800" i="1" dirty="0">
                <a:solidFill>
                  <a:schemeClr val="bg1">
                    <a:lumMod val="95000"/>
                  </a:schemeClr>
                </a:solidFill>
              </a:rPr>
              <a:t>Compared to </a:t>
            </a:r>
            <a:r>
              <a:rPr lang="en-GB" sz="1050" b="1" i="1" dirty="0">
                <a:solidFill>
                  <a:schemeClr val="bg1">
                    <a:lumMod val="95000"/>
                  </a:schemeClr>
                </a:solidFill>
              </a:rPr>
              <a:t>-$25bn</a:t>
            </a:r>
            <a:r>
              <a:rPr lang="en-GB" sz="800" i="1" dirty="0">
                <a:solidFill>
                  <a:schemeClr val="bg1">
                    <a:lumMod val="95000"/>
                  </a:schemeClr>
                </a:solidFill>
              </a:rPr>
              <a:t> invested in European tech start-ups between 2021 and 2022. (7)</a:t>
            </a:r>
            <a:endParaRPr lang="en-GB" sz="700" i="1" dirty="0">
              <a:solidFill>
                <a:schemeClr val="bg1">
                  <a:lumMod val="95000"/>
                </a:schemeClr>
              </a:solidFill>
            </a:endParaRPr>
          </a:p>
        </p:txBody>
      </p:sp>
      <p:sp>
        <p:nvSpPr>
          <p:cNvPr id="63" name="ZoneTexte 62">
            <a:extLst>
              <a:ext uri="{FF2B5EF4-FFF2-40B4-BE49-F238E27FC236}">
                <a16:creationId xmlns:a16="http://schemas.microsoft.com/office/drawing/2014/main" id="{778F72BA-604C-BC0B-3AD9-772B2096A886}"/>
              </a:ext>
            </a:extLst>
          </p:cNvPr>
          <p:cNvSpPr txBox="1">
            <a:spLocks/>
          </p:cNvSpPr>
          <p:nvPr/>
        </p:nvSpPr>
        <p:spPr>
          <a:xfrm>
            <a:off x="6580977" y="5570079"/>
            <a:ext cx="2349625" cy="784830"/>
          </a:xfrm>
          <a:prstGeom prst="rect">
            <a:avLst/>
          </a:prstGeom>
          <a:noFill/>
        </p:spPr>
        <p:txBody>
          <a:bodyPr wrap="square" lIns="108000" rIns="108000" rtlCol="0">
            <a:spAutoFit/>
          </a:bodyPr>
          <a:lstStyle/>
          <a:p>
            <a:r>
              <a:rPr lang="en-GB" sz="900" dirty="0">
                <a:solidFill>
                  <a:schemeClr val="tx1">
                    <a:lumMod val="100000"/>
                  </a:schemeClr>
                </a:solidFill>
              </a:rPr>
              <a:t>Despite an overall slowdown in investment in digital technology companies, GreenTechs are doing well and attracting more and more investors.</a:t>
            </a:r>
          </a:p>
        </p:txBody>
      </p:sp>
    </p:spTree>
    <p:extLst>
      <p:ext uri="{BB962C8B-B14F-4D97-AF65-F5344CB8AC3E}">
        <p14:creationId xmlns:p14="http://schemas.microsoft.com/office/powerpoint/2010/main" val="98089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E1C6F5-0E13-4CCB-A5B6-C7DE6BE759D7}"/>
              </a:ext>
            </a:extLst>
          </p:cNvPr>
          <p:cNvSpPr/>
          <p:nvPr/>
        </p:nvSpPr>
        <p:spPr>
          <a:xfrm>
            <a:off x="0" y="0"/>
            <a:ext cx="12192000" cy="6858000"/>
          </a:xfrm>
          <a:prstGeom prst="rect">
            <a:avLst/>
          </a:prstGeom>
          <a:gradFill>
            <a:gsLst>
              <a:gs pos="0">
                <a:schemeClr val="bg2">
                  <a:alpha val="50000"/>
                </a:schemeClr>
              </a:gs>
              <a:gs pos="100000">
                <a:schemeClr val="bg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alpha val="0"/>
                </a:srgbClr>
              </a:solidFill>
              <a:effectLst/>
              <a:uLnTx/>
              <a:uFillTx/>
              <a:latin typeface="Gotham Book"/>
              <a:ea typeface="+mn-ea"/>
              <a:cs typeface="+mn-cs"/>
            </a:endParaRPr>
          </a:p>
        </p:txBody>
      </p:sp>
      <p:sp>
        <p:nvSpPr>
          <p:cNvPr id="17" name="object 8">
            <a:extLst>
              <a:ext uri="{FF2B5EF4-FFF2-40B4-BE49-F238E27FC236}">
                <a16:creationId xmlns:a16="http://schemas.microsoft.com/office/drawing/2014/main" id="{F77A9CBC-45C9-4C87-931B-40B4075A53A5}"/>
              </a:ext>
            </a:extLst>
          </p:cNvPr>
          <p:cNvSpPr txBox="1">
            <a:spLocks/>
          </p:cNvSpPr>
          <p:nvPr/>
        </p:nvSpPr>
        <p:spPr>
          <a:xfrm>
            <a:off x="3173853" y="2437098"/>
            <a:ext cx="8637147" cy="1327500"/>
          </a:xfrm>
          <a:prstGeom prst="rect">
            <a:avLst/>
          </a:prstGeom>
        </p:spPr>
        <p:txBody>
          <a:bodyPr vert="horz" wrap="square" lIns="0" tIns="8086" rIns="0" bIns="0" rtlCol="0" anchor="t">
            <a:spAutoFit/>
          </a:bodyPr>
          <a:lstStyle>
            <a:lvl1pPr algn="l" defTabSz="356089" rtl="0" eaLnBrk="1" latinLnBrk="0" hangingPunct="1">
              <a:lnSpc>
                <a:spcPct val="100000"/>
              </a:lnSpc>
              <a:spcBef>
                <a:spcPct val="0"/>
              </a:spcBef>
              <a:buNone/>
              <a:defRPr sz="1054" kern="1200" baseline="0">
                <a:solidFill>
                  <a:schemeClr val="bg2"/>
                </a:solidFill>
                <a:latin typeface="+mj-lt"/>
                <a:ea typeface="+mj-ea"/>
                <a:cs typeface="+mj-cs"/>
              </a:defRPr>
            </a:lvl1pPr>
          </a:lstStyle>
          <a:p>
            <a:pPr marL="7620">
              <a:spcBef>
                <a:spcPts val="64"/>
              </a:spcBef>
              <a:defRPr/>
            </a:pPr>
            <a:r>
              <a:rPr kumimoji="0" lang="en-GB" sz="4200" b="0" i="0" u="none" strike="noStrike" kern="1200" cap="none" spc="146" normalizeH="0" baseline="0" noProof="0" dirty="0">
                <a:ln>
                  <a:noFill/>
                </a:ln>
                <a:solidFill>
                  <a:srgbClr val="00FFBC"/>
                </a:solidFill>
                <a:effectLst/>
                <a:uLnTx/>
                <a:uFillTx/>
                <a:latin typeface="Gotham Bold"/>
                <a:ea typeface="Tahoma"/>
                <a:cs typeface="Tahoma"/>
              </a:rPr>
              <a:t>Radar</a:t>
            </a:r>
            <a:endParaRPr lang="en-GB" dirty="0"/>
          </a:p>
          <a:p>
            <a:pPr marL="7620">
              <a:spcBef>
                <a:spcPts val="64"/>
              </a:spcBef>
              <a:defRPr/>
            </a:pPr>
            <a:r>
              <a:rPr lang="en-GB" sz="4200" spc="61" dirty="0">
                <a:solidFill>
                  <a:srgbClr val="FFFFFF"/>
                </a:solidFill>
                <a:latin typeface="Gotham Book"/>
                <a:ea typeface="Tahoma"/>
                <a:cs typeface="Tahoma"/>
              </a:rPr>
              <a:t>Presentation</a:t>
            </a:r>
            <a:endParaRPr lang="en-GB" sz="4200" spc="61" dirty="0">
              <a:solidFill>
                <a:srgbClr val="FFFFFF"/>
              </a:solidFill>
              <a:latin typeface="Gotham Book"/>
              <a:ea typeface="Tahoma" panose="020B0604030504040204" pitchFamily="34" charset="0"/>
              <a:cs typeface="Tahoma" panose="020B0604030504040204" pitchFamily="34" charset="0"/>
            </a:endParaRPr>
          </a:p>
        </p:txBody>
      </p:sp>
      <p:pic>
        <p:nvPicPr>
          <p:cNvPr id="5" name="Image 4">
            <a:extLst>
              <a:ext uri="{FF2B5EF4-FFF2-40B4-BE49-F238E27FC236}">
                <a16:creationId xmlns:a16="http://schemas.microsoft.com/office/drawing/2014/main" id="{61FCB07D-C987-33AA-8ACF-D03E647BBA88}"/>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11025850" y="228600"/>
            <a:ext cx="965256" cy="960340"/>
          </a:xfrm>
          <a:prstGeom prst="rect">
            <a:avLst/>
          </a:prstGeom>
        </p:spPr>
      </p:pic>
      <p:sp>
        <p:nvSpPr>
          <p:cNvPr id="6" name="object 4">
            <a:extLst>
              <a:ext uri="{FF2B5EF4-FFF2-40B4-BE49-F238E27FC236}">
                <a16:creationId xmlns:a16="http://schemas.microsoft.com/office/drawing/2014/main" id="{1B0DBCE2-45AA-60A0-2043-2170122BBA61}"/>
              </a:ext>
            </a:extLst>
          </p:cNvPr>
          <p:cNvSpPr txBox="1"/>
          <p:nvPr/>
        </p:nvSpPr>
        <p:spPr>
          <a:xfrm>
            <a:off x="240998" y="3618527"/>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sp>
        <p:nvSpPr>
          <p:cNvPr id="2" name="object 9">
            <a:extLst>
              <a:ext uri="{FF2B5EF4-FFF2-40B4-BE49-F238E27FC236}">
                <a16:creationId xmlns:a16="http://schemas.microsoft.com/office/drawing/2014/main" id="{F0267162-E48D-872C-52AD-7B3A2129550E}"/>
              </a:ext>
            </a:extLst>
          </p:cNvPr>
          <p:cNvSpPr/>
          <p:nvPr/>
        </p:nvSpPr>
        <p:spPr>
          <a:xfrm>
            <a:off x="961414" y="631934"/>
            <a:ext cx="5210786" cy="3132664"/>
          </a:xfrm>
          <a:custGeom>
            <a:avLst/>
            <a:gdLst/>
            <a:ahLst/>
            <a:cxnLst/>
            <a:rect l="l" t="t" r="r" b="b"/>
            <a:pathLst>
              <a:path w="8647430" h="5118100">
                <a:moveTo>
                  <a:pt x="2447826" y="5105400"/>
                </a:moveTo>
                <a:lnTo>
                  <a:pt x="1886709" y="5105400"/>
                </a:lnTo>
                <a:lnTo>
                  <a:pt x="1932393" y="5118100"/>
                </a:lnTo>
                <a:lnTo>
                  <a:pt x="2402077" y="5118100"/>
                </a:lnTo>
                <a:lnTo>
                  <a:pt x="2447826" y="5105400"/>
                </a:lnTo>
                <a:close/>
              </a:path>
              <a:path w="8647430" h="5118100">
                <a:moveTo>
                  <a:pt x="2582521" y="5080000"/>
                </a:moveTo>
                <a:lnTo>
                  <a:pt x="1752274" y="5080000"/>
                </a:lnTo>
                <a:lnTo>
                  <a:pt x="1841459" y="5105400"/>
                </a:lnTo>
                <a:lnTo>
                  <a:pt x="2493153" y="5105400"/>
                </a:lnTo>
                <a:lnTo>
                  <a:pt x="2582521" y="5080000"/>
                </a:lnTo>
                <a:close/>
              </a:path>
              <a:path w="8647430" h="5118100">
                <a:moveTo>
                  <a:pt x="2681553" y="50800"/>
                </a:moveTo>
                <a:lnTo>
                  <a:pt x="1678431" y="50800"/>
                </a:lnTo>
                <a:lnTo>
                  <a:pt x="1508569" y="101600"/>
                </a:lnTo>
                <a:lnTo>
                  <a:pt x="1467252" y="127000"/>
                </a:lnTo>
                <a:lnTo>
                  <a:pt x="1346133" y="165100"/>
                </a:lnTo>
                <a:lnTo>
                  <a:pt x="1306720" y="190500"/>
                </a:lnTo>
                <a:lnTo>
                  <a:pt x="1267794" y="203200"/>
                </a:lnTo>
                <a:lnTo>
                  <a:pt x="1191424" y="254000"/>
                </a:lnTo>
                <a:lnTo>
                  <a:pt x="1153988" y="266700"/>
                </a:lnTo>
                <a:lnTo>
                  <a:pt x="1080640" y="317500"/>
                </a:lnTo>
                <a:lnTo>
                  <a:pt x="1044737" y="342900"/>
                </a:lnTo>
                <a:lnTo>
                  <a:pt x="1009354" y="368300"/>
                </a:lnTo>
                <a:lnTo>
                  <a:pt x="974496" y="393700"/>
                </a:lnTo>
                <a:lnTo>
                  <a:pt x="940167" y="419100"/>
                </a:lnTo>
                <a:lnTo>
                  <a:pt x="906372" y="444500"/>
                </a:lnTo>
                <a:lnTo>
                  <a:pt x="873116" y="469900"/>
                </a:lnTo>
                <a:lnTo>
                  <a:pt x="840403" y="495300"/>
                </a:lnTo>
                <a:lnTo>
                  <a:pt x="808238" y="520700"/>
                </a:lnTo>
                <a:lnTo>
                  <a:pt x="776626" y="558800"/>
                </a:lnTo>
                <a:lnTo>
                  <a:pt x="745571" y="584200"/>
                </a:lnTo>
                <a:lnTo>
                  <a:pt x="715078" y="622300"/>
                </a:lnTo>
                <a:lnTo>
                  <a:pt x="685152" y="647700"/>
                </a:lnTo>
                <a:lnTo>
                  <a:pt x="655797" y="685800"/>
                </a:lnTo>
                <a:lnTo>
                  <a:pt x="627018" y="711200"/>
                </a:lnTo>
                <a:lnTo>
                  <a:pt x="598819" y="749300"/>
                </a:lnTo>
                <a:lnTo>
                  <a:pt x="571206" y="787400"/>
                </a:lnTo>
                <a:lnTo>
                  <a:pt x="544182" y="812800"/>
                </a:lnTo>
                <a:lnTo>
                  <a:pt x="517753" y="850900"/>
                </a:lnTo>
                <a:lnTo>
                  <a:pt x="491924" y="889000"/>
                </a:lnTo>
                <a:lnTo>
                  <a:pt x="466698" y="927100"/>
                </a:lnTo>
                <a:lnTo>
                  <a:pt x="442081" y="965200"/>
                </a:lnTo>
                <a:lnTo>
                  <a:pt x="418076" y="1003300"/>
                </a:lnTo>
                <a:lnTo>
                  <a:pt x="394690" y="1041400"/>
                </a:lnTo>
                <a:lnTo>
                  <a:pt x="371926" y="1079500"/>
                </a:lnTo>
                <a:lnTo>
                  <a:pt x="349790" y="1117600"/>
                </a:lnTo>
                <a:lnTo>
                  <a:pt x="328285" y="1155700"/>
                </a:lnTo>
                <a:lnTo>
                  <a:pt x="307416" y="1193800"/>
                </a:lnTo>
                <a:lnTo>
                  <a:pt x="287189" y="1244600"/>
                </a:lnTo>
                <a:lnTo>
                  <a:pt x="267607" y="1282700"/>
                </a:lnTo>
                <a:lnTo>
                  <a:pt x="248676" y="1320800"/>
                </a:lnTo>
                <a:lnTo>
                  <a:pt x="230399" y="1371600"/>
                </a:lnTo>
                <a:lnTo>
                  <a:pt x="212783" y="1409700"/>
                </a:lnTo>
                <a:lnTo>
                  <a:pt x="195831" y="1447800"/>
                </a:lnTo>
                <a:lnTo>
                  <a:pt x="179548" y="1498600"/>
                </a:lnTo>
                <a:lnTo>
                  <a:pt x="163938" y="1536700"/>
                </a:lnTo>
                <a:lnTo>
                  <a:pt x="149007" y="1587500"/>
                </a:lnTo>
                <a:lnTo>
                  <a:pt x="134759" y="1625600"/>
                </a:lnTo>
                <a:lnTo>
                  <a:pt x="121198" y="1676400"/>
                </a:lnTo>
                <a:lnTo>
                  <a:pt x="108330" y="1727200"/>
                </a:lnTo>
                <a:lnTo>
                  <a:pt x="96159" y="1765300"/>
                </a:lnTo>
                <a:lnTo>
                  <a:pt x="84689" y="1816100"/>
                </a:lnTo>
                <a:lnTo>
                  <a:pt x="73925" y="1866900"/>
                </a:lnTo>
                <a:lnTo>
                  <a:pt x="63873" y="1905000"/>
                </a:lnTo>
                <a:lnTo>
                  <a:pt x="54536" y="1955800"/>
                </a:lnTo>
                <a:lnTo>
                  <a:pt x="45919" y="2006600"/>
                </a:lnTo>
                <a:lnTo>
                  <a:pt x="38027" y="2057400"/>
                </a:lnTo>
                <a:lnTo>
                  <a:pt x="30865" y="2108200"/>
                </a:lnTo>
                <a:lnTo>
                  <a:pt x="24436" y="2159000"/>
                </a:lnTo>
                <a:lnTo>
                  <a:pt x="18747" y="2209800"/>
                </a:lnTo>
                <a:lnTo>
                  <a:pt x="13801" y="2260600"/>
                </a:lnTo>
                <a:lnTo>
                  <a:pt x="9603" y="2298700"/>
                </a:lnTo>
                <a:lnTo>
                  <a:pt x="6158" y="2349500"/>
                </a:lnTo>
                <a:lnTo>
                  <a:pt x="3471" y="2400300"/>
                </a:lnTo>
                <a:lnTo>
                  <a:pt x="1545" y="2463800"/>
                </a:lnTo>
                <a:lnTo>
                  <a:pt x="387" y="2514600"/>
                </a:lnTo>
                <a:lnTo>
                  <a:pt x="96" y="2552700"/>
                </a:lnTo>
                <a:lnTo>
                  <a:pt x="0" y="2578100"/>
                </a:lnTo>
                <a:lnTo>
                  <a:pt x="380" y="2628900"/>
                </a:lnTo>
                <a:lnTo>
                  <a:pt x="1520" y="2679700"/>
                </a:lnTo>
                <a:lnTo>
                  <a:pt x="3415" y="2730500"/>
                </a:lnTo>
                <a:lnTo>
                  <a:pt x="6060" y="2781300"/>
                </a:lnTo>
                <a:lnTo>
                  <a:pt x="9451" y="2832100"/>
                </a:lnTo>
                <a:lnTo>
                  <a:pt x="13583" y="2882900"/>
                </a:lnTo>
                <a:lnTo>
                  <a:pt x="18453" y="2933700"/>
                </a:lnTo>
                <a:lnTo>
                  <a:pt x="24056" y="2984500"/>
                </a:lnTo>
                <a:lnTo>
                  <a:pt x="30387" y="3035300"/>
                </a:lnTo>
                <a:lnTo>
                  <a:pt x="37443" y="3073400"/>
                </a:lnTo>
                <a:lnTo>
                  <a:pt x="45218" y="3124200"/>
                </a:lnTo>
                <a:lnTo>
                  <a:pt x="53710" y="3175000"/>
                </a:lnTo>
                <a:lnTo>
                  <a:pt x="62912" y="3225800"/>
                </a:lnTo>
                <a:lnTo>
                  <a:pt x="72821" y="3276600"/>
                </a:lnTo>
                <a:lnTo>
                  <a:pt x="83433" y="3314700"/>
                </a:lnTo>
                <a:lnTo>
                  <a:pt x="94743" y="3365500"/>
                </a:lnTo>
                <a:lnTo>
                  <a:pt x="106746" y="3416300"/>
                </a:lnTo>
                <a:lnTo>
                  <a:pt x="119439" y="3454400"/>
                </a:lnTo>
                <a:lnTo>
                  <a:pt x="132818" y="3505200"/>
                </a:lnTo>
                <a:lnTo>
                  <a:pt x="146877" y="3543300"/>
                </a:lnTo>
                <a:lnTo>
                  <a:pt x="161613" y="3594100"/>
                </a:lnTo>
                <a:lnTo>
                  <a:pt x="177020" y="3632200"/>
                </a:lnTo>
                <a:lnTo>
                  <a:pt x="193096" y="3683000"/>
                </a:lnTo>
                <a:lnTo>
                  <a:pt x="209835" y="3721100"/>
                </a:lnTo>
                <a:lnTo>
                  <a:pt x="227233" y="3771900"/>
                </a:lnTo>
                <a:lnTo>
                  <a:pt x="245286" y="3810000"/>
                </a:lnTo>
                <a:lnTo>
                  <a:pt x="263989" y="3848100"/>
                </a:lnTo>
                <a:lnTo>
                  <a:pt x="283338" y="3898900"/>
                </a:lnTo>
                <a:lnTo>
                  <a:pt x="303329" y="3937000"/>
                </a:lnTo>
                <a:lnTo>
                  <a:pt x="323957" y="3975100"/>
                </a:lnTo>
                <a:lnTo>
                  <a:pt x="345219" y="4013200"/>
                </a:lnTo>
                <a:lnTo>
                  <a:pt x="367109" y="4051300"/>
                </a:lnTo>
                <a:lnTo>
                  <a:pt x="389623" y="4089400"/>
                </a:lnTo>
                <a:lnTo>
                  <a:pt x="412757" y="4127500"/>
                </a:lnTo>
                <a:lnTo>
                  <a:pt x="436507" y="4165600"/>
                </a:lnTo>
                <a:lnTo>
                  <a:pt x="460869" y="4203700"/>
                </a:lnTo>
                <a:lnTo>
                  <a:pt x="485837" y="4241800"/>
                </a:lnTo>
                <a:lnTo>
                  <a:pt x="511408" y="4279900"/>
                </a:lnTo>
                <a:lnTo>
                  <a:pt x="537577" y="4318000"/>
                </a:lnTo>
                <a:lnTo>
                  <a:pt x="564340" y="4343400"/>
                </a:lnTo>
                <a:lnTo>
                  <a:pt x="591692" y="4381500"/>
                </a:lnTo>
                <a:lnTo>
                  <a:pt x="619630" y="4419600"/>
                </a:lnTo>
                <a:lnTo>
                  <a:pt x="648149" y="4445000"/>
                </a:lnTo>
                <a:lnTo>
                  <a:pt x="677244" y="4483100"/>
                </a:lnTo>
                <a:lnTo>
                  <a:pt x="706911" y="4508500"/>
                </a:lnTo>
                <a:lnTo>
                  <a:pt x="737147" y="4546600"/>
                </a:lnTo>
                <a:lnTo>
                  <a:pt x="767945" y="4572000"/>
                </a:lnTo>
                <a:lnTo>
                  <a:pt x="799303" y="4597400"/>
                </a:lnTo>
                <a:lnTo>
                  <a:pt x="831216" y="4635500"/>
                </a:lnTo>
                <a:lnTo>
                  <a:pt x="863679" y="4660900"/>
                </a:lnTo>
                <a:lnTo>
                  <a:pt x="896689" y="4686300"/>
                </a:lnTo>
                <a:lnTo>
                  <a:pt x="930240" y="4711700"/>
                </a:lnTo>
                <a:lnTo>
                  <a:pt x="964329" y="4737100"/>
                </a:lnTo>
                <a:lnTo>
                  <a:pt x="998950" y="4762500"/>
                </a:lnTo>
                <a:lnTo>
                  <a:pt x="1034101" y="4787900"/>
                </a:lnTo>
                <a:lnTo>
                  <a:pt x="1069776" y="4813300"/>
                </a:lnTo>
                <a:lnTo>
                  <a:pt x="1105971" y="4838700"/>
                </a:lnTo>
                <a:lnTo>
                  <a:pt x="1142681" y="4851400"/>
                </a:lnTo>
                <a:lnTo>
                  <a:pt x="1217633" y="4902200"/>
                </a:lnTo>
                <a:lnTo>
                  <a:pt x="1255864" y="4914900"/>
                </a:lnTo>
                <a:lnTo>
                  <a:pt x="1294594" y="4940300"/>
                </a:lnTo>
                <a:lnTo>
                  <a:pt x="1373532" y="4965700"/>
                </a:lnTo>
                <a:lnTo>
                  <a:pt x="1413731" y="4991100"/>
                </a:lnTo>
                <a:lnTo>
                  <a:pt x="1495568" y="5016500"/>
                </a:lnTo>
                <a:lnTo>
                  <a:pt x="1708349" y="5080000"/>
                </a:lnTo>
                <a:lnTo>
                  <a:pt x="2626553" y="5080000"/>
                </a:lnTo>
                <a:lnTo>
                  <a:pt x="2881322" y="5003800"/>
                </a:lnTo>
                <a:lnTo>
                  <a:pt x="2922169" y="4978400"/>
                </a:lnTo>
                <a:lnTo>
                  <a:pt x="3002440" y="4953000"/>
                </a:lnTo>
                <a:lnTo>
                  <a:pt x="3041853" y="4927600"/>
                </a:lnTo>
                <a:lnTo>
                  <a:pt x="3080778" y="4914900"/>
                </a:lnTo>
                <a:lnTo>
                  <a:pt x="3119212" y="4889500"/>
                </a:lnTo>
                <a:lnTo>
                  <a:pt x="3157148" y="4876800"/>
                </a:lnTo>
                <a:lnTo>
                  <a:pt x="3231513" y="4826000"/>
                </a:lnTo>
                <a:lnTo>
                  <a:pt x="3267931" y="4800600"/>
                </a:lnTo>
                <a:lnTo>
                  <a:pt x="3303834" y="4787900"/>
                </a:lnTo>
                <a:lnTo>
                  <a:pt x="3339217" y="4762500"/>
                </a:lnTo>
                <a:lnTo>
                  <a:pt x="3374075" y="4737100"/>
                </a:lnTo>
                <a:lnTo>
                  <a:pt x="3408404" y="4711700"/>
                </a:lnTo>
                <a:lnTo>
                  <a:pt x="3442199" y="4686300"/>
                </a:lnTo>
                <a:lnTo>
                  <a:pt x="3475455" y="4648200"/>
                </a:lnTo>
                <a:lnTo>
                  <a:pt x="3508167" y="4622800"/>
                </a:lnTo>
                <a:lnTo>
                  <a:pt x="3540332" y="4597400"/>
                </a:lnTo>
                <a:lnTo>
                  <a:pt x="3571944" y="4572000"/>
                </a:lnTo>
                <a:lnTo>
                  <a:pt x="3602999" y="4533900"/>
                </a:lnTo>
                <a:lnTo>
                  <a:pt x="3633492" y="4508500"/>
                </a:lnTo>
                <a:lnTo>
                  <a:pt x="3663418" y="4470400"/>
                </a:lnTo>
                <a:lnTo>
                  <a:pt x="3692773" y="4445000"/>
                </a:lnTo>
                <a:lnTo>
                  <a:pt x="3721552" y="4406900"/>
                </a:lnTo>
                <a:lnTo>
                  <a:pt x="3749751" y="4368800"/>
                </a:lnTo>
                <a:lnTo>
                  <a:pt x="3777364" y="4343400"/>
                </a:lnTo>
                <a:lnTo>
                  <a:pt x="2137735" y="4343400"/>
                </a:lnTo>
                <a:lnTo>
                  <a:pt x="2094652" y="4330700"/>
                </a:lnTo>
                <a:lnTo>
                  <a:pt x="2010331" y="4330700"/>
                </a:lnTo>
                <a:lnTo>
                  <a:pt x="1888594" y="4292600"/>
                </a:lnTo>
                <a:lnTo>
                  <a:pt x="1772762" y="4254500"/>
                </a:lnTo>
                <a:lnTo>
                  <a:pt x="1735505" y="4241800"/>
                </a:lnTo>
                <a:lnTo>
                  <a:pt x="1698940" y="4216400"/>
                </a:lnTo>
                <a:lnTo>
                  <a:pt x="1663076" y="4203700"/>
                </a:lnTo>
                <a:lnTo>
                  <a:pt x="1627922" y="4178300"/>
                </a:lnTo>
                <a:lnTo>
                  <a:pt x="1593486" y="4165600"/>
                </a:lnTo>
                <a:lnTo>
                  <a:pt x="1559778" y="4140200"/>
                </a:lnTo>
                <a:lnTo>
                  <a:pt x="1526806" y="4114800"/>
                </a:lnTo>
                <a:lnTo>
                  <a:pt x="1494579" y="4089400"/>
                </a:lnTo>
                <a:lnTo>
                  <a:pt x="1463106" y="4064000"/>
                </a:lnTo>
                <a:lnTo>
                  <a:pt x="1432397" y="4025900"/>
                </a:lnTo>
                <a:lnTo>
                  <a:pt x="1402459" y="4000500"/>
                </a:lnTo>
                <a:lnTo>
                  <a:pt x="1373303" y="3975100"/>
                </a:lnTo>
                <a:lnTo>
                  <a:pt x="1344936" y="3937000"/>
                </a:lnTo>
                <a:lnTo>
                  <a:pt x="1317368" y="3898900"/>
                </a:lnTo>
                <a:lnTo>
                  <a:pt x="1290608" y="3873500"/>
                </a:lnTo>
                <a:lnTo>
                  <a:pt x="1264664" y="3835400"/>
                </a:lnTo>
                <a:lnTo>
                  <a:pt x="1239545" y="3797300"/>
                </a:lnTo>
                <a:lnTo>
                  <a:pt x="1215261" y="3759200"/>
                </a:lnTo>
                <a:lnTo>
                  <a:pt x="1191820" y="3721100"/>
                </a:lnTo>
                <a:lnTo>
                  <a:pt x="1169231" y="3683000"/>
                </a:lnTo>
                <a:lnTo>
                  <a:pt x="1147504" y="3644900"/>
                </a:lnTo>
                <a:lnTo>
                  <a:pt x="1126646" y="3594100"/>
                </a:lnTo>
                <a:lnTo>
                  <a:pt x="1106667" y="3556000"/>
                </a:lnTo>
                <a:lnTo>
                  <a:pt x="1087576" y="3517900"/>
                </a:lnTo>
                <a:lnTo>
                  <a:pt x="1069381" y="3467100"/>
                </a:lnTo>
                <a:lnTo>
                  <a:pt x="1052092" y="3429000"/>
                </a:lnTo>
                <a:lnTo>
                  <a:pt x="1035718" y="3378200"/>
                </a:lnTo>
                <a:lnTo>
                  <a:pt x="1020267" y="3340100"/>
                </a:lnTo>
                <a:lnTo>
                  <a:pt x="1005748" y="3289300"/>
                </a:lnTo>
                <a:lnTo>
                  <a:pt x="992171" y="3238500"/>
                </a:lnTo>
                <a:lnTo>
                  <a:pt x="979543" y="3187700"/>
                </a:lnTo>
                <a:lnTo>
                  <a:pt x="967875" y="3136900"/>
                </a:lnTo>
                <a:lnTo>
                  <a:pt x="957174" y="3086100"/>
                </a:lnTo>
                <a:lnTo>
                  <a:pt x="947451" y="3035300"/>
                </a:lnTo>
                <a:lnTo>
                  <a:pt x="938713" y="2984500"/>
                </a:lnTo>
                <a:lnTo>
                  <a:pt x="930970" y="2933700"/>
                </a:lnTo>
                <a:lnTo>
                  <a:pt x="924230" y="2882900"/>
                </a:lnTo>
                <a:lnTo>
                  <a:pt x="918503" y="2832100"/>
                </a:lnTo>
                <a:lnTo>
                  <a:pt x="913797" y="2781300"/>
                </a:lnTo>
                <a:lnTo>
                  <a:pt x="910121" y="2730500"/>
                </a:lnTo>
                <a:lnTo>
                  <a:pt x="907484" y="2667000"/>
                </a:lnTo>
                <a:lnTo>
                  <a:pt x="905896" y="2616200"/>
                </a:lnTo>
                <a:lnTo>
                  <a:pt x="905365" y="2565400"/>
                </a:lnTo>
                <a:lnTo>
                  <a:pt x="905365" y="2552700"/>
                </a:lnTo>
                <a:lnTo>
                  <a:pt x="905888" y="2489200"/>
                </a:lnTo>
                <a:lnTo>
                  <a:pt x="907454" y="2438400"/>
                </a:lnTo>
                <a:lnTo>
                  <a:pt x="910054" y="2387600"/>
                </a:lnTo>
                <a:lnTo>
                  <a:pt x="913678" y="2324100"/>
                </a:lnTo>
                <a:lnTo>
                  <a:pt x="918318" y="2273300"/>
                </a:lnTo>
                <a:lnTo>
                  <a:pt x="923966" y="2222500"/>
                </a:lnTo>
                <a:lnTo>
                  <a:pt x="930613" y="2171700"/>
                </a:lnTo>
                <a:lnTo>
                  <a:pt x="938250" y="2120900"/>
                </a:lnTo>
                <a:lnTo>
                  <a:pt x="946869" y="2070100"/>
                </a:lnTo>
                <a:lnTo>
                  <a:pt x="956461" y="2019300"/>
                </a:lnTo>
                <a:lnTo>
                  <a:pt x="967017" y="1968500"/>
                </a:lnTo>
                <a:lnTo>
                  <a:pt x="978529" y="1917700"/>
                </a:lnTo>
                <a:lnTo>
                  <a:pt x="990989" y="1866900"/>
                </a:lnTo>
                <a:lnTo>
                  <a:pt x="1004387" y="1816100"/>
                </a:lnTo>
                <a:lnTo>
                  <a:pt x="1018715" y="1778000"/>
                </a:lnTo>
                <a:lnTo>
                  <a:pt x="1033965" y="1727200"/>
                </a:lnTo>
                <a:lnTo>
                  <a:pt x="1050127" y="1676400"/>
                </a:lnTo>
                <a:lnTo>
                  <a:pt x="1067193" y="1638300"/>
                </a:lnTo>
                <a:lnTo>
                  <a:pt x="1085155" y="1587500"/>
                </a:lnTo>
                <a:lnTo>
                  <a:pt x="1104004" y="1549400"/>
                </a:lnTo>
                <a:lnTo>
                  <a:pt x="1123731" y="1511300"/>
                </a:lnTo>
                <a:lnTo>
                  <a:pt x="1144328" y="1473200"/>
                </a:lnTo>
                <a:lnTo>
                  <a:pt x="1165785" y="1422400"/>
                </a:lnTo>
                <a:lnTo>
                  <a:pt x="1188096" y="1384300"/>
                </a:lnTo>
                <a:lnTo>
                  <a:pt x="1211250" y="1346200"/>
                </a:lnTo>
                <a:lnTo>
                  <a:pt x="1235239" y="1308100"/>
                </a:lnTo>
                <a:lnTo>
                  <a:pt x="1260055" y="1282700"/>
                </a:lnTo>
                <a:lnTo>
                  <a:pt x="1285688" y="1244600"/>
                </a:lnTo>
                <a:lnTo>
                  <a:pt x="1312131" y="1206500"/>
                </a:lnTo>
                <a:lnTo>
                  <a:pt x="1339375" y="1181100"/>
                </a:lnTo>
                <a:lnTo>
                  <a:pt x="1367411" y="1143000"/>
                </a:lnTo>
                <a:lnTo>
                  <a:pt x="1396231" y="1117600"/>
                </a:lnTo>
                <a:lnTo>
                  <a:pt x="1425825" y="1079500"/>
                </a:lnTo>
                <a:lnTo>
                  <a:pt x="1456185" y="1054100"/>
                </a:lnTo>
                <a:lnTo>
                  <a:pt x="1487303" y="1028700"/>
                </a:lnTo>
                <a:lnTo>
                  <a:pt x="1519171" y="1003300"/>
                </a:lnTo>
                <a:lnTo>
                  <a:pt x="1551778" y="977900"/>
                </a:lnTo>
                <a:lnTo>
                  <a:pt x="1585117" y="952500"/>
                </a:lnTo>
                <a:lnTo>
                  <a:pt x="1619180" y="939800"/>
                </a:lnTo>
                <a:lnTo>
                  <a:pt x="1653957" y="914400"/>
                </a:lnTo>
                <a:lnTo>
                  <a:pt x="1689440" y="901700"/>
                </a:lnTo>
                <a:lnTo>
                  <a:pt x="1725620" y="876300"/>
                </a:lnTo>
                <a:lnTo>
                  <a:pt x="1838258" y="838200"/>
                </a:lnTo>
                <a:lnTo>
                  <a:pt x="1956862" y="800100"/>
                </a:lnTo>
                <a:lnTo>
                  <a:pt x="1997682" y="800100"/>
                </a:lnTo>
                <a:lnTo>
                  <a:pt x="2039130" y="787400"/>
                </a:lnTo>
                <a:lnTo>
                  <a:pt x="3790571" y="787400"/>
                </a:lnTo>
                <a:lnTo>
                  <a:pt x="3781626" y="774700"/>
                </a:lnTo>
                <a:lnTo>
                  <a:pt x="3754207" y="736600"/>
                </a:lnTo>
                <a:lnTo>
                  <a:pt x="3726206" y="711200"/>
                </a:lnTo>
                <a:lnTo>
                  <a:pt x="3697627" y="673100"/>
                </a:lnTo>
                <a:lnTo>
                  <a:pt x="3668476" y="647700"/>
                </a:lnTo>
                <a:lnTo>
                  <a:pt x="3638756" y="609600"/>
                </a:lnTo>
                <a:lnTo>
                  <a:pt x="3608472" y="584200"/>
                </a:lnTo>
                <a:lnTo>
                  <a:pt x="3577629" y="546100"/>
                </a:lnTo>
                <a:lnTo>
                  <a:pt x="3546232" y="520700"/>
                </a:lnTo>
                <a:lnTo>
                  <a:pt x="3514285" y="495300"/>
                </a:lnTo>
                <a:lnTo>
                  <a:pt x="3481792" y="469900"/>
                </a:lnTo>
                <a:lnTo>
                  <a:pt x="3448758" y="431800"/>
                </a:lnTo>
                <a:lnTo>
                  <a:pt x="3415188" y="406400"/>
                </a:lnTo>
                <a:lnTo>
                  <a:pt x="3381086" y="381000"/>
                </a:lnTo>
                <a:lnTo>
                  <a:pt x="3346458" y="355600"/>
                </a:lnTo>
                <a:lnTo>
                  <a:pt x="3311306" y="330200"/>
                </a:lnTo>
                <a:lnTo>
                  <a:pt x="3275637" y="317500"/>
                </a:lnTo>
                <a:lnTo>
                  <a:pt x="3202763" y="266700"/>
                </a:lnTo>
                <a:lnTo>
                  <a:pt x="3165567" y="241300"/>
                </a:lnTo>
                <a:lnTo>
                  <a:pt x="3127871" y="228600"/>
                </a:lnTo>
                <a:lnTo>
                  <a:pt x="3089681" y="203200"/>
                </a:lnTo>
                <a:lnTo>
                  <a:pt x="3051000" y="190500"/>
                </a:lnTo>
                <a:lnTo>
                  <a:pt x="3011833" y="165100"/>
                </a:lnTo>
                <a:lnTo>
                  <a:pt x="2932059" y="139700"/>
                </a:lnTo>
                <a:lnTo>
                  <a:pt x="2891462" y="114300"/>
                </a:lnTo>
                <a:lnTo>
                  <a:pt x="2681553" y="50800"/>
                </a:lnTo>
                <a:close/>
              </a:path>
              <a:path w="8647430" h="5118100">
                <a:moveTo>
                  <a:pt x="3790571" y="787400"/>
                </a:moveTo>
                <a:lnTo>
                  <a:pt x="2295319" y="787400"/>
                </a:lnTo>
                <a:lnTo>
                  <a:pt x="2336867" y="800100"/>
                </a:lnTo>
                <a:lnTo>
                  <a:pt x="2377813" y="800100"/>
                </a:lnTo>
                <a:lnTo>
                  <a:pt x="2496936" y="838200"/>
                </a:lnTo>
                <a:lnTo>
                  <a:pt x="2610285" y="876300"/>
                </a:lnTo>
                <a:lnTo>
                  <a:pt x="2646740" y="901700"/>
                </a:lnTo>
                <a:lnTo>
                  <a:pt x="2682514" y="914400"/>
                </a:lnTo>
                <a:lnTo>
                  <a:pt x="2717597" y="939800"/>
                </a:lnTo>
                <a:lnTo>
                  <a:pt x="2751980" y="965200"/>
                </a:lnTo>
                <a:lnTo>
                  <a:pt x="2785654" y="990600"/>
                </a:lnTo>
                <a:lnTo>
                  <a:pt x="2818607" y="1016000"/>
                </a:lnTo>
                <a:lnTo>
                  <a:pt x="2850831" y="1041400"/>
                </a:lnTo>
                <a:lnTo>
                  <a:pt x="2882316" y="1066800"/>
                </a:lnTo>
                <a:lnTo>
                  <a:pt x="2913052" y="1092200"/>
                </a:lnTo>
                <a:lnTo>
                  <a:pt x="2943029" y="1117600"/>
                </a:lnTo>
                <a:lnTo>
                  <a:pt x="2972238" y="1155700"/>
                </a:lnTo>
                <a:lnTo>
                  <a:pt x="3000668" y="1181100"/>
                </a:lnTo>
                <a:lnTo>
                  <a:pt x="3028310" y="1219200"/>
                </a:lnTo>
                <a:lnTo>
                  <a:pt x="3055155" y="1257300"/>
                </a:lnTo>
                <a:lnTo>
                  <a:pt x="3081192" y="1282700"/>
                </a:lnTo>
                <a:lnTo>
                  <a:pt x="3106411" y="1320800"/>
                </a:lnTo>
                <a:lnTo>
                  <a:pt x="3130803" y="1358900"/>
                </a:lnTo>
                <a:lnTo>
                  <a:pt x="3154358" y="1397000"/>
                </a:lnTo>
                <a:lnTo>
                  <a:pt x="3177067" y="1435100"/>
                </a:lnTo>
                <a:lnTo>
                  <a:pt x="3198919" y="1485900"/>
                </a:lnTo>
                <a:lnTo>
                  <a:pt x="3219905" y="1524000"/>
                </a:lnTo>
                <a:lnTo>
                  <a:pt x="3240015" y="1562100"/>
                </a:lnTo>
                <a:lnTo>
                  <a:pt x="3259239" y="1612900"/>
                </a:lnTo>
                <a:lnTo>
                  <a:pt x="3277568" y="1651000"/>
                </a:lnTo>
                <a:lnTo>
                  <a:pt x="3294991" y="1701800"/>
                </a:lnTo>
                <a:lnTo>
                  <a:pt x="3311500" y="1739900"/>
                </a:lnTo>
                <a:lnTo>
                  <a:pt x="3327083" y="1790700"/>
                </a:lnTo>
                <a:lnTo>
                  <a:pt x="3341732" y="1828800"/>
                </a:lnTo>
                <a:lnTo>
                  <a:pt x="3355437" y="1879600"/>
                </a:lnTo>
                <a:lnTo>
                  <a:pt x="3368187" y="1930400"/>
                </a:lnTo>
                <a:lnTo>
                  <a:pt x="3379973" y="1981200"/>
                </a:lnTo>
                <a:lnTo>
                  <a:pt x="3390786" y="2032000"/>
                </a:lnTo>
                <a:lnTo>
                  <a:pt x="3400616" y="2082800"/>
                </a:lnTo>
                <a:lnTo>
                  <a:pt x="3409452" y="2133600"/>
                </a:lnTo>
                <a:lnTo>
                  <a:pt x="3417285" y="2184400"/>
                </a:lnTo>
                <a:lnTo>
                  <a:pt x="3424106" y="2235200"/>
                </a:lnTo>
                <a:lnTo>
                  <a:pt x="3429904" y="2286000"/>
                </a:lnTo>
                <a:lnTo>
                  <a:pt x="3434669" y="2336800"/>
                </a:lnTo>
                <a:lnTo>
                  <a:pt x="3438393" y="2400300"/>
                </a:lnTo>
                <a:lnTo>
                  <a:pt x="3441065" y="2451100"/>
                </a:lnTo>
                <a:lnTo>
                  <a:pt x="3442675" y="2501900"/>
                </a:lnTo>
                <a:lnTo>
                  <a:pt x="3443106" y="2552700"/>
                </a:lnTo>
                <a:lnTo>
                  <a:pt x="3443214" y="2578100"/>
                </a:lnTo>
                <a:lnTo>
                  <a:pt x="3442698" y="2628900"/>
                </a:lnTo>
                <a:lnTo>
                  <a:pt x="3441153" y="2679700"/>
                </a:lnTo>
                <a:lnTo>
                  <a:pt x="3438589" y="2743200"/>
                </a:lnTo>
                <a:lnTo>
                  <a:pt x="3435013" y="2794000"/>
                </a:lnTo>
                <a:lnTo>
                  <a:pt x="3430433" y="2844800"/>
                </a:lnTo>
                <a:lnTo>
                  <a:pt x="3424855" y="2895600"/>
                </a:lnTo>
                <a:lnTo>
                  <a:pt x="3418289" y="2946400"/>
                </a:lnTo>
                <a:lnTo>
                  <a:pt x="3410742" y="2997200"/>
                </a:lnTo>
                <a:lnTo>
                  <a:pt x="3402221" y="3048000"/>
                </a:lnTo>
                <a:lnTo>
                  <a:pt x="3392735" y="3098800"/>
                </a:lnTo>
                <a:lnTo>
                  <a:pt x="3382291" y="3149600"/>
                </a:lnTo>
                <a:lnTo>
                  <a:pt x="3370896" y="3200400"/>
                </a:lnTo>
                <a:lnTo>
                  <a:pt x="3358560" y="3251200"/>
                </a:lnTo>
                <a:lnTo>
                  <a:pt x="3345288" y="3289300"/>
                </a:lnTo>
                <a:lnTo>
                  <a:pt x="3331090" y="3340100"/>
                </a:lnTo>
                <a:lnTo>
                  <a:pt x="3315973" y="3390900"/>
                </a:lnTo>
                <a:lnTo>
                  <a:pt x="3299945" y="3429000"/>
                </a:lnTo>
                <a:lnTo>
                  <a:pt x="3283013" y="3479800"/>
                </a:lnTo>
                <a:lnTo>
                  <a:pt x="3265185" y="3517900"/>
                </a:lnTo>
                <a:lnTo>
                  <a:pt x="3246469" y="3568700"/>
                </a:lnTo>
                <a:lnTo>
                  <a:pt x="3226872" y="3606800"/>
                </a:lnTo>
                <a:lnTo>
                  <a:pt x="3206404" y="3644900"/>
                </a:lnTo>
                <a:lnTo>
                  <a:pt x="3185070" y="3683000"/>
                </a:lnTo>
                <a:lnTo>
                  <a:pt x="3162880" y="3721100"/>
                </a:lnTo>
                <a:lnTo>
                  <a:pt x="3139840" y="3759200"/>
                </a:lnTo>
                <a:lnTo>
                  <a:pt x="3115959" y="3797300"/>
                </a:lnTo>
                <a:lnTo>
                  <a:pt x="3091243" y="3835400"/>
                </a:lnTo>
                <a:lnTo>
                  <a:pt x="3065702" y="3873500"/>
                </a:lnTo>
                <a:lnTo>
                  <a:pt x="3039343" y="3911600"/>
                </a:lnTo>
                <a:lnTo>
                  <a:pt x="3012173" y="3937000"/>
                </a:lnTo>
                <a:lnTo>
                  <a:pt x="2984201" y="3975100"/>
                </a:lnTo>
                <a:lnTo>
                  <a:pt x="2955433" y="4000500"/>
                </a:lnTo>
                <a:lnTo>
                  <a:pt x="2925879" y="4038600"/>
                </a:lnTo>
                <a:lnTo>
                  <a:pt x="2895545" y="4064000"/>
                </a:lnTo>
                <a:lnTo>
                  <a:pt x="2864439" y="4089400"/>
                </a:lnTo>
                <a:lnTo>
                  <a:pt x="2832569" y="4114800"/>
                </a:lnTo>
                <a:lnTo>
                  <a:pt x="2799943" y="4140200"/>
                </a:lnTo>
                <a:lnTo>
                  <a:pt x="2766569" y="4165600"/>
                </a:lnTo>
                <a:lnTo>
                  <a:pt x="2732454" y="4178300"/>
                </a:lnTo>
                <a:lnTo>
                  <a:pt x="2697606" y="4203700"/>
                </a:lnTo>
                <a:lnTo>
                  <a:pt x="2662033" y="4229100"/>
                </a:lnTo>
                <a:lnTo>
                  <a:pt x="2551041" y="4267200"/>
                </a:lnTo>
                <a:lnTo>
                  <a:pt x="2512645" y="4292600"/>
                </a:lnTo>
                <a:lnTo>
                  <a:pt x="2473563" y="4292600"/>
                </a:lnTo>
                <a:lnTo>
                  <a:pt x="2352275" y="4330700"/>
                </a:lnTo>
                <a:lnTo>
                  <a:pt x="2268127" y="4330700"/>
                </a:lnTo>
                <a:lnTo>
                  <a:pt x="2225090" y="4343400"/>
                </a:lnTo>
                <a:lnTo>
                  <a:pt x="3777364" y="4343400"/>
                </a:lnTo>
                <a:lnTo>
                  <a:pt x="3804387" y="4305300"/>
                </a:lnTo>
                <a:lnTo>
                  <a:pt x="3830816" y="4267200"/>
                </a:lnTo>
                <a:lnTo>
                  <a:pt x="3856645" y="4229100"/>
                </a:lnTo>
                <a:lnTo>
                  <a:pt x="3881871" y="4191000"/>
                </a:lnTo>
                <a:lnTo>
                  <a:pt x="3906488" y="4152900"/>
                </a:lnTo>
                <a:lnTo>
                  <a:pt x="3930492" y="4127500"/>
                </a:lnTo>
                <a:lnTo>
                  <a:pt x="3953879" y="4076700"/>
                </a:lnTo>
                <a:lnTo>
                  <a:pt x="3976643" y="4038600"/>
                </a:lnTo>
                <a:lnTo>
                  <a:pt x="3998779" y="4000500"/>
                </a:lnTo>
                <a:lnTo>
                  <a:pt x="4020284" y="3962400"/>
                </a:lnTo>
                <a:lnTo>
                  <a:pt x="4041153" y="3924300"/>
                </a:lnTo>
                <a:lnTo>
                  <a:pt x="4061380" y="3886200"/>
                </a:lnTo>
                <a:lnTo>
                  <a:pt x="4080962" y="3835400"/>
                </a:lnTo>
                <a:lnTo>
                  <a:pt x="4099893" y="3797300"/>
                </a:lnTo>
                <a:lnTo>
                  <a:pt x="4118169" y="3759200"/>
                </a:lnTo>
                <a:lnTo>
                  <a:pt x="4135786" y="3708400"/>
                </a:lnTo>
                <a:lnTo>
                  <a:pt x="4152738" y="3670300"/>
                </a:lnTo>
                <a:lnTo>
                  <a:pt x="4169021" y="3619500"/>
                </a:lnTo>
                <a:lnTo>
                  <a:pt x="4184630" y="3581400"/>
                </a:lnTo>
                <a:lnTo>
                  <a:pt x="4199561" y="3530600"/>
                </a:lnTo>
                <a:lnTo>
                  <a:pt x="4213810" y="3492500"/>
                </a:lnTo>
                <a:lnTo>
                  <a:pt x="4227370" y="3441700"/>
                </a:lnTo>
                <a:lnTo>
                  <a:pt x="4240238" y="3403600"/>
                </a:lnTo>
                <a:lnTo>
                  <a:pt x="4252410" y="3352800"/>
                </a:lnTo>
                <a:lnTo>
                  <a:pt x="4263879" y="3302000"/>
                </a:lnTo>
                <a:lnTo>
                  <a:pt x="4274643" y="3263900"/>
                </a:lnTo>
                <a:lnTo>
                  <a:pt x="4284695" y="3213100"/>
                </a:lnTo>
                <a:lnTo>
                  <a:pt x="4294032" y="3162300"/>
                </a:lnTo>
                <a:lnTo>
                  <a:pt x="4302649" y="3111500"/>
                </a:lnTo>
                <a:lnTo>
                  <a:pt x="4310541" y="3060700"/>
                </a:lnTo>
                <a:lnTo>
                  <a:pt x="4317703" y="3022600"/>
                </a:lnTo>
                <a:lnTo>
                  <a:pt x="4324132" y="2971800"/>
                </a:lnTo>
                <a:lnTo>
                  <a:pt x="4329821" y="2921000"/>
                </a:lnTo>
                <a:lnTo>
                  <a:pt x="4334767" y="2870200"/>
                </a:lnTo>
                <a:lnTo>
                  <a:pt x="4338965" y="2819400"/>
                </a:lnTo>
                <a:lnTo>
                  <a:pt x="4342410" y="2768600"/>
                </a:lnTo>
                <a:lnTo>
                  <a:pt x="4345097" y="2717800"/>
                </a:lnTo>
                <a:lnTo>
                  <a:pt x="4347023" y="2667000"/>
                </a:lnTo>
                <a:lnTo>
                  <a:pt x="4348181" y="2616200"/>
                </a:lnTo>
                <a:lnTo>
                  <a:pt x="4348472" y="2578100"/>
                </a:lnTo>
                <a:lnTo>
                  <a:pt x="4348569" y="2552700"/>
                </a:lnTo>
                <a:lnTo>
                  <a:pt x="4348185" y="2489200"/>
                </a:lnTo>
                <a:lnTo>
                  <a:pt x="4347035" y="2438400"/>
                </a:lnTo>
                <a:lnTo>
                  <a:pt x="4345126" y="2387600"/>
                </a:lnTo>
                <a:lnTo>
                  <a:pt x="4342460" y="2336800"/>
                </a:lnTo>
                <a:lnTo>
                  <a:pt x="4339043" y="2286000"/>
                </a:lnTo>
                <a:lnTo>
                  <a:pt x="4334879" y="2235200"/>
                </a:lnTo>
                <a:lnTo>
                  <a:pt x="4329973" y="2184400"/>
                </a:lnTo>
                <a:lnTo>
                  <a:pt x="4324329" y="2146300"/>
                </a:lnTo>
                <a:lnTo>
                  <a:pt x="4317952" y="2095500"/>
                </a:lnTo>
                <a:lnTo>
                  <a:pt x="4310846" y="2044700"/>
                </a:lnTo>
                <a:lnTo>
                  <a:pt x="4303017" y="1993900"/>
                </a:lnTo>
                <a:lnTo>
                  <a:pt x="4294468" y="1943100"/>
                </a:lnTo>
                <a:lnTo>
                  <a:pt x="4285205" y="1892300"/>
                </a:lnTo>
                <a:lnTo>
                  <a:pt x="4275231" y="1854200"/>
                </a:lnTo>
                <a:lnTo>
                  <a:pt x="4264552" y="1803400"/>
                </a:lnTo>
                <a:lnTo>
                  <a:pt x="4253171" y="1752600"/>
                </a:lnTo>
                <a:lnTo>
                  <a:pt x="4241094" y="1714500"/>
                </a:lnTo>
                <a:lnTo>
                  <a:pt x="4228325" y="1663700"/>
                </a:lnTo>
                <a:lnTo>
                  <a:pt x="4214869" y="1612900"/>
                </a:lnTo>
                <a:lnTo>
                  <a:pt x="4200731" y="1574800"/>
                </a:lnTo>
                <a:lnTo>
                  <a:pt x="4185914" y="1524000"/>
                </a:lnTo>
                <a:lnTo>
                  <a:pt x="4170423" y="1485900"/>
                </a:lnTo>
                <a:lnTo>
                  <a:pt x="4154263" y="1435100"/>
                </a:lnTo>
                <a:lnTo>
                  <a:pt x="4137439" y="1397000"/>
                </a:lnTo>
                <a:lnTo>
                  <a:pt x="4119955" y="1358900"/>
                </a:lnTo>
                <a:lnTo>
                  <a:pt x="4101816" y="1308100"/>
                </a:lnTo>
                <a:lnTo>
                  <a:pt x="4083026" y="1270000"/>
                </a:lnTo>
                <a:lnTo>
                  <a:pt x="4063590" y="1231900"/>
                </a:lnTo>
                <a:lnTo>
                  <a:pt x="4043513" y="1193800"/>
                </a:lnTo>
                <a:lnTo>
                  <a:pt x="4022798" y="1143000"/>
                </a:lnTo>
                <a:lnTo>
                  <a:pt x="4001451" y="1104900"/>
                </a:lnTo>
                <a:lnTo>
                  <a:pt x="3979477" y="1066800"/>
                </a:lnTo>
                <a:lnTo>
                  <a:pt x="3956879" y="1028700"/>
                </a:lnTo>
                <a:lnTo>
                  <a:pt x="3933662" y="990600"/>
                </a:lnTo>
                <a:lnTo>
                  <a:pt x="3909831" y="952500"/>
                </a:lnTo>
                <a:lnTo>
                  <a:pt x="3885391" y="914400"/>
                </a:lnTo>
                <a:lnTo>
                  <a:pt x="3860346" y="876300"/>
                </a:lnTo>
                <a:lnTo>
                  <a:pt x="3834700" y="850900"/>
                </a:lnTo>
                <a:lnTo>
                  <a:pt x="3808459" y="812800"/>
                </a:lnTo>
                <a:lnTo>
                  <a:pt x="3790571" y="787400"/>
                </a:lnTo>
                <a:close/>
              </a:path>
              <a:path w="8647430" h="5118100">
                <a:moveTo>
                  <a:pt x="2550233" y="25400"/>
                </a:moveTo>
                <a:lnTo>
                  <a:pt x="1810523" y="25400"/>
                </a:lnTo>
                <a:lnTo>
                  <a:pt x="1722023" y="50800"/>
                </a:lnTo>
                <a:lnTo>
                  <a:pt x="2638218" y="50800"/>
                </a:lnTo>
                <a:lnTo>
                  <a:pt x="2550233" y="25400"/>
                </a:lnTo>
                <a:close/>
              </a:path>
              <a:path w="8647430" h="5118100">
                <a:moveTo>
                  <a:pt x="2460525" y="12700"/>
                </a:moveTo>
                <a:lnTo>
                  <a:pt x="1900751" y="12700"/>
                </a:lnTo>
                <a:lnTo>
                  <a:pt x="1855424" y="25400"/>
                </a:lnTo>
                <a:lnTo>
                  <a:pt x="2505592" y="25400"/>
                </a:lnTo>
                <a:lnTo>
                  <a:pt x="2460525" y="12700"/>
                </a:lnTo>
                <a:close/>
              </a:path>
              <a:path w="8647430" h="5118100">
                <a:moveTo>
                  <a:pt x="2369128" y="0"/>
                </a:moveTo>
                <a:lnTo>
                  <a:pt x="1992668" y="0"/>
                </a:lnTo>
                <a:lnTo>
                  <a:pt x="1946500" y="12700"/>
                </a:lnTo>
                <a:lnTo>
                  <a:pt x="2415035" y="12700"/>
                </a:lnTo>
                <a:lnTo>
                  <a:pt x="2369128" y="0"/>
                </a:lnTo>
                <a:close/>
              </a:path>
              <a:path w="8647430" h="5118100">
                <a:moveTo>
                  <a:pt x="7166623" y="5105400"/>
                </a:moveTo>
                <a:lnTo>
                  <a:pt x="6613811" y="5105400"/>
                </a:lnTo>
                <a:lnTo>
                  <a:pt x="6669665" y="5118100"/>
                </a:lnTo>
                <a:lnTo>
                  <a:pt x="7114750" y="5118100"/>
                </a:lnTo>
                <a:lnTo>
                  <a:pt x="7166623" y="5105400"/>
                </a:lnTo>
                <a:close/>
              </a:path>
              <a:path w="8647430" h="5118100">
                <a:moveTo>
                  <a:pt x="7268320" y="5092700"/>
                </a:moveTo>
                <a:lnTo>
                  <a:pt x="6504365" y="5092700"/>
                </a:lnTo>
                <a:lnTo>
                  <a:pt x="6558712" y="5105400"/>
                </a:lnTo>
                <a:lnTo>
                  <a:pt x="7217817" y="5105400"/>
                </a:lnTo>
                <a:lnTo>
                  <a:pt x="7268320" y="5092700"/>
                </a:lnTo>
                <a:close/>
              </a:path>
              <a:path w="8647430" h="5118100">
                <a:moveTo>
                  <a:pt x="5603274" y="3683000"/>
                </a:moveTo>
                <a:lnTo>
                  <a:pt x="4990193" y="4254500"/>
                </a:lnTo>
                <a:lnTo>
                  <a:pt x="5019181" y="4292600"/>
                </a:lnTo>
                <a:lnTo>
                  <a:pt x="5048790" y="4318000"/>
                </a:lnTo>
                <a:lnTo>
                  <a:pt x="5079025" y="4356100"/>
                </a:lnTo>
                <a:lnTo>
                  <a:pt x="5109890" y="4394200"/>
                </a:lnTo>
                <a:lnTo>
                  <a:pt x="5141387" y="4419600"/>
                </a:lnTo>
                <a:lnTo>
                  <a:pt x="5173520" y="4457700"/>
                </a:lnTo>
                <a:lnTo>
                  <a:pt x="5206293" y="4483100"/>
                </a:lnTo>
                <a:lnTo>
                  <a:pt x="5239709" y="4521200"/>
                </a:lnTo>
                <a:lnTo>
                  <a:pt x="5273771" y="4546600"/>
                </a:lnTo>
                <a:lnTo>
                  <a:pt x="5308484" y="4572000"/>
                </a:lnTo>
                <a:lnTo>
                  <a:pt x="5343851" y="4610100"/>
                </a:lnTo>
                <a:lnTo>
                  <a:pt x="5379875" y="4635500"/>
                </a:lnTo>
                <a:lnTo>
                  <a:pt x="5416560" y="4660900"/>
                </a:lnTo>
                <a:lnTo>
                  <a:pt x="5453909" y="4686300"/>
                </a:lnTo>
                <a:lnTo>
                  <a:pt x="5491925" y="4711700"/>
                </a:lnTo>
                <a:lnTo>
                  <a:pt x="5530614" y="4737100"/>
                </a:lnTo>
                <a:lnTo>
                  <a:pt x="5569977" y="4762500"/>
                </a:lnTo>
                <a:lnTo>
                  <a:pt x="5610018" y="4787900"/>
                </a:lnTo>
                <a:lnTo>
                  <a:pt x="5650741" y="4813300"/>
                </a:lnTo>
                <a:lnTo>
                  <a:pt x="5692150" y="4838700"/>
                </a:lnTo>
                <a:lnTo>
                  <a:pt x="5734247" y="4864100"/>
                </a:lnTo>
                <a:lnTo>
                  <a:pt x="5777037" y="4876800"/>
                </a:lnTo>
                <a:lnTo>
                  <a:pt x="5820523" y="4902200"/>
                </a:lnTo>
                <a:lnTo>
                  <a:pt x="5864708" y="4914900"/>
                </a:lnTo>
                <a:lnTo>
                  <a:pt x="5909596" y="4940300"/>
                </a:lnTo>
                <a:lnTo>
                  <a:pt x="5955191" y="4953000"/>
                </a:lnTo>
                <a:lnTo>
                  <a:pt x="6001496" y="4978400"/>
                </a:lnTo>
                <a:lnTo>
                  <a:pt x="6193885" y="5029200"/>
                </a:lnTo>
                <a:lnTo>
                  <a:pt x="6450767" y="5092700"/>
                </a:lnTo>
                <a:lnTo>
                  <a:pt x="7318120" y="5092700"/>
                </a:lnTo>
                <a:lnTo>
                  <a:pt x="7510054" y="5041900"/>
                </a:lnTo>
                <a:lnTo>
                  <a:pt x="7601491" y="5016500"/>
                </a:lnTo>
                <a:lnTo>
                  <a:pt x="7646036" y="4991100"/>
                </a:lnTo>
                <a:lnTo>
                  <a:pt x="7732716" y="4965700"/>
                </a:lnTo>
                <a:lnTo>
                  <a:pt x="7774828" y="4940300"/>
                </a:lnTo>
                <a:lnTo>
                  <a:pt x="7816104" y="4914900"/>
                </a:lnTo>
                <a:lnTo>
                  <a:pt x="7856534" y="4902200"/>
                </a:lnTo>
                <a:lnTo>
                  <a:pt x="7896105" y="4876800"/>
                </a:lnTo>
                <a:lnTo>
                  <a:pt x="7934805" y="4851400"/>
                </a:lnTo>
                <a:lnTo>
                  <a:pt x="7972622" y="4826000"/>
                </a:lnTo>
                <a:lnTo>
                  <a:pt x="8009544" y="4800600"/>
                </a:lnTo>
                <a:lnTo>
                  <a:pt x="8045559" y="4775200"/>
                </a:lnTo>
                <a:lnTo>
                  <a:pt x="8080655" y="4749800"/>
                </a:lnTo>
                <a:lnTo>
                  <a:pt x="8114820" y="4724400"/>
                </a:lnTo>
                <a:lnTo>
                  <a:pt x="8148042" y="4699000"/>
                </a:lnTo>
                <a:lnTo>
                  <a:pt x="8180309" y="4660900"/>
                </a:lnTo>
                <a:lnTo>
                  <a:pt x="8211609" y="4635500"/>
                </a:lnTo>
                <a:lnTo>
                  <a:pt x="8241929" y="4610100"/>
                </a:lnTo>
                <a:lnTo>
                  <a:pt x="8271259" y="4572000"/>
                </a:lnTo>
                <a:lnTo>
                  <a:pt x="8299586" y="4546600"/>
                </a:lnTo>
                <a:lnTo>
                  <a:pt x="8326897" y="4508500"/>
                </a:lnTo>
                <a:lnTo>
                  <a:pt x="8353182" y="4470400"/>
                </a:lnTo>
                <a:lnTo>
                  <a:pt x="8378427" y="4432300"/>
                </a:lnTo>
                <a:lnTo>
                  <a:pt x="8402622" y="4406900"/>
                </a:lnTo>
                <a:lnTo>
                  <a:pt x="8425753" y="4368800"/>
                </a:lnTo>
                <a:lnTo>
                  <a:pt x="8440457" y="4343400"/>
                </a:lnTo>
                <a:lnTo>
                  <a:pt x="6861647" y="4343400"/>
                </a:lnTo>
                <a:lnTo>
                  <a:pt x="6809278" y="4330700"/>
                </a:lnTo>
                <a:lnTo>
                  <a:pt x="6707317" y="4330700"/>
                </a:lnTo>
                <a:lnTo>
                  <a:pt x="6657679" y="4318000"/>
                </a:lnTo>
                <a:lnTo>
                  <a:pt x="6608905" y="4318000"/>
                </a:lnTo>
                <a:lnTo>
                  <a:pt x="6421994" y="4267200"/>
                </a:lnTo>
                <a:lnTo>
                  <a:pt x="6333127" y="4241800"/>
                </a:lnTo>
                <a:lnTo>
                  <a:pt x="6289760" y="4216400"/>
                </a:lnTo>
                <a:lnTo>
                  <a:pt x="6247074" y="4203700"/>
                </a:lnTo>
                <a:lnTo>
                  <a:pt x="6163652" y="4152900"/>
                </a:lnTo>
                <a:lnTo>
                  <a:pt x="6122869" y="4140200"/>
                </a:lnTo>
                <a:lnTo>
                  <a:pt x="6043048" y="4089400"/>
                </a:lnTo>
                <a:lnTo>
                  <a:pt x="6003962" y="4064000"/>
                </a:lnTo>
                <a:lnTo>
                  <a:pt x="5965397" y="4025900"/>
                </a:lnTo>
                <a:lnTo>
                  <a:pt x="5889733" y="3975100"/>
                </a:lnTo>
                <a:lnTo>
                  <a:pt x="5852589" y="3937000"/>
                </a:lnTo>
                <a:lnTo>
                  <a:pt x="5815873" y="3911600"/>
                </a:lnTo>
                <a:lnTo>
                  <a:pt x="5779561" y="3873500"/>
                </a:lnTo>
                <a:lnTo>
                  <a:pt x="5743632" y="3835400"/>
                </a:lnTo>
                <a:lnTo>
                  <a:pt x="5708061" y="3797300"/>
                </a:lnTo>
                <a:lnTo>
                  <a:pt x="5637905" y="3721100"/>
                </a:lnTo>
                <a:lnTo>
                  <a:pt x="5603274" y="3683000"/>
                </a:lnTo>
                <a:close/>
              </a:path>
              <a:path w="8647430" h="5118100">
                <a:moveTo>
                  <a:pt x="8568859" y="76200"/>
                </a:moveTo>
                <a:lnTo>
                  <a:pt x="5268216" y="76200"/>
                </a:lnTo>
                <a:lnTo>
                  <a:pt x="5268216" y="838200"/>
                </a:lnTo>
                <a:lnTo>
                  <a:pt x="7428245" y="838200"/>
                </a:lnTo>
                <a:lnTo>
                  <a:pt x="6080903" y="2260600"/>
                </a:lnTo>
                <a:lnTo>
                  <a:pt x="6223475" y="2806700"/>
                </a:lnTo>
                <a:lnTo>
                  <a:pt x="6750475" y="2806700"/>
                </a:lnTo>
                <a:lnTo>
                  <a:pt x="6808784" y="2819400"/>
                </a:lnTo>
                <a:lnTo>
                  <a:pt x="6865707" y="2819400"/>
                </a:lnTo>
                <a:lnTo>
                  <a:pt x="6921213" y="2832100"/>
                </a:lnTo>
                <a:lnTo>
                  <a:pt x="6975272" y="2832100"/>
                </a:lnTo>
                <a:lnTo>
                  <a:pt x="7078925" y="2857500"/>
                </a:lnTo>
                <a:lnTo>
                  <a:pt x="7176422" y="2882900"/>
                </a:lnTo>
                <a:lnTo>
                  <a:pt x="7267521" y="2908300"/>
                </a:lnTo>
                <a:lnTo>
                  <a:pt x="7310594" y="2921000"/>
                </a:lnTo>
                <a:lnTo>
                  <a:pt x="7351976" y="2946400"/>
                </a:lnTo>
                <a:lnTo>
                  <a:pt x="7391637" y="2959100"/>
                </a:lnTo>
                <a:lnTo>
                  <a:pt x="7429546" y="2984500"/>
                </a:lnTo>
                <a:lnTo>
                  <a:pt x="7465671" y="3009900"/>
                </a:lnTo>
                <a:lnTo>
                  <a:pt x="7499984" y="3035300"/>
                </a:lnTo>
                <a:lnTo>
                  <a:pt x="7532454" y="3060700"/>
                </a:lnTo>
                <a:lnTo>
                  <a:pt x="7563049" y="3086100"/>
                </a:lnTo>
                <a:lnTo>
                  <a:pt x="7591740" y="3111500"/>
                </a:lnTo>
                <a:lnTo>
                  <a:pt x="7643286" y="3162300"/>
                </a:lnTo>
                <a:lnTo>
                  <a:pt x="7666081" y="3200400"/>
                </a:lnTo>
                <a:lnTo>
                  <a:pt x="7686849" y="3225800"/>
                </a:lnTo>
                <a:lnTo>
                  <a:pt x="7705561" y="3263900"/>
                </a:lnTo>
                <a:lnTo>
                  <a:pt x="7722185" y="3302000"/>
                </a:lnTo>
                <a:lnTo>
                  <a:pt x="7736692" y="3340100"/>
                </a:lnTo>
                <a:lnTo>
                  <a:pt x="7749050" y="3378200"/>
                </a:lnTo>
                <a:lnTo>
                  <a:pt x="7759230" y="3416300"/>
                </a:lnTo>
                <a:lnTo>
                  <a:pt x="7767201" y="3454400"/>
                </a:lnTo>
                <a:lnTo>
                  <a:pt x="7772932" y="3492500"/>
                </a:lnTo>
                <a:lnTo>
                  <a:pt x="7776393" y="3530600"/>
                </a:lnTo>
                <a:lnTo>
                  <a:pt x="7777553" y="3568700"/>
                </a:lnTo>
                <a:lnTo>
                  <a:pt x="7777553" y="3581400"/>
                </a:lnTo>
                <a:lnTo>
                  <a:pt x="7776146" y="3632200"/>
                </a:lnTo>
                <a:lnTo>
                  <a:pt x="7771970" y="3683000"/>
                </a:lnTo>
                <a:lnTo>
                  <a:pt x="7765094" y="3733800"/>
                </a:lnTo>
                <a:lnTo>
                  <a:pt x="7755585" y="3771900"/>
                </a:lnTo>
                <a:lnTo>
                  <a:pt x="7743512" y="3810000"/>
                </a:lnTo>
                <a:lnTo>
                  <a:pt x="7728944" y="3860800"/>
                </a:lnTo>
                <a:lnTo>
                  <a:pt x="7711947" y="3898900"/>
                </a:lnTo>
                <a:lnTo>
                  <a:pt x="7692591" y="3937000"/>
                </a:lnTo>
                <a:lnTo>
                  <a:pt x="7670943" y="3975100"/>
                </a:lnTo>
                <a:lnTo>
                  <a:pt x="7647073" y="4013200"/>
                </a:lnTo>
                <a:lnTo>
                  <a:pt x="7621047" y="4038600"/>
                </a:lnTo>
                <a:lnTo>
                  <a:pt x="7592934" y="4076700"/>
                </a:lnTo>
                <a:lnTo>
                  <a:pt x="7562803" y="4102100"/>
                </a:lnTo>
                <a:lnTo>
                  <a:pt x="7530722" y="4127500"/>
                </a:lnTo>
                <a:lnTo>
                  <a:pt x="7496758" y="4165600"/>
                </a:lnTo>
                <a:lnTo>
                  <a:pt x="7460980" y="4191000"/>
                </a:lnTo>
                <a:lnTo>
                  <a:pt x="7423456" y="4203700"/>
                </a:lnTo>
                <a:lnTo>
                  <a:pt x="7384255" y="4229100"/>
                </a:lnTo>
                <a:lnTo>
                  <a:pt x="7343444" y="4254500"/>
                </a:lnTo>
                <a:lnTo>
                  <a:pt x="7301092" y="4267200"/>
                </a:lnTo>
                <a:lnTo>
                  <a:pt x="7257267" y="4279900"/>
                </a:lnTo>
                <a:lnTo>
                  <a:pt x="7165470" y="4305300"/>
                </a:lnTo>
                <a:lnTo>
                  <a:pt x="7068599" y="4330700"/>
                </a:lnTo>
                <a:lnTo>
                  <a:pt x="7018431" y="4330700"/>
                </a:lnTo>
                <a:lnTo>
                  <a:pt x="6967200" y="4343400"/>
                </a:lnTo>
                <a:lnTo>
                  <a:pt x="8440457" y="4343400"/>
                </a:lnTo>
                <a:lnTo>
                  <a:pt x="8447809" y="4330700"/>
                </a:lnTo>
                <a:lnTo>
                  <a:pt x="8468777" y="4292600"/>
                </a:lnTo>
                <a:lnTo>
                  <a:pt x="8488647" y="4254500"/>
                </a:lnTo>
                <a:lnTo>
                  <a:pt x="8507406" y="4216400"/>
                </a:lnTo>
                <a:lnTo>
                  <a:pt x="8525041" y="4178300"/>
                </a:lnTo>
                <a:lnTo>
                  <a:pt x="8541541" y="4127500"/>
                </a:lnTo>
                <a:lnTo>
                  <a:pt x="8556894" y="4089400"/>
                </a:lnTo>
                <a:lnTo>
                  <a:pt x="8571088" y="4051300"/>
                </a:lnTo>
                <a:lnTo>
                  <a:pt x="8584110" y="4013200"/>
                </a:lnTo>
                <a:lnTo>
                  <a:pt x="8595949" y="3962400"/>
                </a:lnTo>
                <a:lnTo>
                  <a:pt x="8606593" y="3924300"/>
                </a:lnTo>
                <a:lnTo>
                  <a:pt x="8616030" y="3873500"/>
                </a:lnTo>
                <a:lnTo>
                  <a:pt x="8624248" y="3835400"/>
                </a:lnTo>
                <a:lnTo>
                  <a:pt x="8631234" y="3784600"/>
                </a:lnTo>
                <a:lnTo>
                  <a:pt x="8636977" y="3746500"/>
                </a:lnTo>
                <a:lnTo>
                  <a:pt x="8641464" y="3695700"/>
                </a:lnTo>
                <a:lnTo>
                  <a:pt x="8644685" y="3644900"/>
                </a:lnTo>
                <a:lnTo>
                  <a:pt x="8646626" y="3594100"/>
                </a:lnTo>
                <a:lnTo>
                  <a:pt x="8647275" y="3556000"/>
                </a:lnTo>
                <a:lnTo>
                  <a:pt x="8647275" y="3543300"/>
                </a:lnTo>
                <a:lnTo>
                  <a:pt x="8646390" y="3479800"/>
                </a:lnTo>
                <a:lnTo>
                  <a:pt x="8643758" y="3429000"/>
                </a:lnTo>
                <a:lnTo>
                  <a:pt x="8639413" y="3378200"/>
                </a:lnTo>
                <a:lnTo>
                  <a:pt x="8633388" y="3327400"/>
                </a:lnTo>
                <a:lnTo>
                  <a:pt x="8625719" y="3276600"/>
                </a:lnTo>
                <a:lnTo>
                  <a:pt x="8616440" y="3225800"/>
                </a:lnTo>
                <a:lnTo>
                  <a:pt x="8605583" y="3175000"/>
                </a:lnTo>
                <a:lnTo>
                  <a:pt x="8593185" y="3136900"/>
                </a:lnTo>
                <a:lnTo>
                  <a:pt x="8579279" y="3086100"/>
                </a:lnTo>
                <a:lnTo>
                  <a:pt x="8563898" y="3048000"/>
                </a:lnTo>
                <a:lnTo>
                  <a:pt x="8547078" y="2997200"/>
                </a:lnTo>
                <a:lnTo>
                  <a:pt x="8528853" y="2959100"/>
                </a:lnTo>
                <a:lnTo>
                  <a:pt x="8509256" y="2921000"/>
                </a:lnTo>
                <a:lnTo>
                  <a:pt x="8488322" y="2882900"/>
                </a:lnTo>
                <a:lnTo>
                  <a:pt x="8466085" y="2844800"/>
                </a:lnTo>
                <a:lnTo>
                  <a:pt x="8442579" y="2806700"/>
                </a:lnTo>
                <a:lnTo>
                  <a:pt x="8417838" y="2768600"/>
                </a:lnTo>
                <a:lnTo>
                  <a:pt x="8391897" y="2730500"/>
                </a:lnTo>
                <a:lnTo>
                  <a:pt x="8364790" y="2705100"/>
                </a:lnTo>
                <a:lnTo>
                  <a:pt x="8336550" y="2667000"/>
                </a:lnTo>
                <a:lnTo>
                  <a:pt x="8307213" y="2641600"/>
                </a:lnTo>
                <a:lnTo>
                  <a:pt x="8276811" y="2603500"/>
                </a:lnTo>
                <a:lnTo>
                  <a:pt x="8245380" y="2578100"/>
                </a:lnTo>
                <a:lnTo>
                  <a:pt x="8212954" y="2552700"/>
                </a:lnTo>
                <a:lnTo>
                  <a:pt x="8179566" y="2527300"/>
                </a:lnTo>
                <a:lnTo>
                  <a:pt x="8145252" y="2501900"/>
                </a:lnTo>
                <a:lnTo>
                  <a:pt x="8110044" y="2476500"/>
                </a:lnTo>
                <a:lnTo>
                  <a:pt x="8073977" y="2451100"/>
                </a:lnTo>
                <a:lnTo>
                  <a:pt x="8037086" y="2425700"/>
                </a:lnTo>
                <a:lnTo>
                  <a:pt x="7999405" y="2400300"/>
                </a:lnTo>
                <a:lnTo>
                  <a:pt x="7960967" y="2374900"/>
                </a:lnTo>
                <a:lnTo>
                  <a:pt x="7921808" y="2362200"/>
                </a:lnTo>
                <a:lnTo>
                  <a:pt x="7881960" y="2336800"/>
                </a:lnTo>
                <a:lnTo>
                  <a:pt x="7800338" y="2311400"/>
                </a:lnTo>
                <a:lnTo>
                  <a:pt x="7758632" y="2286000"/>
                </a:lnTo>
                <a:lnTo>
                  <a:pt x="7408011" y="2184400"/>
                </a:lnTo>
                <a:lnTo>
                  <a:pt x="7362574" y="2184400"/>
                </a:lnTo>
                <a:lnTo>
                  <a:pt x="7271005" y="2159000"/>
                </a:lnTo>
                <a:lnTo>
                  <a:pt x="7224940" y="2159000"/>
                </a:lnTo>
                <a:lnTo>
                  <a:pt x="7178734" y="2146300"/>
                </a:lnTo>
                <a:lnTo>
                  <a:pt x="8568859" y="736600"/>
                </a:lnTo>
                <a:lnTo>
                  <a:pt x="8568859" y="76200"/>
                </a:lnTo>
                <a:close/>
              </a:path>
            </a:pathLst>
          </a:custGeom>
          <a:solidFill>
            <a:srgbClr val="FFFFFF">
              <a:alpha val="17999"/>
            </a:srgbClr>
          </a:solidFill>
        </p:spPr>
        <p:txBody>
          <a:bodyPr wrap="square" lIns="0" tIns="0" rIns="0" bIns="0" rtlCol="0"/>
          <a:lstStyle/>
          <a:p>
            <a:endParaRPr lang="en-GB" sz="1092"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8" name="Picture 106">
            <a:extLst>
              <a:ext uri="{FF2B5EF4-FFF2-40B4-BE49-F238E27FC236}">
                <a16:creationId xmlns:a16="http://schemas.microsoft.com/office/drawing/2014/main" id="{BDEAC53B-2C83-48FE-BB39-A9C39B3465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8240000">
            <a:off x="7205468" y="3110589"/>
            <a:ext cx="838668" cy="250300"/>
          </a:xfrm>
          <a:prstGeom prst="rect">
            <a:avLst/>
          </a:prstGeom>
          <a:noFill/>
          <a:extLst>
            <a:ext uri="{909E8E84-426E-40DD-AFC4-6F175D3DCCD1}">
              <a14:hiddenFill xmlns:a14="http://schemas.microsoft.com/office/drawing/2010/main">
                <a:solidFill>
                  <a:srgbClr val="FFFFFF"/>
                </a:solidFill>
              </a14:hiddenFill>
            </a:ext>
          </a:extLst>
        </p:spPr>
      </p:pic>
      <p:cxnSp>
        <p:nvCxnSpPr>
          <p:cNvPr id="470" name="Connecteur droit 181">
            <a:extLst>
              <a:ext uri="{FF2B5EF4-FFF2-40B4-BE49-F238E27FC236}">
                <a16:creationId xmlns:a16="http://schemas.microsoft.com/office/drawing/2014/main" id="{029259A8-5F19-411D-A288-C788F0F4A9F4}"/>
              </a:ext>
            </a:extLst>
          </p:cNvPr>
          <p:cNvCxnSpPr>
            <a:cxnSpLocks/>
          </p:cNvCxnSpPr>
          <p:nvPr/>
        </p:nvCxnSpPr>
        <p:spPr>
          <a:xfrm flipH="1" flipV="1">
            <a:off x="2874682" y="2480235"/>
            <a:ext cx="2969990" cy="2092224"/>
          </a:xfrm>
          <a:prstGeom prst="line">
            <a:avLst/>
          </a:prstGeom>
          <a:ln w="101600" cap="flat" cmpd="sng" algn="ctr">
            <a:solidFill>
              <a:srgbClr val="DBCEE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Arc plein 219">
            <a:extLst>
              <a:ext uri="{FF2B5EF4-FFF2-40B4-BE49-F238E27FC236}">
                <a16:creationId xmlns:a16="http://schemas.microsoft.com/office/drawing/2014/main" id="{D224218D-559E-4F16-A809-E69A75A03118}"/>
              </a:ext>
            </a:extLst>
          </p:cNvPr>
          <p:cNvSpPr>
            <a:spLocks/>
          </p:cNvSpPr>
          <p:nvPr/>
        </p:nvSpPr>
        <p:spPr>
          <a:xfrm rot="19341473">
            <a:off x="2158649" y="172597"/>
            <a:ext cx="9021366" cy="9260993"/>
          </a:xfrm>
          <a:prstGeom prst="blockArc">
            <a:avLst>
              <a:gd name="adj1" fmla="val 17174701"/>
              <a:gd name="adj2" fmla="val 19535329"/>
              <a:gd name="adj3" fmla="val 46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cxnSp>
        <p:nvCxnSpPr>
          <p:cNvPr id="152" name="Connecteur droit 70">
            <a:extLst>
              <a:ext uri="{FF2B5EF4-FFF2-40B4-BE49-F238E27FC236}">
                <a16:creationId xmlns:a16="http://schemas.microsoft.com/office/drawing/2014/main" id="{9C6D7777-D6EA-4696-86FB-2C2FD096049E}"/>
              </a:ext>
            </a:extLst>
          </p:cNvPr>
          <p:cNvCxnSpPr>
            <a:cxnSpLocks/>
            <a:endCxn id="579" idx="0"/>
          </p:cNvCxnSpPr>
          <p:nvPr/>
        </p:nvCxnSpPr>
        <p:spPr>
          <a:xfrm>
            <a:off x="2143247" y="3950624"/>
            <a:ext cx="4441970" cy="859194"/>
          </a:xfrm>
          <a:prstGeom prst="line">
            <a:avLst/>
          </a:prstGeom>
          <a:ln w="28575">
            <a:solidFill>
              <a:schemeClr val="bg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Connecteur droit 70">
            <a:extLst>
              <a:ext uri="{FF2B5EF4-FFF2-40B4-BE49-F238E27FC236}">
                <a16:creationId xmlns:a16="http://schemas.microsoft.com/office/drawing/2014/main" id="{15DE808C-6CB9-49A1-A737-833DD3257DBF}"/>
              </a:ext>
            </a:extLst>
          </p:cNvPr>
          <p:cNvCxnSpPr>
            <a:cxnSpLocks/>
          </p:cNvCxnSpPr>
          <p:nvPr/>
        </p:nvCxnSpPr>
        <p:spPr>
          <a:xfrm flipV="1">
            <a:off x="6683433" y="4026755"/>
            <a:ext cx="4081948" cy="964148"/>
          </a:xfrm>
          <a:prstGeom prst="line">
            <a:avLst/>
          </a:prstGeom>
          <a:ln w="28575">
            <a:solidFill>
              <a:srgbClr val="21A6A6"/>
            </a:solidFill>
            <a:prstDash val="dash"/>
          </a:ln>
        </p:spPr>
        <p:style>
          <a:lnRef idx="1">
            <a:schemeClr val="accent1"/>
          </a:lnRef>
          <a:fillRef idx="0">
            <a:schemeClr val="accent1"/>
          </a:fillRef>
          <a:effectRef idx="0">
            <a:schemeClr val="accent1"/>
          </a:effectRef>
          <a:fontRef idx="minor">
            <a:schemeClr val="tx1"/>
          </a:fontRef>
        </p:style>
      </p:cxnSp>
      <p:sp>
        <p:nvSpPr>
          <p:cNvPr id="102" name="Arc plein 220">
            <a:extLst>
              <a:ext uri="{FF2B5EF4-FFF2-40B4-BE49-F238E27FC236}">
                <a16:creationId xmlns:a16="http://schemas.microsoft.com/office/drawing/2014/main" id="{91BE7B89-FA0C-4D4A-B983-8863A3E472A1}"/>
              </a:ext>
            </a:extLst>
          </p:cNvPr>
          <p:cNvSpPr>
            <a:spLocks/>
          </p:cNvSpPr>
          <p:nvPr/>
        </p:nvSpPr>
        <p:spPr>
          <a:xfrm rot="14135424">
            <a:off x="1965991" y="359648"/>
            <a:ext cx="9021366" cy="9000000"/>
          </a:xfrm>
          <a:prstGeom prst="blockArc">
            <a:avLst>
              <a:gd name="adj1" fmla="val 20313500"/>
              <a:gd name="adj2" fmla="val 997475"/>
              <a:gd name="adj3" fmla="val 527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cxnSp>
        <p:nvCxnSpPr>
          <p:cNvPr id="97" name="Connecteur droit 181">
            <a:extLst>
              <a:ext uri="{FF2B5EF4-FFF2-40B4-BE49-F238E27FC236}">
                <a16:creationId xmlns:a16="http://schemas.microsoft.com/office/drawing/2014/main" id="{F04B76ED-805F-4BEA-A7FB-E230CB0E459F}"/>
              </a:ext>
            </a:extLst>
          </p:cNvPr>
          <p:cNvCxnSpPr>
            <a:cxnSpLocks/>
          </p:cNvCxnSpPr>
          <p:nvPr/>
        </p:nvCxnSpPr>
        <p:spPr>
          <a:xfrm flipH="1" flipV="1">
            <a:off x="2851594" y="2351419"/>
            <a:ext cx="2890697" cy="2049369"/>
          </a:xfrm>
          <a:prstGeom prst="line">
            <a:avLst/>
          </a:prstGeom>
          <a:ln w="101600" cap="flat" cmpd="sng" algn="ctr">
            <a:solidFill>
              <a:schemeClr val="accent3">
                <a:lumMod val="60000"/>
                <a:lumOff val="4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Objet 3">
            <a:extLst>
              <a:ext uri="{FF2B5EF4-FFF2-40B4-BE49-F238E27FC236}">
                <a16:creationId xmlns:a16="http://schemas.microsoft.com/office/drawing/2014/main" id="{F9FFA66F-D1F9-4E43-9D63-EE75E9949BD2}"/>
              </a:ext>
            </a:extLst>
          </p:cNvPr>
          <p:cNvGraphicFramePr>
            <a:graphicFrameLocks noChangeAspect="1"/>
          </p:cNvGraphicFramePr>
          <p:nvPr>
            <p:custDataLst>
              <p:tags r:id="rId2"/>
            </p:custDataLst>
            <p:extLst>
              <p:ext uri="{D42A27DB-BD31-4B8C-83A1-F6EECF244321}">
                <p14:modId xmlns:p14="http://schemas.microsoft.com/office/powerpoint/2010/main" val="3010477236"/>
              </p:ext>
            </p:extLst>
          </p:nvPr>
        </p:nvGraphicFramePr>
        <p:xfrm>
          <a:off x="2553636" y="1343637"/>
          <a:ext cx="1588" cy="1588"/>
        </p:xfrm>
        <a:graphic>
          <a:graphicData uri="http://schemas.openxmlformats.org/presentationml/2006/ole">
            <mc:AlternateContent xmlns:mc="http://schemas.openxmlformats.org/markup-compatibility/2006">
              <mc:Choice xmlns:v="urn:schemas-microsoft-com:vml" Requires="v">
                <p:oleObj spid="_x0000_s2052" name="Diapositive think-cell" r:id="rId11" imgW="395" imgH="394" progId="TCLayout.ActiveDocument.1">
                  <p:embed/>
                </p:oleObj>
              </mc:Choice>
              <mc:Fallback>
                <p:oleObj name="Diapositive think-cell" r:id="rId11" imgW="395" imgH="394" progId="TCLayout.ActiveDocument.1">
                  <p:embed/>
                  <p:pic>
                    <p:nvPicPr>
                      <p:cNvPr id="10" name="Objet 3">
                        <a:extLst>
                          <a:ext uri="{FF2B5EF4-FFF2-40B4-BE49-F238E27FC236}">
                            <a16:creationId xmlns:a16="http://schemas.microsoft.com/office/drawing/2014/main" id="{F9FFA66F-D1F9-4E43-9D63-EE75E9949BD2}"/>
                          </a:ext>
                        </a:extLst>
                      </p:cNvPr>
                      <p:cNvPicPr/>
                      <p:nvPr/>
                    </p:nvPicPr>
                    <p:blipFill>
                      <a:blip r:embed="rId12"/>
                      <a:stretch>
                        <a:fillRect/>
                      </a:stretch>
                    </p:blipFill>
                    <p:spPr>
                      <a:xfrm>
                        <a:off x="2553636" y="1343637"/>
                        <a:ext cx="1588" cy="1588"/>
                      </a:xfrm>
                      <a:prstGeom prst="rect">
                        <a:avLst/>
                      </a:prstGeom>
                    </p:spPr>
                  </p:pic>
                </p:oleObj>
              </mc:Fallback>
            </mc:AlternateContent>
          </a:graphicData>
        </a:graphic>
      </p:graphicFrame>
      <p:sp>
        <p:nvSpPr>
          <p:cNvPr id="151" name="ZoneTexte 10">
            <a:extLst>
              <a:ext uri="{FF2B5EF4-FFF2-40B4-BE49-F238E27FC236}">
                <a16:creationId xmlns:a16="http://schemas.microsoft.com/office/drawing/2014/main" id="{03B12448-84A6-439D-AB29-E763494A30B4}"/>
              </a:ext>
            </a:extLst>
          </p:cNvPr>
          <p:cNvSpPr txBox="1">
            <a:spLocks/>
          </p:cNvSpPr>
          <p:nvPr/>
        </p:nvSpPr>
        <p:spPr>
          <a:xfrm>
            <a:off x="461491" y="502317"/>
            <a:ext cx="2092020" cy="369332"/>
          </a:xfrm>
          <a:prstGeom prst="rect">
            <a:avLst/>
          </a:prstGeom>
          <a:noFill/>
        </p:spPr>
        <p:txBody>
          <a:bodyPr wrap="none" lIns="108000" tIns="45720" rIns="108000" bIns="45720" rtlCol="0" anchor="t">
            <a:spAutoFit/>
          </a:bodyPr>
          <a:lstStyle/>
          <a:p>
            <a:pPr algn="ctr">
              <a:defRPr/>
            </a:pPr>
            <a:r>
              <a:rPr kumimoji="0" lang="en-GB" sz="1400" b="0" i="0" u="none" strike="noStrike" kern="1200" cap="none" spc="0" normalizeH="0" baseline="0" noProof="0" dirty="0">
                <a:ln>
                  <a:noFill/>
                </a:ln>
                <a:solidFill>
                  <a:srgbClr val="503078"/>
                </a:solidFill>
                <a:effectLst/>
                <a:uLnTx/>
                <a:uFillTx/>
                <a:latin typeface="Tahoma"/>
                <a:ea typeface="+mn-ea"/>
                <a:cs typeface="Times New Roman"/>
              </a:rPr>
              <a:t>The</a:t>
            </a:r>
            <a:r>
              <a:rPr kumimoji="0" lang="en-GB" sz="1400" b="0" i="0" u="none" strike="noStrike" kern="1200" cap="none" spc="0" normalizeH="0" baseline="0" noProof="0" dirty="0">
                <a:ln>
                  <a:noFill/>
                </a:ln>
                <a:solidFill>
                  <a:srgbClr val="503078"/>
                </a:solidFill>
                <a:effectLst/>
                <a:uLnTx/>
                <a:uFillTx/>
                <a:latin typeface="Tahoma"/>
                <a:ea typeface="+mn-ea"/>
                <a:cs typeface="+mn-cs"/>
              </a:rPr>
              <a:t> </a:t>
            </a:r>
            <a:r>
              <a:rPr lang="en-GB" sz="1600" dirty="0">
                <a:solidFill>
                  <a:srgbClr val="503078"/>
                </a:solidFill>
                <a:latin typeface="Gotham Medium"/>
              </a:rPr>
              <a:t>2023</a:t>
            </a:r>
            <a:r>
              <a:rPr lang="en-GB" sz="1400" b="1" dirty="0">
                <a:solidFill>
                  <a:srgbClr val="503078"/>
                </a:solidFill>
                <a:latin typeface="Tahoma"/>
              </a:rPr>
              <a:t> </a:t>
            </a:r>
            <a:r>
              <a:rPr lang="en-GB" sz="1400" dirty="0">
                <a:solidFill>
                  <a:srgbClr val="503078"/>
                </a:solidFill>
                <a:latin typeface="Tahoma"/>
              </a:rPr>
              <a:t>French </a:t>
            </a:r>
            <a:r>
              <a:rPr lang="en-GB" dirty="0">
                <a:solidFill>
                  <a:srgbClr val="503078"/>
                </a:solidFill>
                <a:latin typeface="Tahoma"/>
              </a:rPr>
              <a:t>    </a:t>
            </a:r>
            <a:endParaRPr kumimoji="0" lang="en-GB" b="0" i="0" u="none" strike="noStrike" kern="1200" cap="none" spc="0" normalizeH="0" baseline="0" noProof="0" dirty="0">
              <a:ln>
                <a:noFill/>
              </a:ln>
              <a:solidFill>
                <a:srgbClr val="503078"/>
              </a:solidFill>
              <a:effectLst/>
              <a:uLnTx/>
              <a:uFillTx/>
              <a:latin typeface="Tahoma"/>
              <a:ea typeface="+mn-ea"/>
              <a:cs typeface="+mn-cs"/>
            </a:endParaRPr>
          </a:p>
        </p:txBody>
      </p:sp>
      <p:sp>
        <p:nvSpPr>
          <p:cNvPr id="154" name="ZoneTexte 222">
            <a:extLst>
              <a:ext uri="{FF2B5EF4-FFF2-40B4-BE49-F238E27FC236}">
                <a16:creationId xmlns:a16="http://schemas.microsoft.com/office/drawing/2014/main" id="{160294AD-8988-4C91-AE45-83B0D6C29FD3}"/>
              </a:ext>
            </a:extLst>
          </p:cNvPr>
          <p:cNvSpPr txBox="1"/>
          <p:nvPr/>
        </p:nvSpPr>
        <p:spPr>
          <a:xfrm>
            <a:off x="844051" y="1229420"/>
            <a:ext cx="469973" cy="307777"/>
          </a:xfrm>
          <a:prstGeom prst="rect">
            <a:avLst/>
          </a:prstGeom>
          <a:noFill/>
        </p:spPr>
        <p:txBody>
          <a:bodyPr wrap="none" lIns="108000" rIns="108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3078"/>
                </a:solidFill>
                <a:effectLst/>
                <a:uLnTx/>
                <a:uFillTx/>
                <a:latin typeface="Tahoma"/>
                <a:ea typeface="+mn-ea"/>
                <a:cs typeface="Times New Roman" panose="02020603050405020304" pitchFamily="18" charset="0"/>
              </a:rPr>
              <a:t>By </a:t>
            </a:r>
          </a:p>
        </p:txBody>
      </p:sp>
      <p:pic>
        <p:nvPicPr>
          <p:cNvPr id="158" name="Picture 157" descr="A picture containing object, clock, drawing, meter&#10;&#10;Description automatically generated">
            <a:extLst>
              <a:ext uri="{FF2B5EF4-FFF2-40B4-BE49-F238E27FC236}">
                <a16:creationId xmlns:a16="http://schemas.microsoft.com/office/drawing/2014/main" id="{280A839E-5316-4B3D-9EBC-67C5423F34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3889" y="1286951"/>
            <a:ext cx="1311335" cy="170605"/>
          </a:xfrm>
          <a:prstGeom prst="rect">
            <a:avLst/>
          </a:prstGeom>
        </p:spPr>
      </p:pic>
      <p:sp>
        <p:nvSpPr>
          <p:cNvPr id="450" name="Arc plein 396">
            <a:extLst>
              <a:ext uri="{FF2B5EF4-FFF2-40B4-BE49-F238E27FC236}">
                <a16:creationId xmlns:a16="http://schemas.microsoft.com/office/drawing/2014/main" id="{29621203-31A1-4C35-85B6-659D6435682B}"/>
              </a:ext>
            </a:extLst>
          </p:cNvPr>
          <p:cNvSpPr>
            <a:spLocks/>
          </p:cNvSpPr>
          <p:nvPr/>
        </p:nvSpPr>
        <p:spPr>
          <a:xfrm rot="11319794">
            <a:off x="2268563" y="102799"/>
            <a:ext cx="9189751" cy="9448765"/>
          </a:xfrm>
          <a:prstGeom prst="blockArc">
            <a:avLst>
              <a:gd name="adj1" fmla="val 20058852"/>
              <a:gd name="adj2" fmla="val 20978256"/>
              <a:gd name="adj3" fmla="val 6027"/>
            </a:avLst>
          </a:prstGeom>
          <a:solidFill>
            <a:srgbClr val="5030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452" name="Arc plein 251">
            <a:extLst>
              <a:ext uri="{FF2B5EF4-FFF2-40B4-BE49-F238E27FC236}">
                <a16:creationId xmlns:a16="http://schemas.microsoft.com/office/drawing/2014/main" id="{316601E1-8405-45B0-ACAC-F39164A64474}"/>
              </a:ext>
            </a:extLst>
          </p:cNvPr>
          <p:cNvSpPr>
            <a:spLocks/>
          </p:cNvSpPr>
          <p:nvPr/>
        </p:nvSpPr>
        <p:spPr>
          <a:xfrm rot="1939971">
            <a:off x="1814363" y="172721"/>
            <a:ext cx="9189751" cy="9448765"/>
          </a:xfrm>
          <a:prstGeom prst="blockArc">
            <a:avLst>
              <a:gd name="adj1" fmla="val 18264975"/>
              <a:gd name="adj2" fmla="val 20825964"/>
              <a:gd name="adj3" fmla="val 5296"/>
            </a:avLst>
          </a:prstGeom>
          <a:solidFill>
            <a:srgbClr val="21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458" name="Arc plein 220">
            <a:extLst>
              <a:ext uri="{FF2B5EF4-FFF2-40B4-BE49-F238E27FC236}">
                <a16:creationId xmlns:a16="http://schemas.microsoft.com/office/drawing/2014/main" id="{E074929D-554C-4747-BB3C-C4359B735A28}"/>
              </a:ext>
            </a:extLst>
          </p:cNvPr>
          <p:cNvSpPr>
            <a:spLocks/>
          </p:cNvSpPr>
          <p:nvPr/>
        </p:nvSpPr>
        <p:spPr>
          <a:xfrm rot="14135424">
            <a:off x="1725710" y="147724"/>
            <a:ext cx="9155419" cy="9133736"/>
          </a:xfrm>
          <a:prstGeom prst="blockArc">
            <a:avLst>
              <a:gd name="adj1" fmla="val 18130449"/>
              <a:gd name="adj2" fmla="val 20316787"/>
              <a:gd name="adj3" fmla="val 5906"/>
            </a:avLst>
          </a:prstGeom>
          <a:solidFill>
            <a:srgbClr val="DBCE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graphicFrame>
        <p:nvGraphicFramePr>
          <p:cNvPr id="461" name="Objet 3">
            <a:extLst>
              <a:ext uri="{FF2B5EF4-FFF2-40B4-BE49-F238E27FC236}">
                <a16:creationId xmlns:a16="http://schemas.microsoft.com/office/drawing/2014/main" id="{01050F29-4936-457F-9AFE-63CE1C0D53DB}"/>
              </a:ext>
            </a:extLst>
          </p:cNvPr>
          <p:cNvGraphicFramePr>
            <a:graphicFrameLocks noChangeAspect="1"/>
          </p:cNvGraphicFramePr>
          <p:nvPr>
            <p:custDataLst>
              <p:tags r:id="rId3"/>
            </p:custDataLst>
            <p:extLst>
              <p:ext uri="{D42A27DB-BD31-4B8C-83A1-F6EECF244321}">
                <p14:modId xmlns:p14="http://schemas.microsoft.com/office/powerpoint/2010/main" val="2676176289"/>
              </p:ext>
            </p:extLst>
          </p:nvPr>
        </p:nvGraphicFramePr>
        <p:xfrm>
          <a:off x="2653026" y="492227"/>
          <a:ext cx="1588" cy="1588"/>
        </p:xfrm>
        <a:graphic>
          <a:graphicData uri="http://schemas.openxmlformats.org/presentationml/2006/ole">
            <mc:AlternateContent xmlns:mc="http://schemas.openxmlformats.org/markup-compatibility/2006">
              <mc:Choice xmlns:v="urn:schemas-microsoft-com:vml" Requires="v">
                <p:oleObj spid="_x0000_s2053" name="Diapositive think-cell" r:id="rId14" imgW="395" imgH="394" progId="TCLayout.ActiveDocument.1">
                  <p:embed/>
                </p:oleObj>
              </mc:Choice>
              <mc:Fallback>
                <p:oleObj name="Diapositive think-cell" r:id="rId14" imgW="395" imgH="394" progId="TCLayout.ActiveDocument.1">
                  <p:embed/>
                  <p:pic>
                    <p:nvPicPr>
                      <p:cNvPr id="461" name="Objet 3">
                        <a:extLst>
                          <a:ext uri="{FF2B5EF4-FFF2-40B4-BE49-F238E27FC236}">
                            <a16:creationId xmlns:a16="http://schemas.microsoft.com/office/drawing/2014/main" id="{01050F29-4936-457F-9AFE-63CE1C0D53DB}"/>
                          </a:ext>
                        </a:extLst>
                      </p:cNvPr>
                      <p:cNvPicPr/>
                      <p:nvPr/>
                    </p:nvPicPr>
                    <p:blipFill>
                      <a:blip r:embed="rId12"/>
                      <a:stretch>
                        <a:fillRect/>
                      </a:stretch>
                    </p:blipFill>
                    <p:spPr>
                      <a:xfrm>
                        <a:off x="2653026" y="492227"/>
                        <a:ext cx="1588" cy="1588"/>
                      </a:xfrm>
                      <a:prstGeom prst="rect">
                        <a:avLst/>
                      </a:prstGeom>
                    </p:spPr>
                  </p:pic>
                </p:oleObj>
              </mc:Fallback>
            </mc:AlternateContent>
          </a:graphicData>
        </a:graphic>
      </p:graphicFrame>
      <p:cxnSp>
        <p:nvCxnSpPr>
          <p:cNvPr id="462" name="Connecteur droit 84">
            <a:extLst>
              <a:ext uri="{FF2B5EF4-FFF2-40B4-BE49-F238E27FC236}">
                <a16:creationId xmlns:a16="http://schemas.microsoft.com/office/drawing/2014/main" id="{4AC137AB-55E9-46DA-B3CB-597EA4F2F552}"/>
              </a:ext>
            </a:extLst>
          </p:cNvPr>
          <p:cNvCxnSpPr>
            <a:cxnSpLocks/>
          </p:cNvCxnSpPr>
          <p:nvPr/>
        </p:nvCxnSpPr>
        <p:spPr>
          <a:xfrm>
            <a:off x="7403341" y="5288867"/>
            <a:ext cx="3347098" cy="1079757"/>
          </a:xfrm>
          <a:prstGeom prst="line">
            <a:avLst/>
          </a:prstGeom>
          <a:ln w="101600">
            <a:solidFill>
              <a:srgbClr val="21A6A6"/>
            </a:solidFill>
          </a:ln>
        </p:spPr>
        <p:style>
          <a:lnRef idx="1">
            <a:schemeClr val="accent1"/>
          </a:lnRef>
          <a:fillRef idx="0">
            <a:schemeClr val="accent1"/>
          </a:fillRef>
          <a:effectRef idx="0">
            <a:schemeClr val="accent1"/>
          </a:effectRef>
          <a:fontRef idx="minor">
            <a:schemeClr val="tx1"/>
          </a:fontRef>
        </p:style>
      </p:cxnSp>
      <p:cxnSp>
        <p:nvCxnSpPr>
          <p:cNvPr id="466" name="Connecteur droit 13">
            <a:extLst>
              <a:ext uri="{FF2B5EF4-FFF2-40B4-BE49-F238E27FC236}">
                <a16:creationId xmlns:a16="http://schemas.microsoft.com/office/drawing/2014/main" id="{13FE272B-B936-4ED0-804E-053D6BA6DCC3}"/>
              </a:ext>
            </a:extLst>
          </p:cNvPr>
          <p:cNvCxnSpPr>
            <a:cxnSpLocks/>
          </p:cNvCxnSpPr>
          <p:nvPr/>
        </p:nvCxnSpPr>
        <p:spPr>
          <a:xfrm flipH="1">
            <a:off x="2265482" y="4885621"/>
            <a:ext cx="3476809" cy="42158"/>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sp>
        <p:nvSpPr>
          <p:cNvPr id="467" name="Arc partiel 246">
            <a:extLst>
              <a:ext uri="{FF2B5EF4-FFF2-40B4-BE49-F238E27FC236}">
                <a16:creationId xmlns:a16="http://schemas.microsoft.com/office/drawing/2014/main" id="{9E989643-9B2E-42A3-967D-971B28AE0923}"/>
              </a:ext>
            </a:extLst>
          </p:cNvPr>
          <p:cNvSpPr>
            <a:spLocks noChangeAspect="1"/>
          </p:cNvSpPr>
          <p:nvPr/>
        </p:nvSpPr>
        <p:spPr>
          <a:xfrm>
            <a:off x="5814401" y="4978667"/>
            <a:ext cx="1501953" cy="1103013"/>
          </a:xfrm>
          <a:custGeom>
            <a:avLst/>
            <a:gdLst>
              <a:gd name="connsiteX0" fmla="*/ 2463464 w 2952000"/>
              <a:gd name="connsiteY0" fmla="*/ 2573037 h 2952000"/>
              <a:gd name="connsiteX1" fmla="*/ 453620 w 2952000"/>
              <a:gd name="connsiteY1" fmla="*/ 2540573 h 2952000"/>
              <a:gd name="connsiteX2" fmla="*/ 1476000 w 2952000"/>
              <a:gd name="connsiteY2" fmla="*/ 1476000 h 2952000"/>
              <a:gd name="connsiteX3" fmla="*/ 2463464 w 2952000"/>
              <a:gd name="connsiteY3" fmla="*/ 2573037 h 2952000"/>
              <a:gd name="connsiteX0" fmla="*/ 2009844 w 2009844"/>
              <a:gd name="connsiteY0" fmla="*/ 1097037 h 1476000"/>
              <a:gd name="connsiteX1" fmla="*/ 0 w 2009844"/>
              <a:gd name="connsiteY1" fmla="*/ 1064573 h 1476000"/>
              <a:gd name="connsiteX2" fmla="*/ 1022380 w 2009844"/>
              <a:gd name="connsiteY2" fmla="*/ 0 h 1476000"/>
              <a:gd name="connsiteX3" fmla="*/ 2009844 w 2009844"/>
              <a:gd name="connsiteY3" fmla="*/ 1097037 h 1476000"/>
            </a:gdLst>
            <a:ahLst/>
            <a:cxnLst>
              <a:cxn ang="0">
                <a:pos x="connsiteX0" y="connsiteY0"/>
              </a:cxn>
              <a:cxn ang="0">
                <a:pos x="connsiteX1" y="connsiteY1"/>
              </a:cxn>
              <a:cxn ang="0">
                <a:pos x="connsiteX2" y="connsiteY2"/>
              </a:cxn>
              <a:cxn ang="0">
                <a:pos x="connsiteX3" y="connsiteY3"/>
              </a:cxn>
            </a:cxnLst>
            <a:rect l="l" t="t" r="r" b="b"/>
            <a:pathLst>
              <a:path w="2009844" h="1476000">
                <a:moveTo>
                  <a:pt x="2009844" y="1097037"/>
                </a:moveTo>
                <a:cubicBezTo>
                  <a:pt x="1434897" y="1614557"/>
                  <a:pt x="557933" y="1600392"/>
                  <a:pt x="0" y="1064573"/>
                </a:cubicBezTo>
                <a:lnTo>
                  <a:pt x="1022380" y="0"/>
                </a:lnTo>
                <a:lnTo>
                  <a:pt x="2009844" y="1097037"/>
                </a:lnTo>
                <a:close/>
              </a:path>
            </a:pathLst>
          </a:custGeom>
          <a:gradFill flip="none" rotWithShape="1">
            <a:gsLst>
              <a:gs pos="65000">
                <a:schemeClr val="bg2"/>
              </a:gs>
              <a:gs pos="0">
                <a:schemeClr val="bg2">
                  <a:lumMod val="20000"/>
                  <a:lumOff val="8000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cxnSp>
        <p:nvCxnSpPr>
          <p:cNvPr id="468" name="Connecteur droit 17">
            <a:extLst>
              <a:ext uri="{FF2B5EF4-FFF2-40B4-BE49-F238E27FC236}">
                <a16:creationId xmlns:a16="http://schemas.microsoft.com/office/drawing/2014/main" id="{D0168E92-4A87-469A-960A-8842BDF3F6EC}"/>
              </a:ext>
            </a:extLst>
          </p:cNvPr>
          <p:cNvCxnSpPr>
            <a:cxnSpLocks/>
          </p:cNvCxnSpPr>
          <p:nvPr/>
        </p:nvCxnSpPr>
        <p:spPr>
          <a:xfrm flipH="1">
            <a:off x="2421368" y="4982834"/>
            <a:ext cx="4113562" cy="1138698"/>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pic>
        <p:nvPicPr>
          <p:cNvPr id="469" name="Picture 6">
            <a:extLst>
              <a:ext uri="{FF2B5EF4-FFF2-40B4-BE49-F238E27FC236}">
                <a16:creationId xmlns:a16="http://schemas.microsoft.com/office/drawing/2014/main" id="{30519AA1-2757-4D6F-A395-499AD809C4CE}"/>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03834" y="6304114"/>
            <a:ext cx="2520194" cy="358054"/>
          </a:xfrm>
          <a:prstGeom prst="rect">
            <a:avLst/>
          </a:prstGeom>
          <a:noFill/>
          <a:ln>
            <a:noFill/>
          </a:ln>
        </p:spPr>
      </p:pic>
      <p:cxnSp>
        <p:nvCxnSpPr>
          <p:cNvPr id="473" name="Connecteur droit 188">
            <a:extLst>
              <a:ext uri="{FF2B5EF4-FFF2-40B4-BE49-F238E27FC236}">
                <a16:creationId xmlns:a16="http://schemas.microsoft.com/office/drawing/2014/main" id="{011F0C60-856A-4F99-BF88-43C0C0616BBF}"/>
              </a:ext>
            </a:extLst>
          </p:cNvPr>
          <p:cNvCxnSpPr>
            <a:cxnSpLocks/>
          </p:cNvCxnSpPr>
          <p:nvPr/>
        </p:nvCxnSpPr>
        <p:spPr>
          <a:xfrm flipH="1">
            <a:off x="2026204" y="4827181"/>
            <a:ext cx="3606192" cy="0"/>
          </a:xfrm>
          <a:prstGeom prst="line">
            <a:avLst/>
          </a:prstGeom>
          <a:ln w="101600" cap="flat" cmpd="sng" algn="ctr">
            <a:solidFill>
              <a:srgbClr val="DBCEE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D70E42BD-6CA8-4CA3-8AAD-DDEC07965DDC}"/>
              </a:ext>
            </a:extLst>
          </p:cNvPr>
          <p:cNvSpPr/>
          <p:nvPr/>
        </p:nvSpPr>
        <p:spPr>
          <a:xfrm rot="17086364">
            <a:off x="1044072" y="3138245"/>
            <a:ext cx="3562932"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otham Bold" pitchFamily="50" charset="0"/>
                <a:ea typeface="+mn-ea"/>
                <a:cs typeface="+mn-cs"/>
              </a:rPr>
              <a:t>Green IT</a:t>
            </a:r>
          </a:p>
        </p:txBody>
      </p:sp>
      <p:sp>
        <p:nvSpPr>
          <p:cNvPr id="162" name="Rectangle 161">
            <a:extLst>
              <a:ext uri="{FF2B5EF4-FFF2-40B4-BE49-F238E27FC236}">
                <a16:creationId xmlns:a16="http://schemas.microsoft.com/office/drawing/2014/main" id="{6C12E17F-470F-4236-BC84-6D91322B55FC}"/>
              </a:ext>
            </a:extLst>
          </p:cNvPr>
          <p:cNvSpPr/>
          <p:nvPr/>
        </p:nvSpPr>
        <p:spPr>
          <a:xfrm rot="15815228">
            <a:off x="1596661" y="4760686"/>
            <a:ext cx="3601786"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bg1"/>
                </a:solidFill>
                <a:effectLst/>
                <a:uLnTx/>
                <a:uFillTx/>
                <a:latin typeface="Gotham Bold" pitchFamily="50" charset="0"/>
                <a:ea typeface="+mn-ea"/>
                <a:cs typeface="+mn-cs"/>
              </a:rPr>
              <a:t>Green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bg1"/>
                </a:solidFill>
                <a:effectLst/>
                <a:uLnTx/>
                <a:uFillTx/>
                <a:latin typeface="Gotham Bold" pitchFamily="50" charset="0"/>
                <a:ea typeface="+mn-ea"/>
                <a:cs typeface="+mn-cs"/>
              </a:rPr>
              <a:t>communication</a:t>
            </a:r>
          </a:p>
        </p:txBody>
      </p:sp>
      <p:sp>
        <p:nvSpPr>
          <p:cNvPr id="163" name="Rectangle 162">
            <a:extLst>
              <a:ext uri="{FF2B5EF4-FFF2-40B4-BE49-F238E27FC236}">
                <a16:creationId xmlns:a16="http://schemas.microsoft.com/office/drawing/2014/main" id="{22494DF2-B2A5-464A-B002-DCF1120CF319}"/>
              </a:ext>
            </a:extLst>
          </p:cNvPr>
          <p:cNvSpPr/>
          <p:nvPr/>
        </p:nvSpPr>
        <p:spPr>
          <a:xfrm rot="5567212">
            <a:off x="7984129" y="4298321"/>
            <a:ext cx="4108748" cy="1190217"/>
          </a:xfrm>
          <a:prstGeom prst="rect">
            <a:avLst/>
          </a:prstGeom>
          <a:noFill/>
        </p:spPr>
        <p:txBody>
          <a:bodyPr wrap="none" lIns="91440" tIns="45720" rIns="91440" bIns="45720">
            <a:prstTxWarp prst="textArchUp">
              <a:avLst>
                <a:gd name="adj" fmla="val 104317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Gotham Bold" pitchFamily="50" charset="0"/>
              </a:rPr>
              <a:t>Resources optimisation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Gotham Bold" pitchFamily="50" charset="0"/>
            </a:endParaRPr>
          </a:p>
        </p:txBody>
      </p:sp>
      <p:cxnSp>
        <p:nvCxnSpPr>
          <p:cNvPr id="464" name="Connecteur droit 70">
            <a:extLst>
              <a:ext uri="{FF2B5EF4-FFF2-40B4-BE49-F238E27FC236}">
                <a16:creationId xmlns:a16="http://schemas.microsoft.com/office/drawing/2014/main" id="{9F83603E-FA25-43BF-BF03-797DB02E0872}"/>
              </a:ext>
            </a:extLst>
          </p:cNvPr>
          <p:cNvCxnSpPr>
            <a:cxnSpLocks/>
          </p:cNvCxnSpPr>
          <p:nvPr/>
        </p:nvCxnSpPr>
        <p:spPr>
          <a:xfrm flipV="1">
            <a:off x="7435980" y="3097445"/>
            <a:ext cx="3285817" cy="1392531"/>
          </a:xfrm>
          <a:prstGeom prst="line">
            <a:avLst/>
          </a:prstGeom>
          <a:ln w="101600">
            <a:solidFill>
              <a:srgbClr val="21A6A6"/>
            </a:solidFill>
          </a:ln>
        </p:spPr>
        <p:style>
          <a:lnRef idx="1">
            <a:schemeClr val="accent1"/>
          </a:lnRef>
          <a:fillRef idx="0">
            <a:schemeClr val="accent1"/>
          </a:fillRef>
          <a:effectRef idx="0">
            <a:schemeClr val="accent1"/>
          </a:effectRef>
          <a:fontRef idx="minor">
            <a:schemeClr val="tx1"/>
          </a:fontRef>
        </p:style>
      </p:cxnSp>
      <p:cxnSp>
        <p:nvCxnSpPr>
          <p:cNvPr id="105" name="Connecteur droit 234">
            <a:extLst>
              <a:ext uri="{FF2B5EF4-FFF2-40B4-BE49-F238E27FC236}">
                <a16:creationId xmlns:a16="http://schemas.microsoft.com/office/drawing/2014/main" id="{DB46AFF8-12BE-47C0-A7A8-21B3DAFE052B}"/>
              </a:ext>
            </a:extLst>
          </p:cNvPr>
          <p:cNvCxnSpPr>
            <a:cxnSpLocks/>
          </p:cNvCxnSpPr>
          <p:nvPr/>
        </p:nvCxnSpPr>
        <p:spPr>
          <a:xfrm flipV="1">
            <a:off x="6928474" y="926493"/>
            <a:ext cx="1016086" cy="3230470"/>
          </a:xfrm>
          <a:prstGeom prst="line">
            <a:avLst/>
          </a:prstGeom>
          <a:ln w="101600">
            <a:solidFill>
              <a:srgbClr val="B3D1C8"/>
            </a:solidFill>
          </a:ln>
        </p:spPr>
        <p:style>
          <a:lnRef idx="1">
            <a:schemeClr val="accent1"/>
          </a:lnRef>
          <a:fillRef idx="0">
            <a:schemeClr val="accent1"/>
          </a:fillRef>
          <a:effectRef idx="0">
            <a:schemeClr val="accent1"/>
          </a:effectRef>
          <a:fontRef idx="minor">
            <a:schemeClr val="tx1"/>
          </a:fontRef>
        </p:style>
      </p:cxnSp>
      <p:cxnSp>
        <p:nvCxnSpPr>
          <p:cNvPr id="494" name="Connecteur droit 218">
            <a:extLst>
              <a:ext uri="{FF2B5EF4-FFF2-40B4-BE49-F238E27FC236}">
                <a16:creationId xmlns:a16="http://schemas.microsoft.com/office/drawing/2014/main" id="{9A60A430-AACA-43CE-89E4-DCD74B67A35C}"/>
              </a:ext>
            </a:extLst>
          </p:cNvPr>
          <p:cNvCxnSpPr>
            <a:cxnSpLocks/>
          </p:cNvCxnSpPr>
          <p:nvPr/>
        </p:nvCxnSpPr>
        <p:spPr>
          <a:xfrm flipV="1">
            <a:off x="7493091" y="2987403"/>
            <a:ext cx="3212264" cy="1405151"/>
          </a:xfrm>
          <a:prstGeom prst="line">
            <a:avLst/>
          </a:prstGeom>
          <a:ln w="101600">
            <a:solidFill>
              <a:srgbClr val="B3D1C8"/>
            </a:solidFill>
          </a:ln>
        </p:spPr>
        <p:style>
          <a:lnRef idx="1">
            <a:schemeClr val="accent1"/>
          </a:lnRef>
          <a:fillRef idx="0">
            <a:schemeClr val="accent1"/>
          </a:fillRef>
          <a:effectRef idx="0">
            <a:schemeClr val="accent1"/>
          </a:effectRef>
          <a:fontRef idx="minor">
            <a:schemeClr val="tx1"/>
          </a:fontRef>
        </p:style>
      </p:cxnSp>
      <p:sp>
        <p:nvSpPr>
          <p:cNvPr id="103" name="Arc plein 220">
            <a:extLst>
              <a:ext uri="{FF2B5EF4-FFF2-40B4-BE49-F238E27FC236}">
                <a16:creationId xmlns:a16="http://schemas.microsoft.com/office/drawing/2014/main" id="{74DEE330-1D56-4DA5-8029-78D1FE95BD24}"/>
              </a:ext>
            </a:extLst>
          </p:cNvPr>
          <p:cNvSpPr>
            <a:spLocks/>
          </p:cNvSpPr>
          <p:nvPr/>
        </p:nvSpPr>
        <p:spPr>
          <a:xfrm rot="20980910">
            <a:off x="2170936" y="393979"/>
            <a:ext cx="8993210" cy="9000000"/>
          </a:xfrm>
          <a:prstGeom prst="blockArc">
            <a:avLst>
              <a:gd name="adj1" fmla="val 17854761"/>
              <a:gd name="adj2" fmla="val 20735150"/>
              <a:gd name="adj3" fmla="val 4609"/>
            </a:avLst>
          </a:prstGeom>
          <a:solidFill>
            <a:srgbClr val="B3D1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104" name="Rectangle 103">
            <a:extLst>
              <a:ext uri="{FF2B5EF4-FFF2-40B4-BE49-F238E27FC236}">
                <a16:creationId xmlns:a16="http://schemas.microsoft.com/office/drawing/2014/main" id="{074BBCBF-F0D7-405D-9309-D272D2050E50}"/>
              </a:ext>
            </a:extLst>
          </p:cNvPr>
          <p:cNvSpPr/>
          <p:nvPr/>
        </p:nvSpPr>
        <p:spPr>
          <a:xfrm rot="2426257">
            <a:off x="7219775" y="1491256"/>
            <a:ext cx="3562932"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Gotham Bold"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Gotham Bold" pitchFamily="50" charset="0"/>
              </a:rPr>
              <a:t>Sustainable premises</a:t>
            </a:r>
            <a:endParaRPr kumimoji="0" lang="en-GB" sz="1200" b="1" i="0" u="none" strike="noStrike" kern="1200" cap="none" spc="0" normalizeH="0" baseline="0" noProof="0" dirty="0">
              <a:ln>
                <a:noFill/>
              </a:ln>
              <a:solidFill>
                <a:schemeClr val="bg1"/>
              </a:solidFill>
              <a:effectLst/>
              <a:uLnTx/>
              <a:uFillTx/>
              <a:latin typeface="Gotham Bold" pitchFamily="50" charset="0"/>
              <a:ea typeface="+mn-ea"/>
              <a:cs typeface="+mn-cs"/>
            </a:endParaRPr>
          </a:p>
        </p:txBody>
      </p:sp>
      <p:sp>
        <p:nvSpPr>
          <p:cNvPr id="175" name="object 4">
            <a:extLst>
              <a:ext uri="{FF2B5EF4-FFF2-40B4-BE49-F238E27FC236}">
                <a16:creationId xmlns:a16="http://schemas.microsoft.com/office/drawing/2014/main" id="{A2A74201-409F-4BB0-BCA1-5FEBD02775E0}"/>
              </a:ext>
            </a:extLst>
          </p:cNvPr>
          <p:cNvSpPr txBox="1"/>
          <p:nvPr/>
        </p:nvSpPr>
        <p:spPr>
          <a:xfrm>
            <a:off x="240998" y="3659579"/>
            <a:ext cx="184666" cy="2904415"/>
          </a:xfrm>
          <a:prstGeom prst="rect">
            <a:avLst/>
          </a:prstGeom>
        </p:spPr>
        <p:txBody>
          <a:bodyPr vert="vert270" wrap="square" lIns="0" tIns="18415" rIns="0" bIns="0" rtlCol="0" anchor="t">
            <a:spAutoFit/>
          </a:bodyPr>
          <a:lstStyle/>
          <a:p>
            <a:pPr marL="12700">
              <a:spcBef>
                <a:spcPts val="145"/>
              </a:spcBef>
            </a:pPr>
            <a:r>
              <a:rPr lang="en-GB" sz="1200" spc="25" dirty="0">
                <a:solidFill>
                  <a:schemeClr val="bg2"/>
                </a:solidFill>
                <a:latin typeface="Gotham Light"/>
                <a:cs typeface="Verdana"/>
              </a:rPr>
              <a:t>Radar SaaS GreenTech | 2023</a:t>
            </a:r>
            <a:endParaRPr lang="en-GB" sz="1200" dirty="0">
              <a:solidFill>
                <a:schemeClr val="bg2"/>
              </a:solidFill>
              <a:latin typeface="Gotham Light"/>
              <a:cs typeface="Verdana"/>
            </a:endParaRPr>
          </a:p>
        </p:txBody>
      </p:sp>
      <p:pic>
        <p:nvPicPr>
          <p:cNvPr id="143" name="Graphic 24 [2]" hidden="1">
            <a:extLst>
              <a:ext uri="{FF2B5EF4-FFF2-40B4-BE49-F238E27FC236}">
                <a16:creationId xmlns:a16="http://schemas.microsoft.com/office/drawing/2014/main" id="{D99D8749-7BF2-48E0-9DCE-C6672D6FDBC2}"/>
              </a:ext>
            </a:extLst>
          </p:cNvPr>
          <p:cNvPicPr>
            <a:picLocks noChangeAspect="1"/>
          </p:cNvPicPr>
          <p:nvPr>
            <p:custDataLst>
              <p:tags r:id="rId4"/>
            </p:custDataLst>
          </p:nvPr>
        </p:nvPicPr>
        <p:blipFill>
          <a:blip r:embed="rId16">
            <a:extLst>
              <a:ext uri="{96DAC541-7B7A-43D3-8B79-37D633B846F1}">
                <asvg:svgBlip xmlns:asvg="http://schemas.microsoft.com/office/drawing/2016/SVG/main" r:embed="rId17"/>
              </a:ext>
            </a:extLst>
          </a:blip>
          <a:stretch>
            <a:fillRect/>
          </a:stretch>
        </p:blipFill>
        <p:spPr>
          <a:xfrm>
            <a:off x="209536" y="898361"/>
            <a:ext cx="1619250" cy="1619250"/>
          </a:xfrm>
          <a:prstGeom prst="rect">
            <a:avLst/>
          </a:prstGeom>
        </p:spPr>
      </p:pic>
      <p:pic>
        <p:nvPicPr>
          <p:cNvPr id="145" name="Graphic 28 [1]" hidden="1">
            <a:extLst>
              <a:ext uri="{FF2B5EF4-FFF2-40B4-BE49-F238E27FC236}">
                <a16:creationId xmlns:a16="http://schemas.microsoft.com/office/drawing/2014/main" id="{A82C2897-8273-4A4B-A5E6-84A0DE5D7577}"/>
              </a:ext>
            </a:extLst>
          </p:cNvPr>
          <p:cNvPicPr>
            <a:picLocks noChangeAspect="1"/>
          </p:cNvPicPr>
          <p:nvPr>
            <p:custDataLst>
              <p:tags r:id="rId5"/>
            </p:custDataLst>
          </p:nvPr>
        </p:nvPicPr>
        <p:blipFill>
          <a:blip r:embed="rId18">
            <a:extLst>
              <a:ext uri="{96DAC541-7B7A-43D3-8B79-37D633B846F1}">
                <asvg:svgBlip xmlns:asvg="http://schemas.microsoft.com/office/drawing/2016/SVG/main" r:embed="rId19"/>
              </a:ext>
            </a:extLst>
          </a:blip>
          <a:stretch>
            <a:fillRect/>
          </a:stretch>
        </p:blipFill>
        <p:spPr>
          <a:xfrm>
            <a:off x="209536" y="898361"/>
            <a:ext cx="1619250" cy="1619250"/>
          </a:xfrm>
          <a:prstGeom prst="rect">
            <a:avLst/>
          </a:prstGeom>
        </p:spPr>
      </p:pic>
      <p:pic>
        <p:nvPicPr>
          <p:cNvPr id="146" name="Graphic 30 [3]" hidden="1">
            <a:extLst>
              <a:ext uri="{FF2B5EF4-FFF2-40B4-BE49-F238E27FC236}">
                <a16:creationId xmlns:a16="http://schemas.microsoft.com/office/drawing/2014/main" id="{7A0B120C-2293-49AC-83EA-AAFEAF66186A}"/>
              </a:ext>
            </a:extLst>
          </p:cNvPr>
          <p:cNvPicPr>
            <a:picLocks noChangeAspect="1"/>
          </p:cNvPicPr>
          <p:nvPr>
            <p:custDataLst>
              <p:tags r:id="rId6"/>
            </p:custDataLst>
          </p:nvPr>
        </p:nvPicPr>
        <p:blipFill>
          <a:blip r:embed="rId20">
            <a:extLst>
              <a:ext uri="{96DAC541-7B7A-43D3-8B79-37D633B846F1}">
                <asvg:svgBlip xmlns:asvg="http://schemas.microsoft.com/office/drawing/2016/SVG/main" r:embed="rId21"/>
              </a:ext>
            </a:extLst>
          </a:blip>
          <a:stretch>
            <a:fillRect/>
          </a:stretch>
        </p:blipFill>
        <p:spPr>
          <a:xfrm>
            <a:off x="209536" y="898361"/>
            <a:ext cx="1619250" cy="1619250"/>
          </a:xfrm>
          <a:prstGeom prst="rect">
            <a:avLst/>
          </a:prstGeom>
        </p:spPr>
      </p:pic>
      <p:grpSp>
        <p:nvGrpSpPr>
          <p:cNvPr id="11" name="Graphic 26 [0]" hidden="1">
            <a:extLst>
              <a:ext uri="{FF2B5EF4-FFF2-40B4-BE49-F238E27FC236}">
                <a16:creationId xmlns:a16="http://schemas.microsoft.com/office/drawing/2014/main" id="{1A264090-2807-41B8-BFEB-86F3FACBC660}"/>
              </a:ext>
            </a:extLst>
          </p:cNvPr>
          <p:cNvGrpSpPr/>
          <p:nvPr/>
        </p:nvGrpSpPr>
        <p:grpSpPr>
          <a:xfrm>
            <a:off x="667388" y="4106760"/>
            <a:ext cx="1540218" cy="1540386"/>
            <a:chOff x="484497" y="2681422"/>
            <a:chExt cx="1540218" cy="1540386"/>
          </a:xfrm>
        </p:grpSpPr>
        <p:sp>
          <p:nvSpPr>
            <p:cNvPr id="13" name="Forme libre : forme 12">
              <a:extLst>
                <a:ext uri="{FF2B5EF4-FFF2-40B4-BE49-F238E27FC236}">
                  <a16:creationId xmlns:a16="http://schemas.microsoft.com/office/drawing/2014/main" id="{794A7131-BCEA-4686-989B-12E3858E019C}"/>
                </a:ext>
              </a:extLst>
            </p:cNvPr>
            <p:cNvSpPr/>
            <p:nvPr/>
          </p:nvSpPr>
          <p:spPr>
            <a:xfrm>
              <a:off x="484497" y="2681422"/>
              <a:ext cx="1540218" cy="1540386"/>
            </a:xfrm>
            <a:custGeom>
              <a:avLst/>
              <a:gdLst>
                <a:gd name="connsiteX0" fmla="*/ 769474 w 1540218"/>
                <a:gd name="connsiteY0" fmla="*/ 3 h 1540386"/>
                <a:gd name="connsiteX1" fmla="*/ 0 w 1540218"/>
                <a:gd name="connsiteY1" fmla="*/ 770912 h 1540386"/>
                <a:gd name="connsiteX2" fmla="*/ 770909 w 1540218"/>
                <a:gd name="connsiteY2" fmla="*/ 1540386 h 1540386"/>
                <a:gd name="connsiteX3" fmla="*/ 1103420 w 1540218"/>
                <a:gd name="connsiteY3" fmla="*/ 1464567 h 1540386"/>
                <a:gd name="connsiteX4" fmla="*/ 1534236 w 1540218"/>
                <a:gd name="connsiteY4" fmla="*/ 863635 h 1540386"/>
                <a:gd name="connsiteX5" fmla="*/ 866628 w 1540218"/>
                <a:gd name="connsiteY5" fmla="*/ 5902 h 1540386"/>
                <a:gd name="connsiteX6" fmla="*/ 769474 w 1540218"/>
                <a:gd name="connsiteY6" fmla="*/ 3 h 154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218" h="1540386">
                  <a:moveTo>
                    <a:pt x="769474" y="3"/>
                  </a:moveTo>
                  <a:cubicBezTo>
                    <a:pt x="344109" y="399"/>
                    <a:pt x="-396" y="345547"/>
                    <a:pt x="0" y="770912"/>
                  </a:cubicBezTo>
                  <a:cubicBezTo>
                    <a:pt x="397" y="1196276"/>
                    <a:pt x="345544" y="1540786"/>
                    <a:pt x="770909" y="1540386"/>
                  </a:cubicBezTo>
                  <a:cubicBezTo>
                    <a:pt x="886020" y="1540281"/>
                    <a:pt x="999645" y="1514373"/>
                    <a:pt x="1103420" y="1464567"/>
                  </a:cubicBezTo>
                  <a:cubicBezTo>
                    <a:pt x="1212024" y="1241339"/>
                    <a:pt x="1357690" y="1038152"/>
                    <a:pt x="1534236" y="863635"/>
                  </a:cubicBezTo>
                  <a:cubicBezTo>
                    <a:pt x="1586738" y="442423"/>
                    <a:pt x="1287843" y="58403"/>
                    <a:pt x="866628" y="5902"/>
                  </a:cubicBezTo>
                  <a:cubicBezTo>
                    <a:pt x="834400" y="1885"/>
                    <a:pt x="801950" y="-86"/>
                    <a:pt x="769474" y="3"/>
                  </a:cubicBezTo>
                  <a:close/>
                </a:path>
              </a:pathLst>
            </a:custGeom>
            <a:solidFill>
              <a:srgbClr val="503078"/>
            </a:solidFill>
            <a:ln w="9525" cap="flat">
              <a:noFill/>
              <a:prstDash val="solid"/>
              <a:miter/>
            </a:ln>
          </p:spPr>
          <p:txBody>
            <a:bodyPr rtlCol="0" anchor="ctr"/>
            <a:lstStyle/>
            <a:p>
              <a:endParaRPr lang="fr-FR" dirty="0"/>
            </a:p>
          </p:txBody>
        </p:sp>
        <p:sp>
          <p:nvSpPr>
            <p:cNvPr id="14" name="Forme libre : forme 13">
              <a:extLst>
                <a:ext uri="{FF2B5EF4-FFF2-40B4-BE49-F238E27FC236}">
                  <a16:creationId xmlns:a16="http://schemas.microsoft.com/office/drawing/2014/main" id="{D86C842C-9FB6-44CF-8B2F-D2BC765E9585}"/>
                </a:ext>
              </a:extLst>
            </p:cNvPr>
            <p:cNvSpPr/>
            <p:nvPr/>
          </p:nvSpPr>
          <p:spPr>
            <a:xfrm>
              <a:off x="631226" y="2801916"/>
              <a:ext cx="1178087" cy="1192908"/>
            </a:xfrm>
            <a:custGeom>
              <a:avLst/>
              <a:gdLst>
                <a:gd name="connsiteX0" fmla="*/ 1119473 w 1178087"/>
                <a:gd name="connsiteY0" fmla="*/ 395573 h 1192908"/>
                <a:gd name="connsiteX1" fmla="*/ 1063085 w 1178087"/>
                <a:gd name="connsiteY1" fmla="*/ 448056 h 1192908"/>
                <a:gd name="connsiteX2" fmla="*/ 988600 w 1178087"/>
                <a:gd name="connsiteY2" fmla="*/ 479965 h 1192908"/>
                <a:gd name="connsiteX3" fmla="*/ 988600 w 1178087"/>
                <a:gd name="connsiteY3" fmla="*/ 397288 h 1192908"/>
                <a:gd name="connsiteX4" fmla="*/ 951357 w 1178087"/>
                <a:gd name="connsiteY4" fmla="*/ 362998 h 1192908"/>
                <a:gd name="connsiteX5" fmla="*/ 826199 w 1178087"/>
                <a:gd name="connsiteY5" fmla="*/ 362998 h 1192908"/>
                <a:gd name="connsiteX6" fmla="*/ 826199 w 1178087"/>
                <a:gd name="connsiteY6" fmla="*/ 256508 h 1192908"/>
                <a:gd name="connsiteX7" fmla="*/ 843915 w 1178087"/>
                <a:gd name="connsiteY7" fmla="*/ 256508 h 1192908"/>
                <a:gd name="connsiteX8" fmla="*/ 843915 w 1178087"/>
                <a:gd name="connsiteY8" fmla="*/ 161258 h 1192908"/>
                <a:gd name="connsiteX9" fmla="*/ 748665 w 1178087"/>
                <a:gd name="connsiteY9" fmla="*/ 161258 h 1192908"/>
                <a:gd name="connsiteX10" fmla="*/ 748665 w 1178087"/>
                <a:gd name="connsiteY10" fmla="*/ 256508 h 1192908"/>
                <a:gd name="connsiteX11" fmla="*/ 766191 w 1178087"/>
                <a:gd name="connsiteY11" fmla="*/ 256508 h 1192908"/>
                <a:gd name="connsiteX12" fmla="*/ 766191 w 1178087"/>
                <a:gd name="connsiteY12" fmla="*/ 362998 h 1192908"/>
                <a:gd name="connsiteX13" fmla="*/ 673132 w 1178087"/>
                <a:gd name="connsiteY13" fmla="*/ 362998 h 1192908"/>
                <a:gd name="connsiteX14" fmla="*/ 673132 w 1178087"/>
                <a:gd name="connsiteY14" fmla="*/ 111538 h 1192908"/>
                <a:gd name="connsiteX15" fmla="*/ 719519 w 1178087"/>
                <a:gd name="connsiteY15" fmla="*/ 111538 h 1192908"/>
                <a:gd name="connsiteX16" fmla="*/ 643319 w 1178087"/>
                <a:gd name="connsiteY16" fmla="*/ 0 h 1192908"/>
                <a:gd name="connsiteX17" fmla="*/ 567119 w 1178087"/>
                <a:gd name="connsiteY17" fmla="*/ 111538 h 1192908"/>
                <a:gd name="connsiteX18" fmla="*/ 613505 w 1178087"/>
                <a:gd name="connsiteY18" fmla="*/ 111538 h 1192908"/>
                <a:gd name="connsiteX19" fmla="*/ 613505 w 1178087"/>
                <a:gd name="connsiteY19" fmla="*/ 362998 h 1192908"/>
                <a:gd name="connsiteX20" fmla="*/ 517398 w 1178087"/>
                <a:gd name="connsiteY20" fmla="*/ 362998 h 1192908"/>
                <a:gd name="connsiteX21" fmla="*/ 517398 w 1178087"/>
                <a:gd name="connsiteY21" fmla="*/ 308229 h 1192908"/>
                <a:gd name="connsiteX22" fmla="*/ 536112 w 1178087"/>
                <a:gd name="connsiteY22" fmla="*/ 229603 h 1192908"/>
                <a:gd name="connsiteX23" fmla="*/ 457486 w 1178087"/>
                <a:gd name="connsiteY23" fmla="*/ 210889 h 1192908"/>
                <a:gd name="connsiteX24" fmla="*/ 438772 w 1178087"/>
                <a:gd name="connsiteY24" fmla="*/ 289515 h 1192908"/>
                <a:gd name="connsiteX25" fmla="*/ 457486 w 1178087"/>
                <a:gd name="connsiteY25" fmla="*/ 308229 h 1192908"/>
                <a:gd name="connsiteX26" fmla="*/ 457486 w 1178087"/>
                <a:gd name="connsiteY26" fmla="*/ 362998 h 1192908"/>
                <a:gd name="connsiteX27" fmla="*/ 280416 w 1178087"/>
                <a:gd name="connsiteY27" fmla="*/ 362998 h 1192908"/>
                <a:gd name="connsiteX28" fmla="*/ 243268 w 1178087"/>
                <a:gd name="connsiteY28" fmla="*/ 397288 h 1192908"/>
                <a:gd name="connsiteX29" fmla="*/ 243268 w 1178087"/>
                <a:gd name="connsiteY29" fmla="*/ 631793 h 1192908"/>
                <a:gd name="connsiteX30" fmla="*/ 185166 w 1178087"/>
                <a:gd name="connsiteY30" fmla="*/ 656654 h 1192908"/>
                <a:gd name="connsiteX31" fmla="*/ 178117 w 1178087"/>
                <a:gd name="connsiteY31" fmla="*/ 640366 h 1192908"/>
                <a:gd name="connsiteX32" fmla="*/ 90583 w 1178087"/>
                <a:gd name="connsiteY32" fmla="*/ 678466 h 1192908"/>
                <a:gd name="connsiteX33" fmla="*/ 128207 w 1178087"/>
                <a:gd name="connsiteY33" fmla="*/ 765905 h 1192908"/>
                <a:gd name="connsiteX34" fmla="*/ 215741 w 1178087"/>
                <a:gd name="connsiteY34" fmla="*/ 727805 h 1192908"/>
                <a:gd name="connsiteX35" fmla="*/ 208788 w 1178087"/>
                <a:gd name="connsiteY35" fmla="*/ 711518 h 1192908"/>
                <a:gd name="connsiteX36" fmla="*/ 242983 w 1178087"/>
                <a:gd name="connsiteY36" fmla="*/ 696849 h 1192908"/>
                <a:gd name="connsiteX37" fmla="*/ 242983 w 1178087"/>
                <a:gd name="connsiteY37" fmla="*/ 799243 h 1192908"/>
                <a:gd name="connsiteX38" fmla="*/ 89916 w 1178087"/>
                <a:gd name="connsiteY38" fmla="*/ 864775 h 1192908"/>
                <a:gd name="connsiteX39" fmla="*/ 72295 w 1178087"/>
                <a:gd name="connsiteY39" fmla="*/ 823817 h 1192908"/>
                <a:gd name="connsiteX40" fmla="*/ 0 w 1178087"/>
                <a:gd name="connsiteY40" fmla="*/ 938117 h 1192908"/>
                <a:gd name="connsiteX41" fmla="*/ 132588 w 1178087"/>
                <a:gd name="connsiteY41" fmla="*/ 964216 h 1192908"/>
                <a:gd name="connsiteX42" fmla="*/ 113538 w 1178087"/>
                <a:gd name="connsiteY42" fmla="*/ 919925 h 1192908"/>
                <a:gd name="connsiteX43" fmla="*/ 248698 w 1178087"/>
                <a:gd name="connsiteY43" fmla="*/ 862013 h 1192908"/>
                <a:gd name="connsiteX44" fmla="*/ 286798 w 1178087"/>
                <a:gd name="connsiteY44" fmla="*/ 951357 h 1192908"/>
                <a:gd name="connsiteX45" fmla="*/ 247650 w 1178087"/>
                <a:gd name="connsiteY45" fmla="*/ 968597 h 1192908"/>
                <a:gd name="connsiteX46" fmla="*/ 168059 w 1178087"/>
                <a:gd name="connsiteY46" fmla="*/ 982647 h 1192908"/>
                <a:gd name="connsiteX47" fmla="*/ 182112 w 1178087"/>
                <a:gd name="connsiteY47" fmla="*/ 1062238 h 1192908"/>
                <a:gd name="connsiteX48" fmla="*/ 261703 w 1178087"/>
                <a:gd name="connsiteY48" fmla="*/ 1048188 h 1192908"/>
                <a:gd name="connsiteX49" fmla="*/ 271463 w 1178087"/>
                <a:gd name="connsiteY49" fmla="*/ 1023461 h 1192908"/>
                <a:gd name="connsiteX50" fmla="*/ 323945 w 1178087"/>
                <a:gd name="connsiteY50" fmla="*/ 1000316 h 1192908"/>
                <a:gd name="connsiteX51" fmla="*/ 600742 w 1178087"/>
                <a:gd name="connsiteY51" fmla="*/ 1189673 h 1192908"/>
                <a:gd name="connsiteX52" fmla="*/ 631031 w 1178087"/>
                <a:gd name="connsiteY52" fmla="*/ 1189673 h 1192908"/>
                <a:gd name="connsiteX53" fmla="*/ 988505 w 1178087"/>
                <a:gd name="connsiteY53" fmla="*/ 812387 h 1192908"/>
                <a:gd name="connsiteX54" fmla="*/ 988505 w 1178087"/>
                <a:gd name="connsiteY54" fmla="*/ 545021 h 1192908"/>
                <a:gd name="connsiteX55" fmla="*/ 1090708 w 1178087"/>
                <a:gd name="connsiteY55" fmla="*/ 501206 h 1192908"/>
                <a:gd name="connsiteX56" fmla="*/ 1169432 w 1178087"/>
                <a:gd name="connsiteY56" fmla="*/ 482920 h 1192908"/>
                <a:gd name="connsiteX57" fmla="*/ 1151153 w 1178087"/>
                <a:gd name="connsiteY57" fmla="*/ 404193 h 1192908"/>
                <a:gd name="connsiteX58" fmla="*/ 1119283 w 1178087"/>
                <a:gd name="connsiteY58" fmla="*/ 395573 h 11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8087" h="1192908">
                  <a:moveTo>
                    <a:pt x="1119473" y="395573"/>
                  </a:moveTo>
                  <a:cubicBezTo>
                    <a:pt x="1089936" y="395869"/>
                    <a:pt x="1065495" y="418619"/>
                    <a:pt x="1063085" y="448056"/>
                  </a:cubicBezTo>
                  <a:lnTo>
                    <a:pt x="988600" y="479965"/>
                  </a:lnTo>
                  <a:lnTo>
                    <a:pt x="988600" y="397288"/>
                  </a:lnTo>
                  <a:cubicBezTo>
                    <a:pt x="987571" y="377633"/>
                    <a:pt x="971026" y="362402"/>
                    <a:pt x="951357" y="362998"/>
                  </a:cubicBezTo>
                  <a:lnTo>
                    <a:pt x="826199" y="362998"/>
                  </a:lnTo>
                  <a:lnTo>
                    <a:pt x="826199" y="256508"/>
                  </a:lnTo>
                  <a:lnTo>
                    <a:pt x="843915" y="256508"/>
                  </a:lnTo>
                  <a:lnTo>
                    <a:pt x="843915" y="161258"/>
                  </a:lnTo>
                  <a:lnTo>
                    <a:pt x="748665" y="161258"/>
                  </a:lnTo>
                  <a:lnTo>
                    <a:pt x="748665" y="256508"/>
                  </a:lnTo>
                  <a:lnTo>
                    <a:pt x="766191" y="256508"/>
                  </a:lnTo>
                  <a:lnTo>
                    <a:pt x="766191" y="362998"/>
                  </a:lnTo>
                  <a:lnTo>
                    <a:pt x="673132" y="362998"/>
                  </a:lnTo>
                  <a:lnTo>
                    <a:pt x="673132" y="111538"/>
                  </a:lnTo>
                  <a:lnTo>
                    <a:pt x="719519" y="111538"/>
                  </a:lnTo>
                  <a:lnTo>
                    <a:pt x="643319" y="0"/>
                  </a:lnTo>
                  <a:lnTo>
                    <a:pt x="567119" y="111538"/>
                  </a:lnTo>
                  <a:lnTo>
                    <a:pt x="613505" y="111538"/>
                  </a:lnTo>
                  <a:lnTo>
                    <a:pt x="613505" y="362998"/>
                  </a:lnTo>
                  <a:lnTo>
                    <a:pt x="517398" y="362998"/>
                  </a:lnTo>
                  <a:lnTo>
                    <a:pt x="517398" y="308229"/>
                  </a:lnTo>
                  <a:cubicBezTo>
                    <a:pt x="544278" y="291685"/>
                    <a:pt x="552656" y="256483"/>
                    <a:pt x="536112" y="229603"/>
                  </a:cubicBezTo>
                  <a:cubicBezTo>
                    <a:pt x="519567" y="202723"/>
                    <a:pt x="484365" y="194345"/>
                    <a:pt x="457486" y="210889"/>
                  </a:cubicBezTo>
                  <a:cubicBezTo>
                    <a:pt x="430606" y="227433"/>
                    <a:pt x="422228" y="262636"/>
                    <a:pt x="438772" y="289515"/>
                  </a:cubicBezTo>
                  <a:cubicBezTo>
                    <a:pt x="443460" y="297131"/>
                    <a:pt x="449870" y="303541"/>
                    <a:pt x="457486" y="308229"/>
                  </a:cubicBezTo>
                  <a:lnTo>
                    <a:pt x="457486" y="362998"/>
                  </a:lnTo>
                  <a:lnTo>
                    <a:pt x="280416" y="362998"/>
                  </a:lnTo>
                  <a:cubicBezTo>
                    <a:pt x="260780" y="362454"/>
                    <a:pt x="244295" y="377671"/>
                    <a:pt x="243268" y="397288"/>
                  </a:cubicBezTo>
                  <a:lnTo>
                    <a:pt x="243268" y="631793"/>
                  </a:lnTo>
                  <a:lnTo>
                    <a:pt x="185166" y="656654"/>
                  </a:lnTo>
                  <a:lnTo>
                    <a:pt x="178117" y="640366"/>
                  </a:lnTo>
                  <a:lnTo>
                    <a:pt x="90583" y="678466"/>
                  </a:lnTo>
                  <a:lnTo>
                    <a:pt x="128207" y="765905"/>
                  </a:lnTo>
                  <a:lnTo>
                    <a:pt x="215741" y="727805"/>
                  </a:lnTo>
                  <a:lnTo>
                    <a:pt x="208788" y="711518"/>
                  </a:lnTo>
                  <a:lnTo>
                    <a:pt x="242983" y="696849"/>
                  </a:lnTo>
                  <a:lnTo>
                    <a:pt x="242983" y="799243"/>
                  </a:lnTo>
                  <a:lnTo>
                    <a:pt x="89916" y="864775"/>
                  </a:lnTo>
                  <a:lnTo>
                    <a:pt x="72295" y="823817"/>
                  </a:lnTo>
                  <a:lnTo>
                    <a:pt x="0" y="938117"/>
                  </a:lnTo>
                  <a:lnTo>
                    <a:pt x="132588" y="964216"/>
                  </a:lnTo>
                  <a:lnTo>
                    <a:pt x="113538" y="919925"/>
                  </a:lnTo>
                  <a:lnTo>
                    <a:pt x="248698" y="862013"/>
                  </a:lnTo>
                  <a:cubicBezTo>
                    <a:pt x="256115" y="893778"/>
                    <a:pt x="269008" y="924011"/>
                    <a:pt x="286798" y="951357"/>
                  </a:cubicBezTo>
                  <a:lnTo>
                    <a:pt x="247650" y="968597"/>
                  </a:lnTo>
                  <a:cubicBezTo>
                    <a:pt x="221791" y="950500"/>
                    <a:pt x="186157" y="956796"/>
                    <a:pt x="168059" y="982647"/>
                  </a:cubicBezTo>
                  <a:cubicBezTo>
                    <a:pt x="149961" y="1008507"/>
                    <a:pt x="156253" y="1044140"/>
                    <a:pt x="182112" y="1062238"/>
                  </a:cubicBezTo>
                  <a:cubicBezTo>
                    <a:pt x="207972" y="1080335"/>
                    <a:pt x="243606" y="1074049"/>
                    <a:pt x="261703" y="1048188"/>
                  </a:cubicBezTo>
                  <a:cubicBezTo>
                    <a:pt x="266855" y="1040825"/>
                    <a:pt x="270199" y="1032358"/>
                    <a:pt x="271463" y="1023461"/>
                  </a:cubicBezTo>
                  <a:lnTo>
                    <a:pt x="323945" y="1000316"/>
                  </a:lnTo>
                  <a:cubicBezTo>
                    <a:pt x="426244" y="1116711"/>
                    <a:pt x="590645" y="1185577"/>
                    <a:pt x="600742" y="1189673"/>
                  </a:cubicBezTo>
                  <a:cubicBezTo>
                    <a:pt x="610377" y="1193987"/>
                    <a:pt x="621396" y="1193987"/>
                    <a:pt x="631031" y="1189673"/>
                  </a:cubicBezTo>
                  <a:cubicBezTo>
                    <a:pt x="645509" y="1183767"/>
                    <a:pt x="988505" y="1039940"/>
                    <a:pt x="988505" y="812387"/>
                  </a:cubicBezTo>
                  <a:lnTo>
                    <a:pt x="988505" y="545021"/>
                  </a:lnTo>
                  <a:lnTo>
                    <a:pt x="1090708" y="501206"/>
                  </a:lnTo>
                  <a:cubicBezTo>
                    <a:pt x="1117502" y="517896"/>
                    <a:pt x="1152744" y="509709"/>
                    <a:pt x="1169432" y="482920"/>
                  </a:cubicBezTo>
                  <a:cubicBezTo>
                    <a:pt x="1186129" y="456131"/>
                    <a:pt x="1177938" y="420884"/>
                    <a:pt x="1151153" y="404193"/>
                  </a:cubicBezTo>
                  <a:cubicBezTo>
                    <a:pt x="1141609" y="398248"/>
                    <a:pt x="1130522" y="395249"/>
                    <a:pt x="1119283" y="395573"/>
                  </a:cubicBezTo>
                  <a:close/>
                </a:path>
              </a:pathLst>
            </a:custGeom>
            <a:solidFill>
              <a:srgbClr val="FFFFFF"/>
            </a:solidFill>
            <a:ln w="9525" cap="flat">
              <a:noFill/>
              <a:prstDash val="solid"/>
              <a:miter/>
            </a:ln>
          </p:spPr>
          <p:txBody>
            <a:bodyPr rtlCol="0" anchor="ctr"/>
            <a:lstStyle/>
            <a:p>
              <a:endParaRPr lang="fr-FR" dirty="0"/>
            </a:p>
          </p:txBody>
        </p:sp>
        <p:sp>
          <p:nvSpPr>
            <p:cNvPr id="15" name="Forme libre : forme 14">
              <a:extLst>
                <a:ext uri="{FF2B5EF4-FFF2-40B4-BE49-F238E27FC236}">
                  <a16:creationId xmlns:a16="http://schemas.microsoft.com/office/drawing/2014/main" id="{4E726037-D2A6-4D05-B964-8DC2C5BBD2DC}"/>
                </a:ext>
              </a:extLst>
            </p:cNvPr>
            <p:cNvSpPr/>
            <p:nvPr/>
          </p:nvSpPr>
          <p:spPr>
            <a:xfrm>
              <a:off x="946313" y="3236351"/>
              <a:ext cx="601694" cy="683609"/>
            </a:xfrm>
            <a:custGeom>
              <a:avLst/>
              <a:gdLst>
                <a:gd name="connsiteX0" fmla="*/ 601694 w 601694"/>
                <a:gd name="connsiteY0" fmla="*/ 0 h 683609"/>
                <a:gd name="connsiteX1" fmla="*/ 601694 w 601694"/>
                <a:gd name="connsiteY1" fmla="*/ 377857 h 683609"/>
                <a:gd name="connsiteX2" fmla="*/ 300895 w 601694"/>
                <a:gd name="connsiteY2" fmla="*/ 683609 h 683609"/>
                <a:gd name="connsiteX3" fmla="*/ 0 w 601694"/>
                <a:gd name="connsiteY3" fmla="*/ 377857 h 683609"/>
                <a:gd name="connsiteX4" fmla="*/ 0 w 601694"/>
                <a:gd name="connsiteY4" fmla="*/ 0 h 683609"/>
                <a:gd name="connsiteX5" fmla="*/ 601694 w 601694"/>
                <a:gd name="connsiteY5" fmla="*/ 0 h 68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694" h="683609">
                  <a:moveTo>
                    <a:pt x="601694" y="0"/>
                  </a:moveTo>
                  <a:lnTo>
                    <a:pt x="601694" y="377857"/>
                  </a:lnTo>
                  <a:cubicBezTo>
                    <a:pt x="601694" y="521494"/>
                    <a:pt x="395002" y="642271"/>
                    <a:pt x="300895" y="683609"/>
                  </a:cubicBezTo>
                  <a:cubicBezTo>
                    <a:pt x="206788" y="642271"/>
                    <a:pt x="0" y="521684"/>
                    <a:pt x="0" y="377857"/>
                  </a:cubicBezTo>
                  <a:lnTo>
                    <a:pt x="0" y="0"/>
                  </a:lnTo>
                  <a:lnTo>
                    <a:pt x="601694" y="0"/>
                  </a:lnTo>
                </a:path>
              </a:pathLst>
            </a:custGeom>
            <a:solidFill>
              <a:srgbClr val="503078"/>
            </a:solidFill>
            <a:ln w="9525" cap="flat">
              <a:noFill/>
              <a:prstDash val="solid"/>
              <a:miter/>
            </a:ln>
          </p:spPr>
          <p:txBody>
            <a:bodyPr rtlCol="0" anchor="ctr"/>
            <a:lstStyle/>
            <a:p>
              <a:endParaRPr lang="fr-FR" dirty="0"/>
            </a:p>
          </p:txBody>
        </p:sp>
        <p:sp>
          <p:nvSpPr>
            <p:cNvPr id="16" name="Forme libre : forme 15">
              <a:extLst>
                <a:ext uri="{FF2B5EF4-FFF2-40B4-BE49-F238E27FC236}">
                  <a16:creationId xmlns:a16="http://schemas.microsoft.com/office/drawing/2014/main" id="{5D9E8641-A1C4-4398-8BB3-EA191AA4DA69}"/>
                </a:ext>
              </a:extLst>
            </p:cNvPr>
            <p:cNvSpPr/>
            <p:nvPr/>
          </p:nvSpPr>
          <p:spPr>
            <a:xfrm>
              <a:off x="1010988" y="3328743"/>
              <a:ext cx="493775" cy="404336"/>
            </a:xfrm>
            <a:custGeom>
              <a:avLst/>
              <a:gdLst>
                <a:gd name="connsiteX0" fmla="*/ 146494 w 493775"/>
                <a:gd name="connsiteY0" fmla="*/ 404336 h 404336"/>
                <a:gd name="connsiteX1" fmla="*/ 0 w 493775"/>
                <a:gd name="connsiteY1" fmla="*/ 201930 h 404336"/>
                <a:gd name="connsiteX2" fmla="*/ 46958 w 493775"/>
                <a:gd name="connsiteY2" fmla="*/ 135255 h 404336"/>
                <a:gd name="connsiteX3" fmla="*/ 151733 w 493775"/>
                <a:gd name="connsiteY3" fmla="*/ 280035 h 404336"/>
                <a:gd name="connsiteX4" fmla="*/ 392335 w 493775"/>
                <a:gd name="connsiteY4" fmla="*/ 0 h 404336"/>
                <a:gd name="connsiteX5" fmla="*/ 493776 w 493775"/>
                <a:gd name="connsiteY5" fmla="*/ 0 h 40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 h="404336">
                  <a:moveTo>
                    <a:pt x="146494" y="404336"/>
                  </a:moveTo>
                  <a:lnTo>
                    <a:pt x="0" y="201930"/>
                  </a:lnTo>
                  <a:lnTo>
                    <a:pt x="46958" y="135255"/>
                  </a:lnTo>
                  <a:lnTo>
                    <a:pt x="151733" y="280035"/>
                  </a:lnTo>
                  <a:lnTo>
                    <a:pt x="392335" y="0"/>
                  </a:lnTo>
                  <a:lnTo>
                    <a:pt x="493776" y="0"/>
                  </a:lnTo>
                  <a:close/>
                </a:path>
              </a:pathLst>
            </a:custGeom>
            <a:solidFill>
              <a:srgbClr val="FFFFFF"/>
            </a:solidFill>
            <a:ln w="9525" cap="flat">
              <a:noFill/>
              <a:prstDash val="solid"/>
              <a:miter/>
            </a:ln>
          </p:spPr>
          <p:txBody>
            <a:bodyPr rtlCol="0" anchor="ctr"/>
            <a:lstStyle/>
            <a:p>
              <a:endParaRPr lang="fr-FR" dirty="0"/>
            </a:p>
          </p:txBody>
        </p:sp>
      </p:grpSp>
      <p:grpSp>
        <p:nvGrpSpPr>
          <p:cNvPr id="17" name="Graphic 28 [1]" hidden="1">
            <a:extLst>
              <a:ext uri="{FF2B5EF4-FFF2-40B4-BE49-F238E27FC236}">
                <a16:creationId xmlns:a16="http://schemas.microsoft.com/office/drawing/2014/main" id="{A640A892-9445-4496-B770-61482B4C45EA}"/>
              </a:ext>
            </a:extLst>
          </p:cNvPr>
          <p:cNvGrpSpPr/>
          <p:nvPr/>
        </p:nvGrpSpPr>
        <p:grpSpPr>
          <a:xfrm>
            <a:off x="656881" y="4105808"/>
            <a:ext cx="1540569" cy="1540765"/>
            <a:chOff x="473990" y="2680470"/>
            <a:chExt cx="1540569" cy="1540765"/>
          </a:xfrm>
          <a:solidFill>
            <a:srgbClr val="503078"/>
          </a:solidFill>
        </p:grpSpPr>
        <p:sp>
          <p:nvSpPr>
            <p:cNvPr id="18" name="Forme libre : forme 17">
              <a:extLst>
                <a:ext uri="{FF2B5EF4-FFF2-40B4-BE49-F238E27FC236}">
                  <a16:creationId xmlns:a16="http://schemas.microsoft.com/office/drawing/2014/main" id="{711F0883-505A-44DE-A514-FF38BD485FDE}"/>
                </a:ext>
              </a:extLst>
            </p:cNvPr>
            <p:cNvSpPr/>
            <p:nvPr/>
          </p:nvSpPr>
          <p:spPr>
            <a:xfrm>
              <a:off x="473990" y="2680470"/>
              <a:ext cx="1540569" cy="1540765"/>
            </a:xfrm>
            <a:custGeom>
              <a:avLst/>
              <a:gdLst>
                <a:gd name="connsiteX0" fmla="*/ 770361 w 1540569"/>
                <a:gd name="connsiteY0" fmla="*/ 76678 h 1540765"/>
                <a:gd name="connsiteX1" fmla="*/ 1464067 w 1540569"/>
                <a:gd name="connsiteY1" fmla="*/ 770193 h 1540765"/>
                <a:gd name="connsiteX2" fmla="*/ 1461400 w 1540569"/>
                <a:gd name="connsiteY2" fmla="*/ 828772 h 1540765"/>
                <a:gd name="connsiteX3" fmla="*/ 1047253 w 1540569"/>
                <a:gd name="connsiteY3" fmla="*/ 1406463 h 1540765"/>
                <a:gd name="connsiteX4" fmla="*/ 770361 w 1540569"/>
                <a:gd name="connsiteY4" fmla="*/ 1463613 h 1540765"/>
                <a:gd name="connsiteX5" fmla="*/ 76751 w 1540569"/>
                <a:gd name="connsiteY5" fmla="*/ 770003 h 1540765"/>
                <a:gd name="connsiteX6" fmla="*/ 770361 w 1540569"/>
                <a:gd name="connsiteY6" fmla="*/ 76392 h 1540765"/>
                <a:gd name="connsiteX7" fmla="*/ 770361 w 1540569"/>
                <a:gd name="connsiteY7" fmla="*/ 192 h 1540765"/>
                <a:gd name="connsiteX8" fmla="*/ 0 w 1540569"/>
                <a:gd name="connsiteY8" fmla="*/ 770405 h 1540765"/>
                <a:gd name="connsiteX9" fmla="*/ 770213 w 1540569"/>
                <a:gd name="connsiteY9" fmla="*/ 1540766 h 1540765"/>
                <a:gd name="connsiteX10" fmla="*/ 1103736 w 1540569"/>
                <a:gd name="connsiteY10" fmla="*/ 1464851 h 1540765"/>
                <a:gd name="connsiteX11" fmla="*/ 1534552 w 1540569"/>
                <a:gd name="connsiteY11" fmla="*/ 863919 h 1540765"/>
                <a:gd name="connsiteX12" fmla="*/ 867264 w 1540569"/>
                <a:gd name="connsiteY12" fmla="*/ 5937 h 1540765"/>
                <a:gd name="connsiteX13" fmla="*/ 770361 w 1540569"/>
                <a:gd name="connsiteY13" fmla="*/ 2 h 154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569" h="1540765">
                  <a:moveTo>
                    <a:pt x="770361" y="76678"/>
                  </a:moveTo>
                  <a:cubicBezTo>
                    <a:pt x="1153257" y="77045"/>
                    <a:pt x="1463591" y="387297"/>
                    <a:pt x="1464067" y="770193"/>
                  </a:cubicBezTo>
                  <a:cubicBezTo>
                    <a:pt x="1464067" y="789243"/>
                    <a:pt x="1463210" y="808293"/>
                    <a:pt x="1461400" y="828772"/>
                  </a:cubicBezTo>
                  <a:cubicBezTo>
                    <a:pt x="1293836" y="998365"/>
                    <a:pt x="1154066" y="1193322"/>
                    <a:pt x="1047253" y="1406463"/>
                  </a:cubicBezTo>
                  <a:cubicBezTo>
                    <a:pt x="959909" y="1444496"/>
                    <a:pt x="865622" y="1463956"/>
                    <a:pt x="770361" y="1463613"/>
                  </a:cubicBezTo>
                  <a:cubicBezTo>
                    <a:pt x="387290" y="1463613"/>
                    <a:pt x="76751" y="1153070"/>
                    <a:pt x="76751" y="770003"/>
                  </a:cubicBezTo>
                  <a:cubicBezTo>
                    <a:pt x="76751" y="386932"/>
                    <a:pt x="387290" y="76392"/>
                    <a:pt x="770361" y="76392"/>
                  </a:cubicBezTo>
                  <a:moveTo>
                    <a:pt x="770361" y="192"/>
                  </a:moveTo>
                  <a:cubicBezTo>
                    <a:pt x="344943" y="151"/>
                    <a:pt x="41" y="344987"/>
                    <a:pt x="0" y="770405"/>
                  </a:cubicBezTo>
                  <a:cubicBezTo>
                    <a:pt x="-41" y="1195818"/>
                    <a:pt x="344795" y="1540728"/>
                    <a:pt x="770213" y="1540766"/>
                  </a:cubicBezTo>
                  <a:cubicBezTo>
                    <a:pt x="885672" y="1540775"/>
                    <a:pt x="999656" y="1514829"/>
                    <a:pt x="1103736" y="1464851"/>
                  </a:cubicBezTo>
                  <a:cubicBezTo>
                    <a:pt x="1212388" y="1241652"/>
                    <a:pt x="1358054" y="1038474"/>
                    <a:pt x="1534552" y="863919"/>
                  </a:cubicBezTo>
                  <a:cubicBezTo>
                    <a:pt x="1587206" y="442727"/>
                    <a:pt x="1288455" y="58596"/>
                    <a:pt x="867264" y="5937"/>
                  </a:cubicBezTo>
                  <a:cubicBezTo>
                    <a:pt x="835121" y="1918"/>
                    <a:pt x="802755" y="-64"/>
                    <a:pt x="770361" y="2"/>
                  </a:cubicBezTo>
                  <a:close/>
                </a:path>
              </a:pathLst>
            </a:custGeom>
            <a:solidFill>
              <a:srgbClr val="503078"/>
            </a:solidFill>
            <a:ln w="9525" cap="flat">
              <a:noFill/>
              <a:prstDash val="solid"/>
              <a:miter/>
            </a:ln>
          </p:spPr>
          <p:txBody>
            <a:bodyPr rtlCol="0" anchor="ctr"/>
            <a:lstStyle/>
            <a:p>
              <a:endParaRPr lang="fr-FR" dirty="0"/>
            </a:p>
          </p:txBody>
        </p:sp>
        <p:sp>
          <p:nvSpPr>
            <p:cNvPr id="19" name="Forme libre : forme 18">
              <a:extLst>
                <a:ext uri="{FF2B5EF4-FFF2-40B4-BE49-F238E27FC236}">
                  <a16:creationId xmlns:a16="http://schemas.microsoft.com/office/drawing/2014/main" id="{596D009F-93B2-4421-A1DF-FE343B0AC3B8}"/>
                </a:ext>
              </a:extLst>
            </p:cNvPr>
            <p:cNvSpPr/>
            <p:nvPr/>
          </p:nvSpPr>
          <p:spPr>
            <a:xfrm>
              <a:off x="1001463" y="3327886"/>
              <a:ext cx="493680" cy="404336"/>
            </a:xfrm>
            <a:custGeom>
              <a:avLst/>
              <a:gdLst>
                <a:gd name="connsiteX0" fmla="*/ 146494 w 493680"/>
                <a:gd name="connsiteY0" fmla="*/ 404336 h 404336"/>
                <a:gd name="connsiteX1" fmla="*/ 0 w 493680"/>
                <a:gd name="connsiteY1" fmla="*/ 201930 h 404336"/>
                <a:gd name="connsiteX2" fmla="*/ 46863 w 493680"/>
                <a:gd name="connsiteY2" fmla="*/ 135255 h 404336"/>
                <a:gd name="connsiteX3" fmla="*/ 151638 w 493680"/>
                <a:gd name="connsiteY3" fmla="*/ 280130 h 404336"/>
                <a:gd name="connsiteX4" fmla="*/ 392240 w 493680"/>
                <a:gd name="connsiteY4" fmla="*/ 0 h 404336"/>
                <a:gd name="connsiteX5" fmla="*/ 493681 w 493680"/>
                <a:gd name="connsiteY5" fmla="*/ 0 h 40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80" h="404336">
                  <a:moveTo>
                    <a:pt x="146494" y="404336"/>
                  </a:moveTo>
                  <a:lnTo>
                    <a:pt x="0" y="201930"/>
                  </a:lnTo>
                  <a:lnTo>
                    <a:pt x="46863" y="135255"/>
                  </a:lnTo>
                  <a:lnTo>
                    <a:pt x="151638" y="280130"/>
                  </a:lnTo>
                  <a:lnTo>
                    <a:pt x="392240" y="0"/>
                  </a:lnTo>
                  <a:lnTo>
                    <a:pt x="493681" y="0"/>
                  </a:lnTo>
                  <a:close/>
                </a:path>
              </a:pathLst>
            </a:custGeom>
            <a:solidFill>
              <a:srgbClr val="503078"/>
            </a:solidFill>
            <a:ln w="9525" cap="flat">
              <a:noFill/>
              <a:prstDash val="solid"/>
              <a:miter/>
            </a:ln>
          </p:spPr>
          <p:txBody>
            <a:bodyPr rtlCol="0" anchor="ctr"/>
            <a:lstStyle/>
            <a:p>
              <a:endParaRPr lang="fr-FR" dirty="0"/>
            </a:p>
          </p:txBody>
        </p:sp>
        <p:sp>
          <p:nvSpPr>
            <p:cNvPr id="21" name="Forme libre : forme 20">
              <a:extLst>
                <a:ext uri="{FF2B5EF4-FFF2-40B4-BE49-F238E27FC236}">
                  <a16:creationId xmlns:a16="http://schemas.microsoft.com/office/drawing/2014/main" id="{0EFA7B69-C06A-4181-8A05-B447CD3797AC}"/>
                </a:ext>
              </a:extLst>
            </p:cNvPr>
            <p:cNvSpPr/>
            <p:nvPr/>
          </p:nvSpPr>
          <p:spPr>
            <a:xfrm>
              <a:off x="621797" y="2800963"/>
              <a:ext cx="1176243" cy="1192718"/>
            </a:xfrm>
            <a:custGeom>
              <a:avLst/>
              <a:gdLst>
                <a:gd name="connsiteX0" fmla="*/ 1176242 w 1176243"/>
                <a:gd name="connsiteY0" fmla="*/ 452438 h 1192718"/>
                <a:gd name="connsiteX1" fmla="*/ 1120035 w 1176243"/>
                <a:gd name="connsiteY1" fmla="*/ 509386 h 1192718"/>
                <a:gd name="connsiteX2" fmla="*/ 1090517 w 1176243"/>
                <a:gd name="connsiteY2" fmla="*/ 501301 h 1192718"/>
                <a:gd name="connsiteX3" fmla="*/ 988505 w 1176243"/>
                <a:gd name="connsiteY3" fmla="*/ 544925 h 1192718"/>
                <a:gd name="connsiteX4" fmla="*/ 988505 w 1176243"/>
                <a:gd name="connsiteY4" fmla="*/ 812197 h 1192718"/>
                <a:gd name="connsiteX5" fmla="*/ 631031 w 1176243"/>
                <a:gd name="connsiteY5" fmla="*/ 1189482 h 1192718"/>
                <a:gd name="connsiteX6" fmla="*/ 600742 w 1176243"/>
                <a:gd name="connsiteY6" fmla="*/ 1189482 h 1192718"/>
                <a:gd name="connsiteX7" fmla="*/ 323945 w 1176243"/>
                <a:gd name="connsiteY7" fmla="*/ 1000125 h 1192718"/>
                <a:gd name="connsiteX8" fmla="*/ 271463 w 1176243"/>
                <a:gd name="connsiteY8" fmla="*/ 1023271 h 1192718"/>
                <a:gd name="connsiteX9" fmla="*/ 206839 w 1176243"/>
                <a:gd name="connsiteY9" fmla="*/ 1071810 h 1192718"/>
                <a:gd name="connsiteX10" fmla="*/ 158300 w 1176243"/>
                <a:gd name="connsiteY10" fmla="*/ 1007183 h 1192718"/>
                <a:gd name="connsiteX11" fmla="*/ 222923 w 1176243"/>
                <a:gd name="connsiteY11" fmla="*/ 958644 h 1192718"/>
                <a:gd name="connsiteX12" fmla="*/ 247650 w 1176243"/>
                <a:gd name="connsiteY12" fmla="*/ 968407 h 1192718"/>
                <a:gd name="connsiteX13" fmla="*/ 286798 w 1176243"/>
                <a:gd name="connsiteY13" fmla="*/ 951071 h 1192718"/>
                <a:gd name="connsiteX14" fmla="*/ 248698 w 1176243"/>
                <a:gd name="connsiteY14" fmla="*/ 861727 h 1192718"/>
                <a:gd name="connsiteX15" fmla="*/ 113538 w 1176243"/>
                <a:gd name="connsiteY15" fmla="*/ 919639 h 1192718"/>
                <a:gd name="connsiteX16" fmla="*/ 132588 w 1176243"/>
                <a:gd name="connsiteY16" fmla="*/ 963930 h 1192718"/>
                <a:gd name="connsiteX17" fmla="*/ 0 w 1176243"/>
                <a:gd name="connsiteY17" fmla="*/ 937927 h 1192718"/>
                <a:gd name="connsiteX18" fmla="*/ 72295 w 1176243"/>
                <a:gd name="connsiteY18" fmla="*/ 823627 h 1192718"/>
                <a:gd name="connsiteX19" fmla="*/ 89916 w 1176243"/>
                <a:gd name="connsiteY19" fmla="*/ 864584 h 1192718"/>
                <a:gd name="connsiteX20" fmla="*/ 243173 w 1176243"/>
                <a:gd name="connsiteY20" fmla="*/ 799243 h 1192718"/>
                <a:gd name="connsiteX21" fmla="*/ 243173 w 1176243"/>
                <a:gd name="connsiteY21" fmla="*/ 697325 h 1192718"/>
                <a:gd name="connsiteX22" fmla="*/ 208978 w 1176243"/>
                <a:gd name="connsiteY22" fmla="*/ 712089 h 1192718"/>
                <a:gd name="connsiteX23" fmla="*/ 215932 w 1176243"/>
                <a:gd name="connsiteY23" fmla="*/ 728377 h 1192718"/>
                <a:gd name="connsiteX24" fmla="*/ 128397 w 1176243"/>
                <a:gd name="connsiteY24" fmla="*/ 766477 h 1192718"/>
                <a:gd name="connsiteX25" fmla="*/ 90773 w 1176243"/>
                <a:gd name="connsiteY25" fmla="*/ 678275 h 1192718"/>
                <a:gd name="connsiteX26" fmla="*/ 178308 w 1176243"/>
                <a:gd name="connsiteY26" fmla="*/ 640175 h 1192718"/>
                <a:gd name="connsiteX27" fmla="*/ 185071 w 1176243"/>
                <a:gd name="connsiteY27" fmla="*/ 656749 h 1192718"/>
                <a:gd name="connsiteX28" fmla="*/ 242888 w 1176243"/>
                <a:gd name="connsiteY28" fmla="*/ 631888 h 1192718"/>
                <a:gd name="connsiteX29" fmla="*/ 242888 w 1176243"/>
                <a:gd name="connsiteY29" fmla="*/ 397288 h 1192718"/>
                <a:gd name="connsiteX30" fmla="*/ 280321 w 1176243"/>
                <a:gd name="connsiteY30" fmla="*/ 362712 h 1192718"/>
                <a:gd name="connsiteX31" fmla="*/ 457390 w 1176243"/>
                <a:gd name="connsiteY31" fmla="*/ 362712 h 1192718"/>
                <a:gd name="connsiteX32" fmla="*/ 457390 w 1176243"/>
                <a:gd name="connsiteY32" fmla="*/ 308324 h 1192718"/>
                <a:gd name="connsiteX33" fmla="*/ 438677 w 1176243"/>
                <a:gd name="connsiteY33" fmla="*/ 229698 h 1192718"/>
                <a:gd name="connsiteX34" fmla="*/ 517303 w 1176243"/>
                <a:gd name="connsiteY34" fmla="*/ 210984 h 1192718"/>
                <a:gd name="connsiteX35" fmla="*/ 536017 w 1176243"/>
                <a:gd name="connsiteY35" fmla="*/ 289610 h 1192718"/>
                <a:gd name="connsiteX36" fmla="*/ 517303 w 1176243"/>
                <a:gd name="connsiteY36" fmla="*/ 308324 h 1192718"/>
                <a:gd name="connsiteX37" fmla="*/ 517303 w 1176243"/>
                <a:gd name="connsiteY37" fmla="*/ 362712 h 1192718"/>
                <a:gd name="connsiteX38" fmla="*/ 613124 w 1176243"/>
                <a:gd name="connsiteY38" fmla="*/ 362712 h 1192718"/>
                <a:gd name="connsiteX39" fmla="*/ 613124 w 1176243"/>
                <a:gd name="connsiteY39" fmla="*/ 111538 h 1192718"/>
                <a:gd name="connsiteX40" fmla="*/ 566738 w 1176243"/>
                <a:gd name="connsiteY40" fmla="*/ 111538 h 1192718"/>
                <a:gd name="connsiteX41" fmla="*/ 642938 w 1176243"/>
                <a:gd name="connsiteY41" fmla="*/ 0 h 1192718"/>
                <a:gd name="connsiteX42" fmla="*/ 719138 w 1176243"/>
                <a:gd name="connsiteY42" fmla="*/ 111538 h 1192718"/>
                <a:gd name="connsiteX43" fmla="*/ 673037 w 1176243"/>
                <a:gd name="connsiteY43" fmla="*/ 111538 h 1192718"/>
                <a:gd name="connsiteX44" fmla="*/ 673037 w 1176243"/>
                <a:gd name="connsiteY44" fmla="*/ 362712 h 1192718"/>
                <a:gd name="connsiteX45" fmla="*/ 766096 w 1176243"/>
                <a:gd name="connsiteY45" fmla="*/ 362712 h 1192718"/>
                <a:gd name="connsiteX46" fmla="*/ 766096 w 1176243"/>
                <a:gd name="connsiteY46" fmla="*/ 256603 h 1192718"/>
                <a:gd name="connsiteX47" fmla="*/ 748570 w 1176243"/>
                <a:gd name="connsiteY47" fmla="*/ 256603 h 1192718"/>
                <a:gd name="connsiteX48" fmla="*/ 748570 w 1176243"/>
                <a:gd name="connsiteY48" fmla="*/ 161353 h 1192718"/>
                <a:gd name="connsiteX49" fmla="*/ 843820 w 1176243"/>
                <a:gd name="connsiteY49" fmla="*/ 161353 h 1192718"/>
                <a:gd name="connsiteX50" fmla="*/ 843820 w 1176243"/>
                <a:gd name="connsiteY50" fmla="*/ 256603 h 1192718"/>
                <a:gd name="connsiteX51" fmla="*/ 826103 w 1176243"/>
                <a:gd name="connsiteY51" fmla="*/ 256603 h 1192718"/>
                <a:gd name="connsiteX52" fmla="*/ 826103 w 1176243"/>
                <a:gd name="connsiteY52" fmla="*/ 362712 h 1192718"/>
                <a:gd name="connsiteX53" fmla="*/ 951262 w 1176243"/>
                <a:gd name="connsiteY53" fmla="*/ 362712 h 1192718"/>
                <a:gd name="connsiteX54" fmla="*/ 988505 w 1176243"/>
                <a:gd name="connsiteY54" fmla="*/ 397288 h 1192718"/>
                <a:gd name="connsiteX55" fmla="*/ 988505 w 1176243"/>
                <a:gd name="connsiteY55" fmla="*/ 479965 h 1192718"/>
                <a:gd name="connsiteX56" fmla="*/ 1062990 w 1176243"/>
                <a:gd name="connsiteY56" fmla="*/ 448056 h 1192718"/>
                <a:gd name="connsiteX57" fmla="*/ 1128922 w 1176243"/>
                <a:gd name="connsiteY57" fmla="*/ 401304 h 1192718"/>
                <a:gd name="connsiteX58" fmla="*/ 1176242 w 1176243"/>
                <a:gd name="connsiteY58" fmla="*/ 452438 h 1192718"/>
                <a:gd name="connsiteX59" fmla="*/ 916686 w 1176243"/>
                <a:gd name="connsiteY59" fmla="*/ 434531 h 1192718"/>
                <a:gd name="connsiteX60" fmla="*/ 314992 w 1176243"/>
                <a:gd name="connsiteY60" fmla="*/ 434531 h 1192718"/>
                <a:gd name="connsiteX61" fmla="*/ 314992 w 1176243"/>
                <a:gd name="connsiteY61" fmla="*/ 812387 h 1192718"/>
                <a:gd name="connsiteX62" fmla="*/ 615887 w 1176243"/>
                <a:gd name="connsiteY62" fmla="*/ 1118045 h 1192718"/>
                <a:gd name="connsiteX63" fmla="*/ 916686 w 1176243"/>
                <a:gd name="connsiteY63" fmla="*/ 812387 h 1192718"/>
                <a:gd name="connsiteX64" fmla="*/ 916686 w 1176243"/>
                <a:gd name="connsiteY64" fmla="*/ 434531 h 119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76243" h="1192718">
                  <a:moveTo>
                    <a:pt x="1176242" y="452438"/>
                  </a:moveTo>
                  <a:cubicBezTo>
                    <a:pt x="1176442" y="483684"/>
                    <a:pt x="1151287" y="509181"/>
                    <a:pt x="1120035" y="509386"/>
                  </a:cubicBezTo>
                  <a:cubicBezTo>
                    <a:pt x="1109643" y="509453"/>
                    <a:pt x="1099423" y="506657"/>
                    <a:pt x="1090517" y="501301"/>
                  </a:cubicBezTo>
                  <a:lnTo>
                    <a:pt x="988505" y="544925"/>
                  </a:lnTo>
                  <a:lnTo>
                    <a:pt x="988505" y="812197"/>
                  </a:lnTo>
                  <a:cubicBezTo>
                    <a:pt x="988505" y="1039749"/>
                    <a:pt x="645605" y="1183672"/>
                    <a:pt x="631031" y="1189482"/>
                  </a:cubicBezTo>
                  <a:cubicBezTo>
                    <a:pt x="621396" y="1193797"/>
                    <a:pt x="610377" y="1193797"/>
                    <a:pt x="600742" y="1189482"/>
                  </a:cubicBezTo>
                  <a:cubicBezTo>
                    <a:pt x="591217" y="1185386"/>
                    <a:pt x="426244" y="1116425"/>
                    <a:pt x="323945" y="1000125"/>
                  </a:cubicBezTo>
                  <a:lnTo>
                    <a:pt x="271463" y="1023271"/>
                  </a:lnTo>
                  <a:cubicBezTo>
                    <a:pt x="267021" y="1054522"/>
                    <a:pt x="238089" y="1076249"/>
                    <a:pt x="206839" y="1071810"/>
                  </a:cubicBezTo>
                  <a:cubicBezTo>
                    <a:pt x="175591" y="1067372"/>
                    <a:pt x="153858" y="1038435"/>
                    <a:pt x="158300" y="1007183"/>
                  </a:cubicBezTo>
                  <a:cubicBezTo>
                    <a:pt x="162741" y="975941"/>
                    <a:pt x="191673" y="954205"/>
                    <a:pt x="222923" y="958644"/>
                  </a:cubicBezTo>
                  <a:cubicBezTo>
                    <a:pt x="231818" y="959910"/>
                    <a:pt x="240289" y="963254"/>
                    <a:pt x="247650" y="968407"/>
                  </a:cubicBezTo>
                  <a:lnTo>
                    <a:pt x="286798" y="951071"/>
                  </a:lnTo>
                  <a:cubicBezTo>
                    <a:pt x="268975" y="923744"/>
                    <a:pt x="256080" y="893502"/>
                    <a:pt x="248698" y="861727"/>
                  </a:cubicBezTo>
                  <a:lnTo>
                    <a:pt x="113538" y="919639"/>
                  </a:lnTo>
                  <a:lnTo>
                    <a:pt x="132588" y="963930"/>
                  </a:lnTo>
                  <a:lnTo>
                    <a:pt x="0" y="937927"/>
                  </a:lnTo>
                  <a:lnTo>
                    <a:pt x="72295" y="823627"/>
                  </a:lnTo>
                  <a:lnTo>
                    <a:pt x="89916" y="864584"/>
                  </a:lnTo>
                  <a:lnTo>
                    <a:pt x="243173" y="799243"/>
                  </a:lnTo>
                  <a:lnTo>
                    <a:pt x="243173" y="697325"/>
                  </a:lnTo>
                  <a:lnTo>
                    <a:pt x="208978" y="712089"/>
                  </a:lnTo>
                  <a:lnTo>
                    <a:pt x="215932" y="728377"/>
                  </a:lnTo>
                  <a:lnTo>
                    <a:pt x="128397" y="766477"/>
                  </a:lnTo>
                  <a:lnTo>
                    <a:pt x="90773" y="678275"/>
                  </a:lnTo>
                  <a:lnTo>
                    <a:pt x="178308" y="640175"/>
                  </a:lnTo>
                  <a:lnTo>
                    <a:pt x="185071" y="656749"/>
                  </a:lnTo>
                  <a:lnTo>
                    <a:pt x="242888" y="631888"/>
                  </a:lnTo>
                  <a:lnTo>
                    <a:pt x="242888" y="397288"/>
                  </a:lnTo>
                  <a:cubicBezTo>
                    <a:pt x="243764" y="377443"/>
                    <a:pt x="260470" y="362013"/>
                    <a:pt x="280321" y="362712"/>
                  </a:cubicBezTo>
                  <a:lnTo>
                    <a:pt x="457390" y="362712"/>
                  </a:lnTo>
                  <a:lnTo>
                    <a:pt x="457390" y="308324"/>
                  </a:lnTo>
                  <a:cubicBezTo>
                    <a:pt x="430511" y="291780"/>
                    <a:pt x="422133" y="256578"/>
                    <a:pt x="438677" y="229698"/>
                  </a:cubicBezTo>
                  <a:cubicBezTo>
                    <a:pt x="455221" y="202819"/>
                    <a:pt x="490423" y="194441"/>
                    <a:pt x="517303" y="210984"/>
                  </a:cubicBezTo>
                  <a:cubicBezTo>
                    <a:pt x="544182" y="227528"/>
                    <a:pt x="552560" y="262731"/>
                    <a:pt x="536017" y="289610"/>
                  </a:cubicBezTo>
                  <a:cubicBezTo>
                    <a:pt x="531328" y="297227"/>
                    <a:pt x="524919" y="303636"/>
                    <a:pt x="517303" y="308324"/>
                  </a:cubicBezTo>
                  <a:lnTo>
                    <a:pt x="517303" y="362712"/>
                  </a:lnTo>
                  <a:lnTo>
                    <a:pt x="613124" y="362712"/>
                  </a:lnTo>
                  <a:lnTo>
                    <a:pt x="613124" y="111538"/>
                  </a:lnTo>
                  <a:lnTo>
                    <a:pt x="566738" y="111538"/>
                  </a:lnTo>
                  <a:lnTo>
                    <a:pt x="642938" y="0"/>
                  </a:lnTo>
                  <a:lnTo>
                    <a:pt x="719138" y="111538"/>
                  </a:lnTo>
                  <a:lnTo>
                    <a:pt x="673037" y="111538"/>
                  </a:lnTo>
                  <a:lnTo>
                    <a:pt x="673037" y="362712"/>
                  </a:lnTo>
                  <a:lnTo>
                    <a:pt x="766096" y="362712"/>
                  </a:lnTo>
                  <a:lnTo>
                    <a:pt x="766096" y="256603"/>
                  </a:lnTo>
                  <a:lnTo>
                    <a:pt x="748570" y="256603"/>
                  </a:lnTo>
                  <a:lnTo>
                    <a:pt x="748570" y="161353"/>
                  </a:lnTo>
                  <a:lnTo>
                    <a:pt x="843820" y="161353"/>
                  </a:lnTo>
                  <a:lnTo>
                    <a:pt x="843820" y="256603"/>
                  </a:lnTo>
                  <a:lnTo>
                    <a:pt x="826103" y="256603"/>
                  </a:lnTo>
                  <a:lnTo>
                    <a:pt x="826103" y="362712"/>
                  </a:lnTo>
                  <a:lnTo>
                    <a:pt x="951262" y="362712"/>
                  </a:lnTo>
                  <a:cubicBezTo>
                    <a:pt x="971036" y="362120"/>
                    <a:pt x="987628" y="377520"/>
                    <a:pt x="988505" y="397288"/>
                  </a:cubicBezTo>
                  <a:lnTo>
                    <a:pt x="988505" y="479965"/>
                  </a:lnTo>
                  <a:lnTo>
                    <a:pt x="1062990" y="448056"/>
                  </a:lnTo>
                  <a:cubicBezTo>
                    <a:pt x="1068286" y="416941"/>
                    <a:pt x="1097804" y="396009"/>
                    <a:pt x="1128922" y="401304"/>
                  </a:cubicBezTo>
                  <a:cubicBezTo>
                    <a:pt x="1154459" y="405652"/>
                    <a:pt x="1173880" y="426636"/>
                    <a:pt x="1176242" y="452438"/>
                  </a:cubicBezTo>
                  <a:close/>
                  <a:moveTo>
                    <a:pt x="916686" y="434531"/>
                  </a:moveTo>
                  <a:lnTo>
                    <a:pt x="314992" y="434531"/>
                  </a:lnTo>
                  <a:lnTo>
                    <a:pt x="314992" y="812387"/>
                  </a:lnTo>
                  <a:cubicBezTo>
                    <a:pt x="314992" y="955929"/>
                    <a:pt x="521780" y="1076706"/>
                    <a:pt x="615887" y="1118045"/>
                  </a:cubicBezTo>
                  <a:cubicBezTo>
                    <a:pt x="709994" y="1076706"/>
                    <a:pt x="916686" y="956120"/>
                    <a:pt x="916686" y="812387"/>
                  </a:cubicBezTo>
                  <a:lnTo>
                    <a:pt x="916686" y="434531"/>
                  </a:lnTo>
                </a:path>
              </a:pathLst>
            </a:custGeom>
            <a:solidFill>
              <a:srgbClr val="503078"/>
            </a:solidFill>
            <a:ln w="9525" cap="flat">
              <a:noFill/>
              <a:prstDash val="solid"/>
              <a:miter/>
            </a:ln>
          </p:spPr>
          <p:txBody>
            <a:bodyPr rtlCol="0" anchor="ctr"/>
            <a:lstStyle/>
            <a:p>
              <a:endParaRPr lang="fr-FR" dirty="0"/>
            </a:p>
          </p:txBody>
        </p:sp>
      </p:grpSp>
      <p:grpSp>
        <p:nvGrpSpPr>
          <p:cNvPr id="22" name="Graphic 30 [3]" hidden="1">
            <a:extLst>
              <a:ext uri="{FF2B5EF4-FFF2-40B4-BE49-F238E27FC236}">
                <a16:creationId xmlns:a16="http://schemas.microsoft.com/office/drawing/2014/main" id="{4BC5F016-DDF7-4343-A66C-CD779E96ED85}"/>
              </a:ext>
            </a:extLst>
          </p:cNvPr>
          <p:cNvGrpSpPr/>
          <p:nvPr/>
        </p:nvGrpSpPr>
        <p:grpSpPr>
          <a:xfrm>
            <a:off x="656881" y="4105808"/>
            <a:ext cx="1540569" cy="1540765"/>
            <a:chOff x="473990" y="2680470"/>
            <a:chExt cx="1540569" cy="1540765"/>
          </a:xfrm>
          <a:solidFill>
            <a:srgbClr val="FFFFFF"/>
          </a:solidFill>
        </p:grpSpPr>
        <p:sp>
          <p:nvSpPr>
            <p:cNvPr id="23" name="Forme libre : forme 22">
              <a:extLst>
                <a:ext uri="{FF2B5EF4-FFF2-40B4-BE49-F238E27FC236}">
                  <a16:creationId xmlns:a16="http://schemas.microsoft.com/office/drawing/2014/main" id="{D5CBB225-E0B9-434A-885F-6D069E5F0F14}"/>
                </a:ext>
              </a:extLst>
            </p:cNvPr>
            <p:cNvSpPr/>
            <p:nvPr/>
          </p:nvSpPr>
          <p:spPr>
            <a:xfrm>
              <a:off x="473990" y="2680470"/>
              <a:ext cx="1540569" cy="1540765"/>
            </a:xfrm>
            <a:custGeom>
              <a:avLst/>
              <a:gdLst>
                <a:gd name="connsiteX0" fmla="*/ 770361 w 1540569"/>
                <a:gd name="connsiteY0" fmla="*/ 76678 h 1540765"/>
                <a:gd name="connsiteX1" fmla="*/ 1464067 w 1540569"/>
                <a:gd name="connsiteY1" fmla="*/ 770193 h 1540765"/>
                <a:gd name="connsiteX2" fmla="*/ 1461400 w 1540569"/>
                <a:gd name="connsiteY2" fmla="*/ 828772 h 1540765"/>
                <a:gd name="connsiteX3" fmla="*/ 1047253 w 1540569"/>
                <a:gd name="connsiteY3" fmla="*/ 1406463 h 1540765"/>
                <a:gd name="connsiteX4" fmla="*/ 770361 w 1540569"/>
                <a:gd name="connsiteY4" fmla="*/ 1463613 h 1540765"/>
                <a:gd name="connsiteX5" fmla="*/ 76751 w 1540569"/>
                <a:gd name="connsiteY5" fmla="*/ 770003 h 1540765"/>
                <a:gd name="connsiteX6" fmla="*/ 770361 w 1540569"/>
                <a:gd name="connsiteY6" fmla="*/ 76392 h 1540765"/>
                <a:gd name="connsiteX7" fmla="*/ 770361 w 1540569"/>
                <a:gd name="connsiteY7" fmla="*/ 192 h 1540765"/>
                <a:gd name="connsiteX8" fmla="*/ 0 w 1540569"/>
                <a:gd name="connsiteY8" fmla="*/ 770405 h 1540765"/>
                <a:gd name="connsiteX9" fmla="*/ 770213 w 1540569"/>
                <a:gd name="connsiteY9" fmla="*/ 1540766 h 1540765"/>
                <a:gd name="connsiteX10" fmla="*/ 1103736 w 1540569"/>
                <a:gd name="connsiteY10" fmla="*/ 1464851 h 1540765"/>
                <a:gd name="connsiteX11" fmla="*/ 1534552 w 1540569"/>
                <a:gd name="connsiteY11" fmla="*/ 863919 h 1540765"/>
                <a:gd name="connsiteX12" fmla="*/ 867264 w 1540569"/>
                <a:gd name="connsiteY12" fmla="*/ 5937 h 1540765"/>
                <a:gd name="connsiteX13" fmla="*/ 770361 w 1540569"/>
                <a:gd name="connsiteY13" fmla="*/ 2 h 154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569" h="1540765">
                  <a:moveTo>
                    <a:pt x="770361" y="76678"/>
                  </a:moveTo>
                  <a:cubicBezTo>
                    <a:pt x="1153257" y="77045"/>
                    <a:pt x="1463591" y="387297"/>
                    <a:pt x="1464067" y="770193"/>
                  </a:cubicBezTo>
                  <a:cubicBezTo>
                    <a:pt x="1464067" y="789243"/>
                    <a:pt x="1463210" y="808293"/>
                    <a:pt x="1461400" y="828772"/>
                  </a:cubicBezTo>
                  <a:cubicBezTo>
                    <a:pt x="1293836" y="998365"/>
                    <a:pt x="1154066" y="1193322"/>
                    <a:pt x="1047253" y="1406463"/>
                  </a:cubicBezTo>
                  <a:cubicBezTo>
                    <a:pt x="959909" y="1444496"/>
                    <a:pt x="865622" y="1463956"/>
                    <a:pt x="770361" y="1463613"/>
                  </a:cubicBezTo>
                  <a:cubicBezTo>
                    <a:pt x="387290" y="1463613"/>
                    <a:pt x="76751" y="1153070"/>
                    <a:pt x="76751" y="770003"/>
                  </a:cubicBezTo>
                  <a:cubicBezTo>
                    <a:pt x="76751" y="386932"/>
                    <a:pt x="387290" y="76392"/>
                    <a:pt x="770361" y="76392"/>
                  </a:cubicBezTo>
                  <a:moveTo>
                    <a:pt x="770361" y="192"/>
                  </a:moveTo>
                  <a:cubicBezTo>
                    <a:pt x="344943" y="151"/>
                    <a:pt x="41" y="344987"/>
                    <a:pt x="0" y="770405"/>
                  </a:cubicBezTo>
                  <a:cubicBezTo>
                    <a:pt x="-41" y="1195818"/>
                    <a:pt x="344795" y="1540728"/>
                    <a:pt x="770213" y="1540766"/>
                  </a:cubicBezTo>
                  <a:cubicBezTo>
                    <a:pt x="885672" y="1540775"/>
                    <a:pt x="999656" y="1514829"/>
                    <a:pt x="1103736" y="1464851"/>
                  </a:cubicBezTo>
                  <a:cubicBezTo>
                    <a:pt x="1212388" y="1241652"/>
                    <a:pt x="1358054" y="1038474"/>
                    <a:pt x="1534552" y="863919"/>
                  </a:cubicBezTo>
                  <a:cubicBezTo>
                    <a:pt x="1587206" y="442727"/>
                    <a:pt x="1288455" y="58596"/>
                    <a:pt x="867264" y="5937"/>
                  </a:cubicBezTo>
                  <a:cubicBezTo>
                    <a:pt x="835121" y="1918"/>
                    <a:pt x="802755" y="-64"/>
                    <a:pt x="770361" y="2"/>
                  </a:cubicBezTo>
                  <a:close/>
                </a:path>
              </a:pathLst>
            </a:custGeom>
            <a:solidFill>
              <a:srgbClr val="FFFFFF"/>
            </a:solidFill>
            <a:ln w="9525" cap="flat">
              <a:noFill/>
              <a:prstDash val="solid"/>
              <a:miter/>
            </a:ln>
          </p:spPr>
          <p:txBody>
            <a:bodyPr rtlCol="0" anchor="ctr"/>
            <a:lstStyle/>
            <a:p>
              <a:endParaRPr lang="fr-FR" dirty="0"/>
            </a:p>
          </p:txBody>
        </p:sp>
        <p:sp>
          <p:nvSpPr>
            <p:cNvPr id="24" name="Forme libre : forme 23">
              <a:extLst>
                <a:ext uri="{FF2B5EF4-FFF2-40B4-BE49-F238E27FC236}">
                  <a16:creationId xmlns:a16="http://schemas.microsoft.com/office/drawing/2014/main" id="{763F53D7-98B2-437E-A633-626836E9080A}"/>
                </a:ext>
              </a:extLst>
            </p:cNvPr>
            <p:cNvSpPr/>
            <p:nvPr/>
          </p:nvSpPr>
          <p:spPr>
            <a:xfrm>
              <a:off x="1001463" y="3327886"/>
              <a:ext cx="493680" cy="404336"/>
            </a:xfrm>
            <a:custGeom>
              <a:avLst/>
              <a:gdLst>
                <a:gd name="connsiteX0" fmla="*/ 146494 w 493680"/>
                <a:gd name="connsiteY0" fmla="*/ 404336 h 404336"/>
                <a:gd name="connsiteX1" fmla="*/ 0 w 493680"/>
                <a:gd name="connsiteY1" fmla="*/ 201930 h 404336"/>
                <a:gd name="connsiteX2" fmla="*/ 46863 w 493680"/>
                <a:gd name="connsiteY2" fmla="*/ 135255 h 404336"/>
                <a:gd name="connsiteX3" fmla="*/ 151638 w 493680"/>
                <a:gd name="connsiteY3" fmla="*/ 280130 h 404336"/>
                <a:gd name="connsiteX4" fmla="*/ 392240 w 493680"/>
                <a:gd name="connsiteY4" fmla="*/ 0 h 404336"/>
                <a:gd name="connsiteX5" fmla="*/ 493681 w 493680"/>
                <a:gd name="connsiteY5" fmla="*/ 0 h 40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80" h="404336">
                  <a:moveTo>
                    <a:pt x="146494" y="404336"/>
                  </a:moveTo>
                  <a:lnTo>
                    <a:pt x="0" y="201930"/>
                  </a:lnTo>
                  <a:lnTo>
                    <a:pt x="46863" y="135255"/>
                  </a:lnTo>
                  <a:lnTo>
                    <a:pt x="151638" y="280130"/>
                  </a:lnTo>
                  <a:lnTo>
                    <a:pt x="392240" y="0"/>
                  </a:lnTo>
                  <a:lnTo>
                    <a:pt x="493681" y="0"/>
                  </a:lnTo>
                  <a:close/>
                </a:path>
              </a:pathLst>
            </a:custGeom>
            <a:solidFill>
              <a:srgbClr val="FFFFFF"/>
            </a:solidFill>
            <a:ln w="9525" cap="flat">
              <a:noFill/>
              <a:prstDash val="solid"/>
              <a:miter/>
            </a:ln>
          </p:spPr>
          <p:txBody>
            <a:bodyPr rtlCol="0" anchor="ctr"/>
            <a:lstStyle/>
            <a:p>
              <a:endParaRPr lang="fr-FR" dirty="0"/>
            </a:p>
          </p:txBody>
        </p:sp>
        <p:sp>
          <p:nvSpPr>
            <p:cNvPr id="25" name="Forme libre : forme 24">
              <a:extLst>
                <a:ext uri="{FF2B5EF4-FFF2-40B4-BE49-F238E27FC236}">
                  <a16:creationId xmlns:a16="http://schemas.microsoft.com/office/drawing/2014/main" id="{8C3D36EC-3EE1-4C0A-902E-C8B0A59268FE}"/>
                </a:ext>
              </a:extLst>
            </p:cNvPr>
            <p:cNvSpPr/>
            <p:nvPr/>
          </p:nvSpPr>
          <p:spPr>
            <a:xfrm>
              <a:off x="621797" y="2800963"/>
              <a:ext cx="1176243" cy="1192718"/>
            </a:xfrm>
            <a:custGeom>
              <a:avLst/>
              <a:gdLst>
                <a:gd name="connsiteX0" fmla="*/ 1176242 w 1176243"/>
                <a:gd name="connsiteY0" fmla="*/ 452438 h 1192718"/>
                <a:gd name="connsiteX1" fmla="*/ 1120035 w 1176243"/>
                <a:gd name="connsiteY1" fmla="*/ 509386 h 1192718"/>
                <a:gd name="connsiteX2" fmla="*/ 1090517 w 1176243"/>
                <a:gd name="connsiteY2" fmla="*/ 501301 h 1192718"/>
                <a:gd name="connsiteX3" fmla="*/ 988505 w 1176243"/>
                <a:gd name="connsiteY3" fmla="*/ 544925 h 1192718"/>
                <a:gd name="connsiteX4" fmla="*/ 988505 w 1176243"/>
                <a:gd name="connsiteY4" fmla="*/ 812197 h 1192718"/>
                <a:gd name="connsiteX5" fmla="*/ 631031 w 1176243"/>
                <a:gd name="connsiteY5" fmla="*/ 1189482 h 1192718"/>
                <a:gd name="connsiteX6" fmla="*/ 600742 w 1176243"/>
                <a:gd name="connsiteY6" fmla="*/ 1189482 h 1192718"/>
                <a:gd name="connsiteX7" fmla="*/ 323945 w 1176243"/>
                <a:gd name="connsiteY7" fmla="*/ 1000125 h 1192718"/>
                <a:gd name="connsiteX8" fmla="*/ 271463 w 1176243"/>
                <a:gd name="connsiteY8" fmla="*/ 1023271 h 1192718"/>
                <a:gd name="connsiteX9" fmla="*/ 206839 w 1176243"/>
                <a:gd name="connsiteY9" fmla="*/ 1071810 h 1192718"/>
                <a:gd name="connsiteX10" fmla="*/ 158300 w 1176243"/>
                <a:gd name="connsiteY10" fmla="*/ 1007183 h 1192718"/>
                <a:gd name="connsiteX11" fmla="*/ 222923 w 1176243"/>
                <a:gd name="connsiteY11" fmla="*/ 958644 h 1192718"/>
                <a:gd name="connsiteX12" fmla="*/ 247650 w 1176243"/>
                <a:gd name="connsiteY12" fmla="*/ 968407 h 1192718"/>
                <a:gd name="connsiteX13" fmla="*/ 286798 w 1176243"/>
                <a:gd name="connsiteY13" fmla="*/ 951071 h 1192718"/>
                <a:gd name="connsiteX14" fmla="*/ 248698 w 1176243"/>
                <a:gd name="connsiteY14" fmla="*/ 861727 h 1192718"/>
                <a:gd name="connsiteX15" fmla="*/ 113538 w 1176243"/>
                <a:gd name="connsiteY15" fmla="*/ 919639 h 1192718"/>
                <a:gd name="connsiteX16" fmla="*/ 132588 w 1176243"/>
                <a:gd name="connsiteY16" fmla="*/ 963930 h 1192718"/>
                <a:gd name="connsiteX17" fmla="*/ 0 w 1176243"/>
                <a:gd name="connsiteY17" fmla="*/ 937927 h 1192718"/>
                <a:gd name="connsiteX18" fmla="*/ 72295 w 1176243"/>
                <a:gd name="connsiteY18" fmla="*/ 823627 h 1192718"/>
                <a:gd name="connsiteX19" fmla="*/ 89916 w 1176243"/>
                <a:gd name="connsiteY19" fmla="*/ 864584 h 1192718"/>
                <a:gd name="connsiteX20" fmla="*/ 243173 w 1176243"/>
                <a:gd name="connsiteY20" fmla="*/ 799243 h 1192718"/>
                <a:gd name="connsiteX21" fmla="*/ 243173 w 1176243"/>
                <a:gd name="connsiteY21" fmla="*/ 697325 h 1192718"/>
                <a:gd name="connsiteX22" fmla="*/ 208978 w 1176243"/>
                <a:gd name="connsiteY22" fmla="*/ 712089 h 1192718"/>
                <a:gd name="connsiteX23" fmla="*/ 215932 w 1176243"/>
                <a:gd name="connsiteY23" fmla="*/ 728377 h 1192718"/>
                <a:gd name="connsiteX24" fmla="*/ 128397 w 1176243"/>
                <a:gd name="connsiteY24" fmla="*/ 766477 h 1192718"/>
                <a:gd name="connsiteX25" fmla="*/ 90773 w 1176243"/>
                <a:gd name="connsiteY25" fmla="*/ 678275 h 1192718"/>
                <a:gd name="connsiteX26" fmla="*/ 178308 w 1176243"/>
                <a:gd name="connsiteY26" fmla="*/ 640175 h 1192718"/>
                <a:gd name="connsiteX27" fmla="*/ 185071 w 1176243"/>
                <a:gd name="connsiteY27" fmla="*/ 656749 h 1192718"/>
                <a:gd name="connsiteX28" fmla="*/ 242888 w 1176243"/>
                <a:gd name="connsiteY28" fmla="*/ 631888 h 1192718"/>
                <a:gd name="connsiteX29" fmla="*/ 242888 w 1176243"/>
                <a:gd name="connsiteY29" fmla="*/ 397288 h 1192718"/>
                <a:gd name="connsiteX30" fmla="*/ 280321 w 1176243"/>
                <a:gd name="connsiteY30" fmla="*/ 362712 h 1192718"/>
                <a:gd name="connsiteX31" fmla="*/ 457390 w 1176243"/>
                <a:gd name="connsiteY31" fmla="*/ 362712 h 1192718"/>
                <a:gd name="connsiteX32" fmla="*/ 457390 w 1176243"/>
                <a:gd name="connsiteY32" fmla="*/ 308324 h 1192718"/>
                <a:gd name="connsiteX33" fmla="*/ 438677 w 1176243"/>
                <a:gd name="connsiteY33" fmla="*/ 229698 h 1192718"/>
                <a:gd name="connsiteX34" fmla="*/ 517303 w 1176243"/>
                <a:gd name="connsiteY34" fmla="*/ 210984 h 1192718"/>
                <a:gd name="connsiteX35" fmla="*/ 536017 w 1176243"/>
                <a:gd name="connsiteY35" fmla="*/ 289610 h 1192718"/>
                <a:gd name="connsiteX36" fmla="*/ 517303 w 1176243"/>
                <a:gd name="connsiteY36" fmla="*/ 308324 h 1192718"/>
                <a:gd name="connsiteX37" fmla="*/ 517303 w 1176243"/>
                <a:gd name="connsiteY37" fmla="*/ 362712 h 1192718"/>
                <a:gd name="connsiteX38" fmla="*/ 613124 w 1176243"/>
                <a:gd name="connsiteY38" fmla="*/ 362712 h 1192718"/>
                <a:gd name="connsiteX39" fmla="*/ 613124 w 1176243"/>
                <a:gd name="connsiteY39" fmla="*/ 111538 h 1192718"/>
                <a:gd name="connsiteX40" fmla="*/ 566738 w 1176243"/>
                <a:gd name="connsiteY40" fmla="*/ 111538 h 1192718"/>
                <a:gd name="connsiteX41" fmla="*/ 642938 w 1176243"/>
                <a:gd name="connsiteY41" fmla="*/ 0 h 1192718"/>
                <a:gd name="connsiteX42" fmla="*/ 719138 w 1176243"/>
                <a:gd name="connsiteY42" fmla="*/ 111538 h 1192718"/>
                <a:gd name="connsiteX43" fmla="*/ 673037 w 1176243"/>
                <a:gd name="connsiteY43" fmla="*/ 111538 h 1192718"/>
                <a:gd name="connsiteX44" fmla="*/ 673037 w 1176243"/>
                <a:gd name="connsiteY44" fmla="*/ 362712 h 1192718"/>
                <a:gd name="connsiteX45" fmla="*/ 766096 w 1176243"/>
                <a:gd name="connsiteY45" fmla="*/ 362712 h 1192718"/>
                <a:gd name="connsiteX46" fmla="*/ 766096 w 1176243"/>
                <a:gd name="connsiteY46" fmla="*/ 256603 h 1192718"/>
                <a:gd name="connsiteX47" fmla="*/ 748570 w 1176243"/>
                <a:gd name="connsiteY47" fmla="*/ 256603 h 1192718"/>
                <a:gd name="connsiteX48" fmla="*/ 748570 w 1176243"/>
                <a:gd name="connsiteY48" fmla="*/ 161353 h 1192718"/>
                <a:gd name="connsiteX49" fmla="*/ 843820 w 1176243"/>
                <a:gd name="connsiteY49" fmla="*/ 161353 h 1192718"/>
                <a:gd name="connsiteX50" fmla="*/ 843820 w 1176243"/>
                <a:gd name="connsiteY50" fmla="*/ 256603 h 1192718"/>
                <a:gd name="connsiteX51" fmla="*/ 826103 w 1176243"/>
                <a:gd name="connsiteY51" fmla="*/ 256603 h 1192718"/>
                <a:gd name="connsiteX52" fmla="*/ 826103 w 1176243"/>
                <a:gd name="connsiteY52" fmla="*/ 362712 h 1192718"/>
                <a:gd name="connsiteX53" fmla="*/ 951262 w 1176243"/>
                <a:gd name="connsiteY53" fmla="*/ 362712 h 1192718"/>
                <a:gd name="connsiteX54" fmla="*/ 988505 w 1176243"/>
                <a:gd name="connsiteY54" fmla="*/ 397288 h 1192718"/>
                <a:gd name="connsiteX55" fmla="*/ 988505 w 1176243"/>
                <a:gd name="connsiteY55" fmla="*/ 479965 h 1192718"/>
                <a:gd name="connsiteX56" fmla="*/ 1062990 w 1176243"/>
                <a:gd name="connsiteY56" fmla="*/ 448056 h 1192718"/>
                <a:gd name="connsiteX57" fmla="*/ 1128922 w 1176243"/>
                <a:gd name="connsiteY57" fmla="*/ 401304 h 1192718"/>
                <a:gd name="connsiteX58" fmla="*/ 1176242 w 1176243"/>
                <a:gd name="connsiteY58" fmla="*/ 452438 h 1192718"/>
                <a:gd name="connsiteX59" fmla="*/ 916686 w 1176243"/>
                <a:gd name="connsiteY59" fmla="*/ 434531 h 1192718"/>
                <a:gd name="connsiteX60" fmla="*/ 314992 w 1176243"/>
                <a:gd name="connsiteY60" fmla="*/ 434531 h 1192718"/>
                <a:gd name="connsiteX61" fmla="*/ 314992 w 1176243"/>
                <a:gd name="connsiteY61" fmla="*/ 812387 h 1192718"/>
                <a:gd name="connsiteX62" fmla="*/ 615887 w 1176243"/>
                <a:gd name="connsiteY62" fmla="*/ 1118045 h 1192718"/>
                <a:gd name="connsiteX63" fmla="*/ 916686 w 1176243"/>
                <a:gd name="connsiteY63" fmla="*/ 812387 h 1192718"/>
                <a:gd name="connsiteX64" fmla="*/ 916686 w 1176243"/>
                <a:gd name="connsiteY64" fmla="*/ 434531 h 119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76243" h="1192718">
                  <a:moveTo>
                    <a:pt x="1176242" y="452438"/>
                  </a:moveTo>
                  <a:cubicBezTo>
                    <a:pt x="1176442" y="483684"/>
                    <a:pt x="1151287" y="509181"/>
                    <a:pt x="1120035" y="509386"/>
                  </a:cubicBezTo>
                  <a:cubicBezTo>
                    <a:pt x="1109643" y="509453"/>
                    <a:pt x="1099423" y="506657"/>
                    <a:pt x="1090517" y="501301"/>
                  </a:cubicBezTo>
                  <a:lnTo>
                    <a:pt x="988505" y="544925"/>
                  </a:lnTo>
                  <a:lnTo>
                    <a:pt x="988505" y="812197"/>
                  </a:lnTo>
                  <a:cubicBezTo>
                    <a:pt x="988505" y="1039749"/>
                    <a:pt x="645605" y="1183672"/>
                    <a:pt x="631031" y="1189482"/>
                  </a:cubicBezTo>
                  <a:cubicBezTo>
                    <a:pt x="621396" y="1193797"/>
                    <a:pt x="610377" y="1193797"/>
                    <a:pt x="600742" y="1189482"/>
                  </a:cubicBezTo>
                  <a:cubicBezTo>
                    <a:pt x="591217" y="1185386"/>
                    <a:pt x="426244" y="1116425"/>
                    <a:pt x="323945" y="1000125"/>
                  </a:cubicBezTo>
                  <a:lnTo>
                    <a:pt x="271463" y="1023271"/>
                  </a:lnTo>
                  <a:cubicBezTo>
                    <a:pt x="267021" y="1054522"/>
                    <a:pt x="238089" y="1076249"/>
                    <a:pt x="206839" y="1071810"/>
                  </a:cubicBezTo>
                  <a:cubicBezTo>
                    <a:pt x="175591" y="1067372"/>
                    <a:pt x="153858" y="1038435"/>
                    <a:pt x="158300" y="1007183"/>
                  </a:cubicBezTo>
                  <a:cubicBezTo>
                    <a:pt x="162741" y="975941"/>
                    <a:pt x="191673" y="954205"/>
                    <a:pt x="222923" y="958644"/>
                  </a:cubicBezTo>
                  <a:cubicBezTo>
                    <a:pt x="231818" y="959910"/>
                    <a:pt x="240289" y="963254"/>
                    <a:pt x="247650" y="968407"/>
                  </a:cubicBezTo>
                  <a:lnTo>
                    <a:pt x="286798" y="951071"/>
                  </a:lnTo>
                  <a:cubicBezTo>
                    <a:pt x="268975" y="923744"/>
                    <a:pt x="256080" y="893502"/>
                    <a:pt x="248698" y="861727"/>
                  </a:cubicBezTo>
                  <a:lnTo>
                    <a:pt x="113538" y="919639"/>
                  </a:lnTo>
                  <a:lnTo>
                    <a:pt x="132588" y="963930"/>
                  </a:lnTo>
                  <a:lnTo>
                    <a:pt x="0" y="937927"/>
                  </a:lnTo>
                  <a:lnTo>
                    <a:pt x="72295" y="823627"/>
                  </a:lnTo>
                  <a:lnTo>
                    <a:pt x="89916" y="864584"/>
                  </a:lnTo>
                  <a:lnTo>
                    <a:pt x="243173" y="799243"/>
                  </a:lnTo>
                  <a:lnTo>
                    <a:pt x="243173" y="697325"/>
                  </a:lnTo>
                  <a:lnTo>
                    <a:pt x="208978" y="712089"/>
                  </a:lnTo>
                  <a:lnTo>
                    <a:pt x="215932" y="728377"/>
                  </a:lnTo>
                  <a:lnTo>
                    <a:pt x="128397" y="766477"/>
                  </a:lnTo>
                  <a:lnTo>
                    <a:pt x="90773" y="678275"/>
                  </a:lnTo>
                  <a:lnTo>
                    <a:pt x="178308" y="640175"/>
                  </a:lnTo>
                  <a:lnTo>
                    <a:pt x="185071" y="656749"/>
                  </a:lnTo>
                  <a:lnTo>
                    <a:pt x="242888" y="631888"/>
                  </a:lnTo>
                  <a:lnTo>
                    <a:pt x="242888" y="397288"/>
                  </a:lnTo>
                  <a:cubicBezTo>
                    <a:pt x="243764" y="377443"/>
                    <a:pt x="260470" y="362013"/>
                    <a:pt x="280321" y="362712"/>
                  </a:cubicBezTo>
                  <a:lnTo>
                    <a:pt x="457390" y="362712"/>
                  </a:lnTo>
                  <a:lnTo>
                    <a:pt x="457390" y="308324"/>
                  </a:lnTo>
                  <a:cubicBezTo>
                    <a:pt x="430511" y="291780"/>
                    <a:pt x="422133" y="256578"/>
                    <a:pt x="438677" y="229698"/>
                  </a:cubicBezTo>
                  <a:cubicBezTo>
                    <a:pt x="455221" y="202819"/>
                    <a:pt x="490423" y="194441"/>
                    <a:pt x="517303" y="210984"/>
                  </a:cubicBezTo>
                  <a:cubicBezTo>
                    <a:pt x="544182" y="227528"/>
                    <a:pt x="552560" y="262731"/>
                    <a:pt x="536017" y="289610"/>
                  </a:cubicBezTo>
                  <a:cubicBezTo>
                    <a:pt x="531328" y="297227"/>
                    <a:pt x="524919" y="303636"/>
                    <a:pt x="517303" y="308324"/>
                  </a:cubicBezTo>
                  <a:lnTo>
                    <a:pt x="517303" y="362712"/>
                  </a:lnTo>
                  <a:lnTo>
                    <a:pt x="613124" y="362712"/>
                  </a:lnTo>
                  <a:lnTo>
                    <a:pt x="613124" y="111538"/>
                  </a:lnTo>
                  <a:lnTo>
                    <a:pt x="566738" y="111538"/>
                  </a:lnTo>
                  <a:lnTo>
                    <a:pt x="642938" y="0"/>
                  </a:lnTo>
                  <a:lnTo>
                    <a:pt x="719138" y="111538"/>
                  </a:lnTo>
                  <a:lnTo>
                    <a:pt x="673037" y="111538"/>
                  </a:lnTo>
                  <a:lnTo>
                    <a:pt x="673037" y="362712"/>
                  </a:lnTo>
                  <a:lnTo>
                    <a:pt x="766096" y="362712"/>
                  </a:lnTo>
                  <a:lnTo>
                    <a:pt x="766096" y="256603"/>
                  </a:lnTo>
                  <a:lnTo>
                    <a:pt x="748570" y="256603"/>
                  </a:lnTo>
                  <a:lnTo>
                    <a:pt x="748570" y="161353"/>
                  </a:lnTo>
                  <a:lnTo>
                    <a:pt x="843820" y="161353"/>
                  </a:lnTo>
                  <a:lnTo>
                    <a:pt x="843820" y="256603"/>
                  </a:lnTo>
                  <a:lnTo>
                    <a:pt x="826103" y="256603"/>
                  </a:lnTo>
                  <a:lnTo>
                    <a:pt x="826103" y="362712"/>
                  </a:lnTo>
                  <a:lnTo>
                    <a:pt x="951262" y="362712"/>
                  </a:lnTo>
                  <a:cubicBezTo>
                    <a:pt x="971036" y="362120"/>
                    <a:pt x="987628" y="377520"/>
                    <a:pt x="988505" y="397288"/>
                  </a:cubicBezTo>
                  <a:lnTo>
                    <a:pt x="988505" y="479965"/>
                  </a:lnTo>
                  <a:lnTo>
                    <a:pt x="1062990" y="448056"/>
                  </a:lnTo>
                  <a:cubicBezTo>
                    <a:pt x="1068286" y="416941"/>
                    <a:pt x="1097804" y="396009"/>
                    <a:pt x="1128922" y="401304"/>
                  </a:cubicBezTo>
                  <a:cubicBezTo>
                    <a:pt x="1154459" y="405652"/>
                    <a:pt x="1173880" y="426636"/>
                    <a:pt x="1176242" y="452438"/>
                  </a:cubicBezTo>
                  <a:close/>
                  <a:moveTo>
                    <a:pt x="916686" y="434531"/>
                  </a:moveTo>
                  <a:lnTo>
                    <a:pt x="314992" y="434531"/>
                  </a:lnTo>
                  <a:lnTo>
                    <a:pt x="314992" y="812387"/>
                  </a:lnTo>
                  <a:cubicBezTo>
                    <a:pt x="314992" y="955929"/>
                    <a:pt x="521780" y="1076706"/>
                    <a:pt x="615887" y="1118045"/>
                  </a:cubicBezTo>
                  <a:cubicBezTo>
                    <a:pt x="709994" y="1076706"/>
                    <a:pt x="916686" y="956120"/>
                    <a:pt x="916686" y="812387"/>
                  </a:cubicBezTo>
                  <a:lnTo>
                    <a:pt x="916686" y="434531"/>
                  </a:lnTo>
                </a:path>
              </a:pathLst>
            </a:custGeom>
            <a:solidFill>
              <a:srgbClr val="FFFFFF"/>
            </a:solidFill>
            <a:ln w="9525" cap="flat">
              <a:noFill/>
              <a:prstDash val="solid"/>
              <a:miter/>
            </a:ln>
          </p:spPr>
          <p:txBody>
            <a:bodyPr rtlCol="0" anchor="ctr"/>
            <a:lstStyle/>
            <a:p>
              <a:endParaRPr lang="fr-FR" dirty="0"/>
            </a:p>
          </p:txBody>
        </p:sp>
      </p:grpSp>
      <p:sp>
        <p:nvSpPr>
          <p:cNvPr id="108" name="Rectangle 107">
            <a:extLst>
              <a:ext uri="{FF2B5EF4-FFF2-40B4-BE49-F238E27FC236}">
                <a16:creationId xmlns:a16="http://schemas.microsoft.com/office/drawing/2014/main" id="{2DF6E62D-E8D1-4991-9DEF-0D037D2F82F0}"/>
              </a:ext>
            </a:extLst>
          </p:cNvPr>
          <p:cNvSpPr/>
          <p:nvPr/>
        </p:nvSpPr>
        <p:spPr>
          <a:xfrm rot="19341008">
            <a:off x="2110049" y="1303094"/>
            <a:ext cx="4518256"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Gotham Bold" pitchFamily="50" charset="0"/>
                <a:ea typeface="+mn-ea"/>
                <a:cs typeface="+mn-cs"/>
              </a:rPr>
              <a:t>Committed HR policy</a:t>
            </a:r>
          </a:p>
        </p:txBody>
      </p:sp>
      <p:sp>
        <p:nvSpPr>
          <p:cNvPr id="134" name="Rectangle 133">
            <a:extLst>
              <a:ext uri="{FF2B5EF4-FFF2-40B4-BE49-F238E27FC236}">
                <a16:creationId xmlns:a16="http://schemas.microsoft.com/office/drawing/2014/main" id="{19ED9A9E-FABA-48C6-B579-4F6AD1516988}"/>
              </a:ext>
            </a:extLst>
          </p:cNvPr>
          <p:cNvSpPr/>
          <p:nvPr/>
        </p:nvSpPr>
        <p:spPr>
          <a:xfrm>
            <a:off x="4730620" y="426293"/>
            <a:ext cx="3562932"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Gotham Bold" pitchFamily="50" charset="0"/>
                <a:ea typeface="+mn-ea"/>
                <a:cs typeface="+mn-cs"/>
              </a:rPr>
              <a:t>Carbon measurement</a:t>
            </a:r>
          </a:p>
        </p:txBody>
      </p:sp>
      <p:sp>
        <p:nvSpPr>
          <p:cNvPr id="149" name="Rectangle 148">
            <a:extLst>
              <a:ext uri="{FF2B5EF4-FFF2-40B4-BE49-F238E27FC236}">
                <a16:creationId xmlns:a16="http://schemas.microsoft.com/office/drawing/2014/main" id="{27C384F2-1242-4A99-884D-71D731172F0C}"/>
              </a:ext>
            </a:extLst>
          </p:cNvPr>
          <p:cNvSpPr/>
          <p:nvPr/>
        </p:nvSpPr>
        <p:spPr>
          <a:xfrm rot="4321842">
            <a:off x="7684665" y="3390634"/>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accent6"/>
                </a:solidFill>
                <a:latin typeface="Gotham Bold" pitchFamily="50" charset="0"/>
              </a:rPr>
              <a:t>Waste</a:t>
            </a:r>
            <a:endParaRPr kumimoji="0" lang="en-GB" sz="900" b="1" i="0" u="none" strike="noStrike" kern="1200" cap="none" spc="0" normalizeH="0" baseline="0" noProof="0" dirty="0">
              <a:ln>
                <a:noFill/>
              </a:ln>
              <a:solidFill>
                <a:schemeClr val="accent6"/>
              </a:solidFill>
              <a:effectLst/>
              <a:uLnTx/>
              <a:uFillTx/>
              <a:latin typeface="Gotham Bold" pitchFamily="50" charset="0"/>
              <a:ea typeface="+mn-ea"/>
              <a:cs typeface="+mn-cs"/>
            </a:endParaRPr>
          </a:p>
        </p:txBody>
      </p:sp>
      <p:sp>
        <p:nvSpPr>
          <p:cNvPr id="150" name="Rectangle 149">
            <a:extLst>
              <a:ext uri="{FF2B5EF4-FFF2-40B4-BE49-F238E27FC236}">
                <a16:creationId xmlns:a16="http://schemas.microsoft.com/office/drawing/2014/main" id="{94A9A3C8-0723-4B32-8C01-72A170ED61CF}"/>
              </a:ext>
            </a:extLst>
          </p:cNvPr>
          <p:cNvSpPr/>
          <p:nvPr/>
        </p:nvSpPr>
        <p:spPr>
          <a:xfrm rot="5586654">
            <a:off x="7717852" y="4606562"/>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accent6"/>
                </a:solidFill>
                <a:latin typeface="Gotham Bold" pitchFamily="50" charset="0"/>
              </a:rPr>
              <a:t>Energy efficiency</a:t>
            </a:r>
            <a:endParaRPr kumimoji="0" lang="en-GB" sz="900" b="1" i="0" u="none" strike="noStrike" kern="1200" cap="none" spc="0" normalizeH="0" baseline="0" noProof="0" dirty="0">
              <a:ln>
                <a:noFill/>
              </a:ln>
              <a:solidFill>
                <a:schemeClr val="accent6"/>
              </a:solidFill>
              <a:effectLst/>
              <a:uLnTx/>
              <a:uFillTx/>
              <a:latin typeface="Gotham Bold" pitchFamily="50" charset="0"/>
              <a:ea typeface="+mn-ea"/>
              <a:cs typeface="+mn-cs"/>
            </a:endParaRPr>
          </a:p>
        </p:txBody>
      </p:sp>
      <p:sp>
        <p:nvSpPr>
          <p:cNvPr id="155" name="Rectangle 154">
            <a:extLst>
              <a:ext uri="{FF2B5EF4-FFF2-40B4-BE49-F238E27FC236}">
                <a16:creationId xmlns:a16="http://schemas.microsoft.com/office/drawing/2014/main" id="{113861A1-3EBB-46E5-A9E9-F43DE92F6A1F}"/>
              </a:ext>
            </a:extLst>
          </p:cNvPr>
          <p:cNvSpPr/>
          <p:nvPr/>
        </p:nvSpPr>
        <p:spPr>
          <a:xfrm rot="17371902">
            <a:off x="1243365" y="2909218"/>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DBCEEB"/>
                </a:solidFill>
                <a:latin typeface="Gotham Bold" pitchFamily="50" charset="0"/>
              </a:rPr>
              <a:t>Impact of digital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DBCEEB"/>
                </a:solidFill>
                <a:latin typeface="Gotham Bold" pitchFamily="50" charset="0"/>
              </a:rPr>
              <a:t> technology</a:t>
            </a:r>
            <a:endParaRPr kumimoji="0" lang="en-GB" sz="1100" b="1" i="0" u="none" strike="noStrike" kern="1200" cap="none" spc="0" normalizeH="0" baseline="0" noProof="0" dirty="0">
              <a:ln>
                <a:noFill/>
              </a:ln>
              <a:solidFill>
                <a:srgbClr val="DBCEEB"/>
              </a:solidFill>
              <a:effectLst/>
              <a:uLnTx/>
              <a:uFillTx/>
              <a:latin typeface="Gotham Bold" pitchFamily="50" charset="0"/>
              <a:ea typeface="+mn-ea"/>
              <a:cs typeface="+mn-cs"/>
            </a:endParaRPr>
          </a:p>
        </p:txBody>
      </p:sp>
      <p:sp>
        <p:nvSpPr>
          <p:cNvPr id="156" name="Rectangle 155">
            <a:extLst>
              <a:ext uri="{FF2B5EF4-FFF2-40B4-BE49-F238E27FC236}">
                <a16:creationId xmlns:a16="http://schemas.microsoft.com/office/drawing/2014/main" id="{AE32AC36-1011-4E29-96A5-0E5068AC7D61}"/>
              </a:ext>
            </a:extLst>
          </p:cNvPr>
          <p:cNvSpPr/>
          <p:nvPr/>
        </p:nvSpPr>
        <p:spPr>
          <a:xfrm rot="16454062">
            <a:off x="1129812" y="3831665"/>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DBCEEB"/>
                </a:solidFill>
                <a:latin typeface="Gotham Bold" pitchFamily="50" charset="0"/>
              </a:rPr>
              <a:t>Impact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DBCEEB"/>
                </a:solidFill>
                <a:effectLst/>
                <a:uLnTx/>
                <a:uFillTx/>
                <a:latin typeface="Gotham Bold" pitchFamily="50" charset="0"/>
                <a:ea typeface="+mn-ea"/>
                <a:cs typeface="+mn-cs"/>
              </a:rPr>
              <a:t>Terminals </a:t>
            </a:r>
          </a:p>
        </p:txBody>
      </p:sp>
      <p:cxnSp>
        <p:nvCxnSpPr>
          <p:cNvPr id="161" name="Connecteur droit 58">
            <a:extLst>
              <a:ext uri="{FF2B5EF4-FFF2-40B4-BE49-F238E27FC236}">
                <a16:creationId xmlns:a16="http://schemas.microsoft.com/office/drawing/2014/main" id="{1E0F51EA-4A8C-4A85-B2C1-0FA8D47C498F}"/>
              </a:ext>
            </a:extLst>
          </p:cNvPr>
          <p:cNvCxnSpPr>
            <a:cxnSpLocks/>
          </p:cNvCxnSpPr>
          <p:nvPr/>
        </p:nvCxnSpPr>
        <p:spPr>
          <a:xfrm flipH="1" flipV="1">
            <a:off x="5070764" y="570874"/>
            <a:ext cx="1506140" cy="4247258"/>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Connecteur droit 58">
            <a:extLst>
              <a:ext uri="{FF2B5EF4-FFF2-40B4-BE49-F238E27FC236}">
                <a16:creationId xmlns:a16="http://schemas.microsoft.com/office/drawing/2014/main" id="{FAF94A1C-69F0-4E07-AA43-978C86191DBB}"/>
              </a:ext>
            </a:extLst>
          </p:cNvPr>
          <p:cNvCxnSpPr>
            <a:cxnSpLocks/>
          </p:cNvCxnSpPr>
          <p:nvPr/>
        </p:nvCxnSpPr>
        <p:spPr>
          <a:xfrm flipV="1">
            <a:off x="6581808" y="507076"/>
            <a:ext cx="1414858" cy="4448316"/>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Connecteur droit 70">
            <a:extLst>
              <a:ext uri="{FF2B5EF4-FFF2-40B4-BE49-F238E27FC236}">
                <a16:creationId xmlns:a16="http://schemas.microsoft.com/office/drawing/2014/main" id="{AB47B59D-FA41-4C90-8BC8-A7F8F74D3723}"/>
              </a:ext>
            </a:extLst>
          </p:cNvPr>
          <p:cNvCxnSpPr>
            <a:cxnSpLocks/>
          </p:cNvCxnSpPr>
          <p:nvPr/>
        </p:nvCxnSpPr>
        <p:spPr>
          <a:xfrm>
            <a:off x="4344943" y="1424313"/>
            <a:ext cx="2097421" cy="3402868"/>
          </a:xfrm>
          <a:prstGeom prst="line">
            <a:avLst/>
          </a:prstGeom>
          <a:ln w="28575">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139FAC7D-C4F1-4A1E-BDC3-DCD2BB731647}"/>
              </a:ext>
            </a:extLst>
          </p:cNvPr>
          <p:cNvSpPr/>
          <p:nvPr/>
        </p:nvSpPr>
        <p:spPr>
          <a:xfrm rot="18964533">
            <a:off x="2217689" y="1931111"/>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E0CEDD"/>
                </a:solidFill>
                <a:latin typeface="Gotham Bold" pitchFamily="50" charset="0"/>
              </a:rPr>
              <a:t>Pilotage RSE</a:t>
            </a:r>
            <a:endParaRPr kumimoji="0" lang="en-GB" sz="1200" b="1" i="0" u="none" strike="noStrike" kern="1200" cap="none" spc="0" normalizeH="0" baseline="0" noProof="0" dirty="0">
              <a:ln>
                <a:noFill/>
              </a:ln>
              <a:solidFill>
                <a:srgbClr val="E0CEDD"/>
              </a:solidFill>
              <a:effectLst/>
              <a:uLnTx/>
              <a:uFillTx/>
              <a:latin typeface="Gotham Bold" pitchFamily="50" charset="0"/>
              <a:ea typeface="+mn-ea"/>
              <a:cs typeface="+mn-cs"/>
            </a:endParaRPr>
          </a:p>
        </p:txBody>
      </p:sp>
      <p:sp>
        <p:nvSpPr>
          <p:cNvPr id="182" name="Rectangle 181">
            <a:extLst>
              <a:ext uri="{FF2B5EF4-FFF2-40B4-BE49-F238E27FC236}">
                <a16:creationId xmlns:a16="http://schemas.microsoft.com/office/drawing/2014/main" id="{9894E6D8-DAC9-417A-BBD9-410E3600C879}"/>
              </a:ext>
            </a:extLst>
          </p:cNvPr>
          <p:cNvSpPr/>
          <p:nvPr/>
        </p:nvSpPr>
        <p:spPr>
          <a:xfrm rot="20032129">
            <a:off x="3108961" y="1366790"/>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E0CEDD"/>
                </a:solidFill>
                <a:effectLst/>
                <a:uLnTx/>
                <a:uFillTx/>
                <a:latin typeface="Gotham Bold" pitchFamily="50" charset="0"/>
                <a:ea typeface="+mn-ea"/>
                <a:cs typeface="+mn-cs"/>
              </a:rPr>
              <a:t>Mobility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E0CEDD"/>
                </a:solidFill>
                <a:latin typeface="Gotham Bold" pitchFamily="50" charset="0"/>
              </a:rPr>
              <a:t>Plan</a:t>
            </a:r>
            <a:endParaRPr kumimoji="0" lang="en-GB" sz="900" b="1" i="0" u="none" strike="noStrike" kern="1200" cap="none" spc="0" normalizeH="0" baseline="0" noProof="0" dirty="0">
              <a:ln>
                <a:noFill/>
              </a:ln>
              <a:solidFill>
                <a:srgbClr val="E0CEDD"/>
              </a:solidFill>
              <a:effectLst/>
              <a:uLnTx/>
              <a:uFillTx/>
              <a:latin typeface="Gotham Bold" pitchFamily="50" charset="0"/>
              <a:ea typeface="+mn-ea"/>
              <a:cs typeface="+mn-cs"/>
            </a:endParaRPr>
          </a:p>
        </p:txBody>
      </p:sp>
      <p:cxnSp>
        <p:nvCxnSpPr>
          <p:cNvPr id="187" name="Connecteur droit 70">
            <a:extLst>
              <a:ext uri="{FF2B5EF4-FFF2-40B4-BE49-F238E27FC236}">
                <a16:creationId xmlns:a16="http://schemas.microsoft.com/office/drawing/2014/main" id="{95385F82-ADDD-40B1-8731-F9F71D498281}"/>
              </a:ext>
            </a:extLst>
          </p:cNvPr>
          <p:cNvCxnSpPr>
            <a:cxnSpLocks/>
          </p:cNvCxnSpPr>
          <p:nvPr/>
        </p:nvCxnSpPr>
        <p:spPr>
          <a:xfrm flipH="1">
            <a:off x="7057505" y="1630181"/>
            <a:ext cx="2040443" cy="2762372"/>
          </a:xfrm>
          <a:prstGeom prst="line">
            <a:avLst/>
          </a:prstGeom>
          <a:ln w="28575">
            <a:solidFill>
              <a:srgbClr val="B3D1C8"/>
            </a:solidFill>
            <a:prstDash val="dash"/>
          </a:ln>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1E7FF85F-4386-4F17-9CA0-11BF6F7BB897}"/>
              </a:ext>
            </a:extLst>
          </p:cNvPr>
          <p:cNvSpPr/>
          <p:nvPr/>
        </p:nvSpPr>
        <p:spPr>
          <a:xfrm rot="1637758">
            <a:off x="6141311" y="1372221"/>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B3D1C8"/>
                </a:solidFill>
                <a:effectLst/>
                <a:uLnTx/>
                <a:uFillTx/>
                <a:latin typeface="Gotham Bold" pitchFamily="50" charset="0"/>
                <a:ea typeface="+mn-ea"/>
                <a:cs typeface="+mn-cs"/>
              </a:rPr>
              <a:t>Furniture</a:t>
            </a:r>
            <a:endParaRPr kumimoji="0" lang="en-GB" sz="1200" b="1" i="0" u="none" strike="noStrike" kern="1200" cap="none" spc="0" normalizeH="0" baseline="0" noProof="0" dirty="0">
              <a:ln>
                <a:noFill/>
              </a:ln>
              <a:solidFill>
                <a:srgbClr val="B3D1C8"/>
              </a:solidFill>
              <a:effectLst/>
              <a:uLnTx/>
              <a:uFillTx/>
              <a:latin typeface="Gotham Bold" pitchFamily="50" charset="0"/>
              <a:ea typeface="+mn-ea"/>
              <a:cs typeface="+mn-cs"/>
            </a:endParaRPr>
          </a:p>
        </p:txBody>
      </p:sp>
      <p:sp>
        <p:nvSpPr>
          <p:cNvPr id="191" name="Rectangle 190">
            <a:extLst>
              <a:ext uri="{FF2B5EF4-FFF2-40B4-BE49-F238E27FC236}">
                <a16:creationId xmlns:a16="http://schemas.microsoft.com/office/drawing/2014/main" id="{82C8C345-D8A7-4309-9E76-81D035EFAA35}"/>
              </a:ext>
            </a:extLst>
          </p:cNvPr>
          <p:cNvSpPr/>
          <p:nvPr/>
        </p:nvSpPr>
        <p:spPr>
          <a:xfrm rot="2977628">
            <a:off x="7137677" y="2115999"/>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B3D1C8"/>
                </a:solidFill>
                <a:latin typeface="Gotham Bold" pitchFamily="50" charset="0"/>
              </a:rPr>
              <a:t>Real estate </a:t>
            </a:r>
            <a:endParaRPr kumimoji="0" lang="en-GB" sz="1200" b="1" i="0" u="none" strike="noStrike" kern="1200" cap="none" spc="0" normalizeH="0" baseline="0" noProof="0" dirty="0">
              <a:ln>
                <a:noFill/>
              </a:ln>
              <a:solidFill>
                <a:srgbClr val="B3D1C8"/>
              </a:solidFill>
              <a:effectLst/>
              <a:uLnTx/>
              <a:uFillTx/>
              <a:latin typeface="Gotham Bold" pitchFamily="50" charset="0"/>
              <a:ea typeface="+mn-ea"/>
              <a:cs typeface="+mn-cs"/>
            </a:endParaRPr>
          </a:p>
        </p:txBody>
      </p:sp>
      <p:pic>
        <p:nvPicPr>
          <p:cNvPr id="192" name="Picture 8" descr="Bilobay calcule et réduit l'impact carbone de votre communication">
            <a:extLst>
              <a:ext uri="{FF2B5EF4-FFF2-40B4-BE49-F238E27FC236}">
                <a16:creationId xmlns:a16="http://schemas.microsoft.com/office/drawing/2014/main" id="{060A21BD-6D55-4974-8081-019E8B04C57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58021" y="5052948"/>
            <a:ext cx="700627" cy="231746"/>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6">
            <a:extLst>
              <a:ext uri="{FF2B5EF4-FFF2-40B4-BE49-F238E27FC236}">
                <a16:creationId xmlns:a16="http://schemas.microsoft.com/office/drawing/2014/main" id="{FCA0E07F-4F88-4DAB-ACF5-B50265BB7D5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52408" y="1983746"/>
            <a:ext cx="645768" cy="388802"/>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2">
            <a:extLst>
              <a:ext uri="{FF2B5EF4-FFF2-40B4-BE49-F238E27FC236}">
                <a16:creationId xmlns:a16="http://schemas.microsoft.com/office/drawing/2014/main" id="{E330C85D-3191-4141-B175-1F6F096D52E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108475" y="1325005"/>
            <a:ext cx="619921" cy="619921"/>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8">
            <a:extLst>
              <a:ext uri="{FF2B5EF4-FFF2-40B4-BE49-F238E27FC236}">
                <a16:creationId xmlns:a16="http://schemas.microsoft.com/office/drawing/2014/main" id="{6BC2720B-64F8-4CCB-B217-3963BF0A012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31197" y="3183544"/>
            <a:ext cx="609972" cy="15685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
            <a:extLst>
              <a:ext uri="{FF2B5EF4-FFF2-40B4-BE49-F238E27FC236}">
                <a16:creationId xmlns:a16="http://schemas.microsoft.com/office/drawing/2014/main" id="{7FF108CE-35D9-4017-98C0-985ADC53258A}"/>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277853" y="3453707"/>
            <a:ext cx="624249" cy="284380"/>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94">
            <a:extLst>
              <a:ext uri="{FF2B5EF4-FFF2-40B4-BE49-F238E27FC236}">
                <a16:creationId xmlns:a16="http://schemas.microsoft.com/office/drawing/2014/main" id="{C69A90A6-54D4-4494-AE7C-531A395D1ED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365421" y="926493"/>
            <a:ext cx="862424" cy="18128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26">
            <a:extLst>
              <a:ext uri="{FF2B5EF4-FFF2-40B4-BE49-F238E27FC236}">
                <a16:creationId xmlns:a16="http://schemas.microsoft.com/office/drawing/2014/main" id="{9C309527-9146-4E25-9135-23E79785F8BB}"/>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36562" t="7978" r="37069" b="8809"/>
          <a:stretch/>
        </p:blipFill>
        <p:spPr bwMode="auto">
          <a:xfrm>
            <a:off x="5648989" y="1292485"/>
            <a:ext cx="318144" cy="524481"/>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6">
            <a:extLst>
              <a:ext uri="{FF2B5EF4-FFF2-40B4-BE49-F238E27FC236}">
                <a16:creationId xmlns:a16="http://schemas.microsoft.com/office/drawing/2014/main" id="{1A17CFC1-F6BB-4E23-903A-65AAA5D2CE98}"/>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576948" y="2202367"/>
            <a:ext cx="541996" cy="541996"/>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92">
            <a:extLst>
              <a:ext uri="{FF2B5EF4-FFF2-40B4-BE49-F238E27FC236}">
                <a16:creationId xmlns:a16="http://schemas.microsoft.com/office/drawing/2014/main" id="{211D0ADC-8401-4E87-8022-FA66F04A83A6}"/>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258460" y="1179431"/>
            <a:ext cx="608905" cy="149532"/>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96">
            <a:extLst>
              <a:ext uri="{FF2B5EF4-FFF2-40B4-BE49-F238E27FC236}">
                <a16:creationId xmlns:a16="http://schemas.microsoft.com/office/drawing/2014/main" id="{078F6380-6A5A-4D11-AEC9-55D0E54B011D}"/>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311016" y="814500"/>
            <a:ext cx="971811" cy="223726"/>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98">
            <a:extLst>
              <a:ext uri="{FF2B5EF4-FFF2-40B4-BE49-F238E27FC236}">
                <a16:creationId xmlns:a16="http://schemas.microsoft.com/office/drawing/2014/main" id="{9565CB83-FEAE-4E44-831A-DA01938872B3}"/>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836247" y="1160704"/>
            <a:ext cx="746836" cy="746836"/>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00">
            <a:extLst>
              <a:ext uri="{FF2B5EF4-FFF2-40B4-BE49-F238E27FC236}">
                <a16:creationId xmlns:a16="http://schemas.microsoft.com/office/drawing/2014/main" id="{FC8B7D38-5C3E-4CB0-BDF0-7F4CA9EF8503}"/>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458887" y="1865534"/>
            <a:ext cx="877677" cy="302647"/>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4">
            <a:extLst>
              <a:ext uri="{FF2B5EF4-FFF2-40B4-BE49-F238E27FC236}">
                <a16:creationId xmlns:a16="http://schemas.microsoft.com/office/drawing/2014/main" id="{72E600B4-B626-4F6F-927C-61DF7F92EE8C}"/>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924787" y="5342380"/>
            <a:ext cx="409050" cy="414554"/>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30">
            <a:extLst>
              <a:ext uri="{FF2B5EF4-FFF2-40B4-BE49-F238E27FC236}">
                <a16:creationId xmlns:a16="http://schemas.microsoft.com/office/drawing/2014/main" id="{CD990A8C-472C-4596-9C4A-7481C2F78D37}"/>
              </a:ext>
            </a:extLst>
          </p:cNvPr>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t="37115" b="35438"/>
          <a:stretch/>
        </p:blipFill>
        <p:spPr bwMode="auto">
          <a:xfrm>
            <a:off x="3686743" y="5046097"/>
            <a:ext cx="1016396" cy="21943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10">
            <a:extLst>
              <a:ext uri="{FF2B5EF4-FFF2-40B4-BE49-F238E27FC236}">
                <a16:creationId xmlns:a16="http://schemas.microsoft.com/office/drawing/2014/main" id="{86089976-2950-409A-B772-588D38454D5E}"/>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841388" y="1894756"/>
            <a:ext cx="520564" cy="223099"/>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2">
            <a:extLst>
              <a:ext uri="{FF2B5EF4-FFF2-40B4-BE49-F238E27FC236}">
                <a16:creationId xmlns:a16="http://schemas.microsoft.com/office/drawing/2014/main" id="{2B011967-94C6-4187-AAC5-2154030347AB}"/>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242031" y="2440484"/>
            <a:ext cx="286807" cy="288116"/>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2">
            <a:extLst>
              <a:ext uri="{FF2B5EF4-FFF2-40B4-BE49-F238E27FC236}">
                <a16:creationId xmlns:a16="http://schemas.microsoft.com/office/drawing/2014/main" id="{BB32A09A-D9DB-4729-9A3A-09C90C19C74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422402" y="2950724"/>
            <a:ext cx="840363" cy="41623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116">
            <a:extLst>
              <a:ext uri="{FF2B5EF4-FFF2-40B4-BE49-F238E27FC236}">
                <a16:creationId xmlns:a16="http://schemas.microsoft.com/office/drawing/2014/main" id="{E22C5A7E-5587-4875-8EE3-A2AA7CD905A0}"/>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722880" y="2406312"/>
            <a:ext cx="491774" cy="23564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118">
            <a:extLst>
              <a:ext uri="{FF2B5EF4-FFF2-40B4-BE49-F238E27FC236}">
                <a16:creationId xmlns:a16="http://schemas.microsoft.com/office/drawing/2014/main" id="{282C60DD-5766-4846-BAEC-C53E6BB9A4D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786375" y="3356788"/>
            <a:ext cx="588237" cy="212957"/>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112">
            <a:extLst>
              <a:ext uri="{FF2B5EF4-FFF2-40B4-BE49-F238E27FC236}">
                <a16:creationId xmlns:a16="http://schemas.microsoft.com/office/drawing/2014/main" id="{A2B6B188-DA94-4574-A8AD-7E889DD691E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140128" y="1865230"/>
            <a:ext cx="519511" cy="519511"/>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114">
            <a:extLst>
              <a:ext uri="{FF2B5EF4-FFF2-40B4-BE49-F238E27FC236}">
                <a16:creationId xmlns:a16="http://schemas.microsoft.com/office/drawing/2014/main" id="{8CFE7C2F-EC6B-42E8-A52D-E928F4181498}"/>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103733" y="2686350"/>
            <a:ext cx="903087" cy="258885"/>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122">
            <a:extLst>
              <a:ext uri="{FF2B5EF4-FFF2-40B4-BE49-F238E27FC236}">
                <a16:creationId xmlns:a16="http://schemas.microsoft.com/office/drawing/2014/main" id="{5D792A2C-A884-4740-A33D-80123F08EE53}"/>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177868" y="3725431"/>
            <a:ext cx="530875" cy="234273"/>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44">
            <a:extLst>
              <a:ext uri="{FF2B5EF4-FFF2-40B4-BE49-F238E27FC236}">
                <a16:creationId xmlns:a16="http://schemas.microsoft.com/office/drawing/2014/main" id="{D91A8694-A33E-41FB-A29F-DDA5B370C796}"/>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979121" y="3928077"/>
            <a:ext cx="308312" cy="245508"/>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42">
            <a:extLst>
              <a:ext uri="{FF2B5EF4-FFF2-40B4-BE49-F238E27FC236}">
                <a16:creationId xmlns:a16="http://schemas.microsoft.com/office/drawing/2014/main" id="{9A76082A-EEC3-4BA1-AADA-6F68CBE764B3}"/>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383484" y="4175162"/>
            <a:ext cx="429380" cy="252406"/>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46">
            <a:extLst>
              <a:ext uri="{FF2B5EF4-FFF2-40B4-BE49-F238E27FC236}">
                <a16:creationId xmlns:a16="http://schemas.microsoft.com/office/drawing/2014/main" id="{5CDF1D30-DBA6-4C87-9651-E140F8838BEC}"/>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9582192" y="3582858"/>
            <a:ext cx="410011" cy="410011"/>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14">
            <a:extLst>
              <a:ext uri="{FF2B5EF4-FFF2-40B4-BE49-F238E27FC236}">
                <a16:creationId xmlns:a16="http://schemas.microsoft.com/office/drawing/2014/main" id="{7FD6D676-4FC3-4B2D-A6D6-19A4220AD70F}"/>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706101" y="4943556"/>
            <a:ext cx="640480" cy="384288"/>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16">
            <a:extLst>
              <a:ext uri="{FF2B5EF4-FFF2-40B4-BE49-F238E27FC236}">
                <a16:creationId xmlns:a16="http://schemas.microsoft.com/office/drawing/2014/main" id="{C2F80A39-2340-4C01-B706-5AEC675AA96F}"/>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8394260" y="4710509"/>
            <a:ext cx="486296" cy="188001"/>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18">
            <a:extLst>
              <a:ext uri="{FF2B5EF4-FFF2-40B4-BE49-F238E27FC236}">
                <a16:creationId xmlns:a16="http://schemas.microsoft.com/office/drawing/2014/main" id="{56400D4D-0925-46AF-AD98-BCC8068EBC5F}"/>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9781831" y="4344684"/>
            <a:ext cx="640480" cy="165469"/>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0">
            <a:extLst>
              <a:ext uri="{FF2B5EF4-FFF2-40B4-BE49-F238E27FC236}">
                <a16:creationId xmlns:a16="http://schemas.microsoft.com/office/drawing/2014/main" id="{3E4F7D1E-B504-4EC9-93B4-F0E2E43E6846}"/>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9475694" y="5227598"/>
            <a:ext cx="640480" cy="213493"/>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22">
            <a:extLst>
              <a:ext uri="{FF2B5EF4-FFF2-40B4-BE49-F238E27FC236}">
                <a16:creationId xmlns:a16="http://schemas.microsoft.com/office/drawing/2014/main" id="{97E446D2-3B3E-4526-9A4C-D87717E39359}"/>
              </a:ext>
            </a:extLst>
          </p:cNvPr>
          <p:cNvPicPr>
            <a:picLocks noChangeAspect="1" noChangeArrowheads="1"/>
          </p:cNvPicPr>
          <p:nvPr/>
        </p:nvPicPr>
        <p:blipFill rotWithShape="1">
          <a:blip r:embed="rId51" cstate="print">
            <a:extLst>
              <a:ext uri="{28A0092B-C50C-407E-A947-70E740481C1C}">
                <a14:useLocalDpi xmlns:a14="http://schemas.microsoft.com/office/drawing/2010/main" val="0"/>
              </a:ext>
            </a:extLst>
          </a:blip>
          <a:srcRect b="41159"/>
          <a:stretch/>
        </p:blipFill>
        <p:spPr bwMode="auto">
          <a:xfrm>
            <a:off x="9063492" y="4436837"/>
            <a:ext cx="640480" cy="287413"/>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4">
            <a:extLst>
              <a:ext uri="{FF2B5EF4-FFF2-40B4-BE49-F238E27FC236}">
                <a16:creationId xmlns:a16="http://schemas.microsoft.com/office/drawing/2014/main" id="{99C3F584-C429-4162-ADDC-C0BEDC28716E}"/>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9615270" y="5576249"/>
            <a:ext cx="486296" cy="125709"/>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6">
            <a:extLst>
              <a:ext uri="{FF2B5EF4-FFF2-40B4-BE49-F238E27FC236}">
                <a16:creationId xmlns:a16="http://schemas.microsoft.com/office/drawing/2014/main" id="{A9AD9885-FB5B-4139-A6CC-2EA5F9A8CD97}"/>
              </a:ext>
            </a:extLst>
          </p:cNvPr>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l="14856" t="31043" r="17262" b="35868"/>
          <a:stretch/>
        </p:blipFill>
        <p:spPr bwMode="auto">
          <a:xfrm>
            <a:off x="8293464" y="5220495"/>
            <a:ext cx="775833" cy="227697"/>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28">
            <a:extLst>
              <a:ext uri="{FF2B5EF4-FFF2-40B4-BE49-F238E27FC236}">
                <a16:creationId xmlns:a16="http://schemas.microsoft.com/office/drawing/2014/main" id="{A7AC33C0-C228-45CC-B5B7-C65ADDD56128}"/>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9531949" y="5708851"/>
            <a:ext cx="709406" cy="253494"/>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30">
            <a:extLst>
              <a:ext uri="{FF2B5EF4-FFF2-40B4-BE49-F238E27FC236}">
                <a16:creationId xmlns:a16="http://schemas.microsoft.com/office/drawing/2014/main" id="{4D24BE25-4864-4878-9804-C8EB785FC217}"/>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9447534" y="4823708"/>
            <a:ext cx="732273" cy="227697"/>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32">
            <a:extLst>
              <a:ext uri="{FF2B5EF4-FFF2-40B4-BE49-F238E27FC236}">
                <a16:creationId xmlns:a16="http://schemas.microsoft.com/office/drawing/2014/main" id="{20DE3089-C3CD-41EE-B4A7-C58AC2316691}"/>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9125176" y="5416908"/>
            <a:ext cx="264577" cy="299687"/>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36">
            <a:extLst>
              <a:ext uri="{FF2B5EF4-FFF2-40B4-BE49-F238E27FC236}">
                <a16:creationId xmlns:a16="http://schemas.microsoft.com/office/drawing/2014/main" id="{37B83C9D-739F-46A6-B8D4-61F2569ADB92}"/>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8949233" y="4893221"/>
            <a:ext cx="418921" cy="376499"/>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38">
            <a:extLst>
              <a:ext uri="{FF2B5EF4-FFF2-40B4-BE49-F238E27FC236}">
                <a16:creationId xmlns:a16="http://schemas.microsoft.com/office/drawing/2014/main" id="{FF97921A-E23A-4655-A3B8-914BE95612AA}"/>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2879426" y="4429824"/>
            <a:ext cx="1345103" cy="193548"/>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70">
            <a:extLst>
              <a:ext uri="{FF2B5EF4-FFF2-40B4-BE49-F238E27FC236}">
                <a16:creationId xmlns:a16="http://schemas.microsoft.com/office/drawing/2014/main" id="{46D89890-7217-418B-B918-CB8E5D62AD07}"/>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4096373" y="4059964"/>
            <a:ext cx="1111067" cy="332589"/>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72">
            <a:extLst>
              <a:ext uri="{FF2B5EF4-FFF2-40B4-BE49-F238E27FC236}">
                <a16:creationId xmlns:a16="http://schemas.microsoft.com/office/drawing/2014/main" id="{9A98B018-4A07-4B7D-A639-6304C8F127CD}"/>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3263842" y="3474557"/>
            <a:ext cx="657378" cy="179472"/>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74">
            <a:extLst>
              <a:ext uri="{FF2B5EF4-FFF2-40B4-BE49-F238E27FC236}">
                <a16:creationId xmlns:a16="http://schemas.microsoft.com/office/drawing/2014/main" id="{F2DBEBB7-6ABA-4123-B8E2-D39BF7C72419}"/>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3391675" y="3883350"/>
            <a:ext cx="682139" cy="341070"/>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76">
            <a:extLst>
              <a:ext uri="{FF2B5EF4-FFF2-40B4-BE49-F238E27FC236}">
                <a16:creationId xmlns:a16="http://schemas.microsoft.com/office/drawing/2014/main" id="{1EE41E1C-928D-48D4-AB5E-A3BB6A18BFA8}"/>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2884606" y="3196860"/>
            <a:ext cx="296442" cy="296442"/>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78">
            <a:extLst>
              <a:ext uri="{FF2B5EF4-FFF2-40B4-BE49-F238E27FC236}">
                <a16:creationId xmlns:a16="http://schemas.microsoft.com/office/drawing/2014/main" id="{1EE53CAC-A970-4055-8AAC-D8A4112A2778}"/>
              </a:ext>
            </a:extLst>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3912085" y="3731065"/>
            <a:ext cx="609264" cy="179542"/>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80">
            <a:extLst>
              <a:ext uri="{FF2B5EF4-FFF2-40B4-BE49-F238E27FC236}">
                <a16:creationId xmlns:a16="http://schemas.microsoft.com/office/drawing/2014/main" id="{68AE9D89-93F6-4252-882C-7C9AB4C8CC62}"/>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2753872" y="3818534"/>
            <a:ext cx="557033" cy="128117"/>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48">
            <a:extLst>
              <a:ext uri="{FF2B5EF4-FFF2-40B4-BE49-F238E27FC236}">
                <a16:creationId xmlns:a16="http://schemas.microsoft.com/office/drawing/2014/main" id="{82780A8F-7285-42D5-AA97-AD2A934FE257}"/>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9389753" y="2932378"/>
            <a:ext cx="734075" cy="220761"/>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50">
            <a:extLst>
              <a:ext uri="{FF2B5EF4-FFF2-40B4-BE49-F238E27FC236}">
                <a16:creationId xmlns:a16="http://schemas.microsoft.com/office/drawing/2014/main" id="{52B5F115-E199-48BD-8684-7D0B3DC30895}"/>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8081806" y="2994669"/>
            <a:ext cx="757841" cy="308750"/>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54">
            <a:extLst>
              <a:ext uri="{FF2B5EF4-FFF2-40B4-BE49-F238E27FC236}">
                <a16:creationId xmlns:a16="http://schemas.microsoft.com/office/drawing/2014/main" id="{D3398A33-AAB8-49F2-969C-F76E391BA6A4}"/>
              </a:ext>
            </a:extLst>
          </p:cNvPr>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8212922" y="3320230"/>
            <a:ext cx="942689" cy="187413"/>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56">
            <a:extLst>
              <a:ext uri="{FF2B5EF4-FFF2-40B4-BE49-F238E27FC236}">
                <a16:creationId xmlns:a16="http://schemas.microsoft.com/office/drawing/2014/main" id="{DCF45FA1-B464-4A6E-B5FC-20C051A47F53}"/>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8753998" y="2274614"/>
            <a:ext cx="705330" cy="253550"/>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62">
            <a:extLst>
              <a:ext uri="{FF2B5EF4-FFF2-40B4-BE49-F238E27FC236}">
                <a16:creationId xmlns:a16="http://schemas.microsoft.com/office/drawing/2014/main" id="{949A842B-3077-453B-B537-525D1D483A7F}"/>
              </a:ext>
            </a:extLst>
          </p:cNvPr>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8840676" y="2575495"/>
            <a:ext cx="873295" cy="209286"/>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64">
            <a:extLst>
              <a:ext uri="{FF2B5EF4-FFF2-40B4-BE49-F238E27FC236}">
                <a16:creationId xmlns:a16="http://schemas.microsoft.com/office/drawing/2014/main" id="{F28C55BB-4D2A-4F19-8392-2FE4BE21367E}"/>
              </a:ext>
            </a:extLst>
          </p:cNvPr>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7774952" y="3603906"/>
            <a:ext cx="685399" cy="190919"/>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66">
            <a:extLst>
              <a:ext uri="{FF2B5EF4-FFF2-40B4-BE49-F238E27FC236}">
                <a16:creationId xmlns:a16="http://schemas.microsoft.com/office/drawing/2014/main" id="{7050FEFF-3B84-4ADD-8CBA-CCA06222D3A2}"/>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8639090" y="2876566"/>
            <a:ext cx="891065" cy="174761"/>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68">
            <a:extLst>
              <a:ext uri="{FF2B5EF4-FFF2-40B4-BE49-F238E27FC236}">
                <a16:creationId xmlns:a16="http://schemas.microsoft.com/office/drawing/2014/main" id="{447E6654-A164-4AA7-9CE1-3209389E577C}"/>
              </a:ext>
            </a:extLst>
          </p:cNvPr>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9062645" y="3170088"/>
            <a:ext cx="505372" cy="116537"/>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108">
            <a:extLst>
              <a:ext uri="{FF2B5EF4-FFF2-40B4-BE49-F238E27FC236}">
                <a16:creationId xmlns:a16="http://schemas.microsoft.com/office/drawing/2014/main" id="{1AE2DB48-239A-4CCD-9D6F-4926814B7888}"/>
              </a:ext>
            </a:extLst>
          </p:cNvPr>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rot="-3300000">
            <a:off x="7577775" y="2065093"/>
            <a:ext cx="999041" cy="173746"/>
          </a:xfrm>
          <a:prstGeom prst="rect">
            <a:avLst/>
          </a:prstGeom>
          <a:noFill/>
          <a:extLst>
            <a:ext uri="{909E8E84-426E-40DD-AFC4-6F175D3DCCD1}">
              <a14:hiddenFill xmlns:a14="http://schemas.microsoft.com/office/drawing/2010/main">
                <a:solidFill>
                  <a:srgbClr val="FFFFFF"/>
                </a:solidFill>
              </a14:hiddenFill>
            </a:ext>
          </a:extLst>
        </p:spPr>
      </p:pic>
      <p:sp>
        <p:nvSpPr>
          <p:cNvPr id="574" name="Arc partiel 242">
            <a:extLst>
              <a:ext uri="{FF2B5EF4-FFF2-40B4-BE49-F238E27FC236}">
                <a16:creationId xmlns:a16="http://schemas.microsoft.com/office/drawing/2014/main" id="{5978B7EC-164F-4AF1-BF14-C36C403A8887}"/>
              </a:ext>
            </a:extLst>
          </p:cNvPr>
          <p:cNvSpPr>
            <a:spLocks noChangeAspect="1"/>
          </p:cNvSpPr>
          <p:nvPr/>
        </p:nvSpPr>
        <p:spPr>
          <a:xfrm>
            <a:off x="5472882" y="3875604"/>
            <a:ext cx="2206024" cy="2206025"/>
          </a:xfrm>
          <a:prstGeom prst="pie">
            <a:avLst>
              <a:gd name="adj1" fmla="val 7436527"/>
              <a:gd name="adj2" fmla="val 290966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576" name="Ellipse 240">
            <a:extLst>
              <a:ext uri="{FF2B5EF4-FFF2-40B4-BE49-F238E27FC236}">
                <a16:creationId xmlns:a16="http://schemas.microsoft.com/office/drawing/2014/main" id="{FD9F5155-0791-486E-90EC-628B7AA088DA}"/>
              </a:ext>
            </a:extLst>
          </p:cNvPr>
          <p:cNvSpPr>
            <a:spLocks noChangeAspect="1"/>
          </p:cNvSpPr>
          <p:nvPr/>
        </p:nvSpPr>
        <p:spPr>
          <a:xfrm>
            <a:off x="5764518" y="4157128"/>
            <a:ext cx="1655142" cy="1655143"/>
          </a:xfrm>
          <a:prstGeom prst="ellipse">
            <a:avLst/>
          </a:prstGeom>
          <a:no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577" name="Ellipse 248">
            <a:extLst>
              <a:ext uri="{FF2B5EF4-FFF2-40B4-BE49-F238E27FC236}">
                <a16:creationId xmlns:a16="http://schemas.microsoft.com/office/drawing/2014/main" id="{2B94D899-510C-4BE8-997A-8891F5ADC282}"/>
              </a:ext>
            </a:extLst>
          </p:cNvPr>
          <p:cNvSpPr>
            <a:spLocks noChangeAspect="1"/>
          </p:cNvSpPr>
          <p:nvPr/>
        </p:nvSpPr>
        <p:spPr>
          <a:xfrm>
            <a:off x="6203086" y="4595698"/>
            <a:ext cx="778006" cy="77800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578" name="Ellipse 249">
            <a:extLst>
              <a:ext uri="{FF2B5EF4-FFF2-40B4-BE49-F238E27FC236}">
                <a16:creationId xmlns:a16="http://schemas.microsoft.com/office/drawing/2014/main" id="{F2EE495A-1093-46E1-BD0E-171DD92EBC75}"/>
              </a:ext>
            </a:extLst>
          </p:cNvPr>
          <p:cNvSpPr>
            <a:spLocks noChangeAspect="1"/>
          </p:cNvSpPr>
          <p:nvPr/>
        </p:nvSpPr>
        <p:spPr>
          <a:xfrm>
            <a:off x="5981225" y="4381181"/>
            <a:ext cx="1207037" cy="1207038"/>
          </a:xfrm>
          <a:prstGeom prst="ellipse">
            <a:avLst/>
          </a:pr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pic>
        <p:nvPicPr>
          <p:cNvPr id="579" name="Picture 2" descr="W:\Projets internes\Wavestone\Supports\Logo Wavestone\Logo hors nom+pastille\EXE_NOUVELLE MARQUE - Hors logo+pastille\EXE_NOUVELLE MARQUE\3–LOGOTYPE AVEC MONOGRAMME\4–BUREAUTIQUE–OFFICE USE\W + WAVESTONE–RGB.png">
            <a:extLst>
              <a:ext uri="{FF2B5EF4-FFF2-40B4-BE49-F238E27FC236}">
                <a16:creationId xmlns:a16="http://schemas.microsoft.com/office/drawing/2014/main" id="{77FE3676-E502-404B-A595-90D0A594D9CC}"/>
              </a:ext>
            </a:extLst>
          </p:cNvPr>
          <p:cNvPicPr>
            <a:picLocks noChangeAspect="1" noChangeArrowheads="1"/>
          </p:cNvPicPr>
          <p:nvPr>
            <p:custDataLst>
              <p:tags r:id="rId7"/>
            </p:custDataLst>
          </p:nvPr>
        </p:nvPicPr>
        <p:blipFill rotWithShape="1">
          <a:blip r:embed="rId74" cstate="print">
            <a:extLst>
              <a:ext uri="{BEBA8EAE-BF5A-486C-A8C5-ECC9F3942E4B}">
                <a14:imgProps xmlns:a14="http://schemas.microsoft.com/office/drawing/2010/main">
                  <a14:imgLayer r:embed="rId75">
                    <a14:imgEffect>
                      <a14:brightnessContrast bright="100000"/>
                    </a14:imgEffect>
                  </a14:imgLayer>
                </a14:imgProps>
              </a:ext>
              <a:ext uri="{28A0092B-C50C-407E-A947-70E740481C1C}">
                <a14:useLocalDpi xmlns:a14="http://schemas.microsoft.com/office/drawing/2010/main"/>
              </a:ext>
            </a:extLst>
          </a:blip>
          <a:srcRect/>
          <a:stretch/>
        </p:blipFill>
        <p:spPr bwMode="gray">
          <a:xfrm>
            <a:off x="6306995" y="4809818"/>
            <a:ext cx="556444" cy="38749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que 12" descr="Coq">
            <a:extLst>
              <a:ext uri="{FF2B5EF4-FFF2-40B4-BE49-F238E27FC236}">
                <a16:creationId xmlns:a16="http://schemas.microsoft.com/office/drawing/2014/main" id="{35DB3810-7F32-8919-5DFA-FD47319E0488}"/>
              </a:ext>
            </a:extLst>
          </p:cNvPr>
          <p:cNvPicPr>
            <a:picLocks noChangeAspect="1"/>
          </p:cNvPicPr>
          <p:nvPr/>
        </p:nvPicPr>
        <p:blipFill>
          <a:blip r:embed="rId76" cstate="print">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291226" y="901276"/>
            <a:ext cx="526188" cy="542915"/>
          </a:xfrm>
          <a:prstGeom prst="rect">
            <a:avLst/>
          </a:prstGeom>
        </p:spPr>
      </p:pic>
      <p:pic>
        <p:nvPicPr>
          <p:cNvPr id="42" name="Graphique 41" descr="Panier de course avec un remplissage uni">
            <a:extLst>
              <a:ext uri="{FF2B5EF4-FFF2-40B4-BE49-F238E27FC236}">
                <a16:creationId xmlns:a16="http://schemas.microsoft.com/office/drawing/2014/main" id="{CD71873F-3364-28F5-F016-974963348B0D}"/>
              </a:ext>
            </a:extLst>
          </p:cNvPr>
          <p:cNvPicPr>
            <a:picLocks noChangeAspect="1"/>
          </p:cNvPicPr>
          <p:nvPr/>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rot="3812257">
            <a:off x="10453266" y="3294003"/>
            <a:ext cx="335272" cy="335272"/>
          </a:xfrm>
          <a:prstGeom prst="rect">
            <a:avLst/>
          </a:prstGeom>
        </p:spPr>
      </p:pic>
      <p:pic>
        <p:nvPicPr>
          <p:cNvPr id="43" name="Graphique 42" descr="Bulles avec un remplissage uni">
            <a:extLst>
              <a:ext uri="{FF2B5EF4-FFF2-40B4-BE49-F238E27FC236}">
                <a16:creationId xmlns:a16="http://schemas.microsoft.com/office/drawing/2014/main" id="{23C3E75C-F88A-D7CC-9723-7103AFE44448}"/>
              </a:ext>
            </a:extLst>
          </p:cNvPr>
          <p:cNvPicPr>
            <a:picLocks noChangeAspect="1"/>
          </p:cNvPicPr>
          <p:nvPr/>
        </p:nvPicPr>
        <p:blipFill>
          <a:blip r:embed="rId80" cstate="print">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rot="20583356">
            <a:off x="5397885" y="414141"/>
            <a:ext cx="247766" cy="247766"/>
          </a:xfrm>
          <a:prstGeom prst="rect">
            <a:avLst/>
          </a:prstGeom>
        </p:spPr>
      </p:pic>
      <p:pic>
        <p:nvPicPr>
          <p:cNvPr id="44" name="Graphic 72" descr="Group of people with solid fill">
            <a:extLst>
              <a:ext uri="{FF2B5EF4-FFF2-40B4-BE49-F238E27FC236}">
                <a16:creationId xmlns:a16="http://schemas.microsoft.com/office/drawing/2014/main" id="{C92CEB3B-3C67-E933-2792-1272D57C8616}"/>
              </a:ext>
            </a:extLst>
          </p:cNvPr>
          <p:cNvPicPr>
            <a:picLocks noChangeAspect="1"/>
          </p:cNvPicPr>
          <p:nvPr/>
        </p:nvPicPr>
        <p:blipFill>
          <a:blip r:embed="rId82" cstate="print">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rot="18757549">
            <a:off x="3019373" y="1995719"/>
            <a:ext cx="281888" cy="281888"/>
          </a:xfrm>
          <a:prstGeom prst="rect">
            <a:avLst/>
          </a:prstGeom>
        </p:spPr>
      </p:pic>
      <p:pic>
        <p:nvPicPr>
          <p:cNvPr id="49" name="Graphic 112" descr="Database with solid fill">
            <a:extLst>
              <a:ext uri="{FF2B5EF4-FFF2-40B4-BE49-F238E27FC236}">
                <a16:creationId xmlns:a16="http://schemas.microsoft.com/office/drawing/2014/main" id="{13D7192E-2BA7-176E-0C19-5503A821CDAE}"/>
              </a:ext>
            </a:extLst>
          </p:cNvPr>
          <p:cNvPicPr>
            <a:picLocks noChangeAspect="1"/>
          </p:cNvPicPr>
          <p:nvPr/>
        </p:nvPicPr>
        <p:blipFill>
          <a:blip r:embed="rId84" cstate="print">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rot="16505027">
            <a:off x="1951862" y="4040148"/>
            <a:ext cx="270456" cy="270456"/>
          </a:xfrm>
          <a:prstGeom prst="rect">
            <a:avLst/>
          </a:prstGeom>
        </p:spPr>
      </p:pic>
      <p:pic>
        <p:nvPicPr>
          <p:cNvPr id="50" name="Graphique 49" descr="Chaise de bureau avec un remplissage uni">
            <a:extLst>
              <a:ext uri="{FF2B5EF4-FFF2-40B4-BE49-F238E27FC236}">
                <a16:creationId xmlns:a16="http://schemas.microsoft.com/office/drawing/2014/main" id="{2F4AE549-6D8C-55EC-9AEB-3001486A9AE7}"/>
              </a:ext>
            </a:extLst>
          </p:cNvPr>
          <p:cNvPicPr>
            <a:picLocks noChangeAspect="1"/>
          </p:cNvPicPr>
          <p:nvPr/>
        </p:nvPicPr>
        <p:blipFill>
          <a:blip r:embed="rId86" cstate="print">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rot="1505372">
            <a:off x="8430520" y="940284"/>
            <a:ext cx="272841" cy="272841"/>
          </a:xfrm>
          <a:prstGeom prst="rect">
            <a:avLst/>
          </a:prstGeom>
        </p:spPr>
      </p:pic>
      <p:pic>
        <p:nvPicPr>
          <p:cNvPr id="51" name="Graphic 120" descr="Megaphone1 with solid fill">
            <a:extLst>
              <a:ext uri="{FF2B5EF4-FFF2-40B4-BE49-F238E27FC236}">
                <a16:creationId xmlns:a16="http://schemas.microsoft.com/office/drawing/2014/main" id="{4900AD29-869E-AB9E-EE81-0EE62911774E}"/>
              </a:ext>
            </a:extLst>
          </p:cNvPr>
          <p:cNvPicPr>
            <a:picLocks noChangeAspect="1"/>
          </p:cNvPicPr>
          <p:nvPr/>
        </p:nvPicPr>
        <p:blipFill>
          <a:blip r:embed="rId88" cstate="print">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rot="16978496">
            <a:off x="2304403" y="5425810"/>
            <a:ext cx="311668" cy="311668"/>
          </a:xfrm>
          <a:prstGeom prst="rect">
            <a:avLst/>
          </a:prstGeom>
        </p:spPr>
      </p:pic>
      <p:pic>
        <p:nvPicPr>
          <p:cNvPr id="3" name="Content Placeholder 98369" descr="Logo&#10;&#10;Description automatically generated">
            <a:extLst>
              <a:ext uri="{FF2B5EF4-FFF2-40B4-BE49-F238E27FC236}">
                <a16:creationId xmlns:a16="http://schemas.microsoft.com/office/drawing/2014/main" id="{F31CE5B6-5311-3D9D-C846-A798E5C3E61B}"/>
              </a:ext>
            </a:extLst>
          </p:cNvPr>
          <p:cNvPicPr>
            <a:picLocks noChangeAspect="1"/>
          </p:cNvPicPr>
          <p:nvPr/>
        </p:nvPicPr>
        <p:blipFill rotWithShape="1">
          <a:blip r:embed="rId90" cstate="print">
            <a:extLst>
              <a:ext uri="{28A0092B-C50C-407E-A947-70E740481C1C}">
                <a14:useLocalDpi xmlns:a14="http://schemas.microsoft.com/office/drawing/2010/main" val="0"/>
              </a:ext>
            </a:extLst>
          </a:blip>
          <a:srcRect t="-1" b="34664"/>
          <a:stretch/>
        </p:blipFill>
        <p:spPr>
          <a:xfrm>
            <a:off x="3479372" y="5372541"/>
            <a:ext cx="748499" cy="176411"/>
          </a:xfrm>
          <a:prstGeom prst="rect">
            <a:avLst/>
          </a:prstGeom>
        </p:spPr>
      </p:pic>
      <p:pic>
        <p:nvPicPr>
          <p:cNvPr id="4" name="Picture 3">
            <a:extLst>
              <a:ext uri="{FF2B5EF4-FFF2-40B4-BE49-F238E27FC236}">
                <a16:creationId xmlns:a16="http://schemas.microsoft.com/office/drawing/2014/main" id="{EF740DDF-179B-354E-3C6E-C9EAA1BC8AA0}"/>
              </a:ext>
            </a:extLst>
          </p:cNvPr>
          <p:cNvPicPr>
            <a:picLocks noChangeAspect="1"/>
          </p:cNvPicPr>
          <p:nvPr/>
        </p:nvPicPr>
        <p:blipFill>
          <a:blip r:embed="rId91"/>
          <a:stretch>
            <a:fillRect/>
          </a:stretch>
        </p:blipFill>
        <p:spPr>
          <a:xfrm>
            <a:off x="4717448" y="4794766"/>
            <a:ext cx="693108" cy="693108"/>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AD02DD1A-A7E1-DF8A-FBDE-09FDCDD9ADC1}"/>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6013061" y="2710740"/>
            <a:ext cx="1143364" cy="142314"/>
          </a:xfrm>
          <a:prstGeom prst="rect">
            <a:avLst/>
          </a:prstGeom>
        </p:spPr>
      </p:pic>
      <p:sp>
        <p:nvSpPr>
          <p:cNvPr id="8" name="ZoneTexte 253">
            <a:extLst>
              <a:ext uri="{FF2B5EF4-FFF2-40B4-BE49-F238E27FC236}">
                <a16:creationId xmlns:a16="http://schemas.microsoft.com/office/drawing/2014/main" id="{53327CF7-4FCC-7376-66D0-57B00A0FDFDA}"/>
              </a:ext>
            </a:extLst>
          </p:cNvPr>
          <p:cNvSpPr txBox="1"/>
          <p:nvPr/>
        </p:nvSpPr>
        <p:spPr>
          <a:xfrm>
            <a:off x="702476" y="918606"/>
            <a:ext cx="3465986" cy="301621"/>
          </a:xfrm>
          <a:prstGeom prst="rect">
            <a:avLst/>
          </a:prstGeom>
          <a:noFill/>
        </p:spPr>
        <p:txBody>
          <a:bodyPr wrap="none" lIns="108000" rIns="108000" rtlCol="0" anchor="t">
            <a:spAutoFit/>
          </a:bodyPr>
          <a:lstStyle/>
          <a:p>
            <a:pPr algn="ctr">
              <a:lnSpc>
                <a:spcPts val="1600"/>
              </a:lnSpc>
              <a:defRPr/>
            </a:pPr>
            <a:r>
              <a:rPr lang="en-GB" dirty="0">
                <a:solidFill>
                  <a:srgbClr val="503078"/>
                </a:solidFill>
                <a:latin typeface="Gotham Bold"/>
              </a:rPr>
              <a:t>SaaS GreenTech </a:t>
            </a:r>
            <a:r>
              <a:rPr lang="en-GB" dirty="0">
                <a:solidFill>
                  <a:srgbClr val="503078"/>
                </a:solidFill>
                <a:latin typeface="Gotham Medium" pitchFamily="50" charset="0"/>
                <a:cs typeface="Gotham Medium" pitchFamily="50" charset="0"/>
              </a:rPr>
              <a:t>radar  </a:t>
            </a:r>
            <a:r>
              <a:rPr lang="en-GB" dirty="0">
                <a:solidFill>
                  <a:srgbClr val="503078"/>
                </a:solidFill>
                <a:latin typeface="Gotham Bold"/>
              </a:rPr>
              <a:t>        </a:t>
            </a:r>
          </a:p>
        </p:txBody>
      </p:sp>
      <p:sp>
        <p:nvSpPr>
          <p:cNvPr id="2" name="Rectangle 1">
            <a:extLst>
              <a:ext uri="{FF2B5EF4-FFF2-40B4-BE49-F238E27FC236}">
                <a16:creationId xmlns:a16="http://schemas.microsoft.com/office/drawing/2014/main" id="{416D4D24-95A5-E8BC-1A86-82276B624F4E}"/>
              </a:ext>
            </a:extLst>
          </p:cNvPr>
          <p:cNvSpPr>
            <a:spLocks/>
          </p:cNvSpPr>
          <p:nvPr/>
        </p:nvSpPr>
        <p:spPr>
          <a:xfrm>
            <a:off x="10134601" y="6612746"/>
            <a:ext cx="1013040" cy="262095"/>
          </a:xfrm>
          <a:prstGeom prst="rect">
            <a:avLst/>
          </a:prstGeom>
          <a:solidFill>
            <a:schemeClr val="bg1"/>
          </a:solidFill>
        </p:spPr>
        <p:txBody>
          <a:bodyPr wrap="square" lIns="0" tIns="0" rIns="0" bIns="122400" anchor="t">
            <a:spAutoFit/>
          </a:bodyPr>
          <a:lstStyle/>
          <a:p>
            <a:pPr lvl="0" algn="r">
              <a:spcBef>
                <a:spcPts val="400"/>
              </a:spcBef>
              <a:buClr>
                <a:srgbClr val="660066"/>
              </a:buClr>
            </a:pPr>
            <a:r>
              <a:rPr lang="en-GB" sz="900" noProof="0" dirty="0">
                <a:solidFill>
                  <a:schemeClr val="bg2"/>
                </a:solidFill>
                <a:latin typeface="Tahoma" panose="020B0604030504040204" pitchFamily="34" charset="0"/>
                <a:ea typeface="Tahoma" panose="020B0604030504040204" pitchFamily="34" charset="0"/>
                <a:cs typeface="Tahoma" panose="020B0604030504040204" pitchFamily="34" charset="0"/>
              </a:rPr>
              <a:t>Wavestone © 2023</a:t>
            </a:r>
          </a:p>
        </p:txBody>
      </p:sp>
      <p:sp>
        <p:nvSpPr>
          <p:cNvPr id="7" name="Espace réservé du texte 2">
            <a:extLst>
              <a:ext uri="{FF2B5EF4-FFF2-40B4-BE49-F238E27FC236}">
                <a16:creationId xmlns:a16="http://schemas.microsoft.com/office/drawing/2014/main" id="{540C47F4-CFE9-C889-89D6-74D27EB78225}"/>
              </a:ext>
            </a:extLst>
          </p:cNvPr>
          <p:cNvSpPr txBox="1">
            <a:spLocks/>
          </p:cNvSpPr>
          <p:nvPr/>
        </p:nvSpPr>
        <p:spPr>
          <a:xfrm>
            <a:off x="425354" y="144314"/>
            <a:ext cx="11342769" cy="260350"/>
          </a:xfrm>
          <a:prstGeom prst="rect">
            <a:avLst/>
          </a:prstGeom>
        </p:spPr>
        <p:txBody>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400" cap="small" spc="300" dirty="0">
                <a:solidFill>
                  <a:srgbClr val="21A6A6"/>
                </a:solidFill>
                <a:latin typeface="Gotham Book" pitchFamily="50" charset="0"/>
                <a:cs typeface="Gotham Book" pitchFamily="50" charset="0"/>
              </a:rPr>
              <a:t>Radar presentation</a:t>
            </a:r>
          </a:p>
        </p:txBody>
      </p:sp>
    </p:spTree>
    <p:extLst>
      <p:ext uri="{BB962C8B-B14F-4D97-AF65-F5344CB8AC3E}">
        <p14:creationId xmlns:p14="http://schemas.microsoft.com/office/powerpoint/2010/main" val="247225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F68DF88-A1BD-4B43-9FAD-2CD7E6C808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397"/>
          <a:stretch/>
        </p:blipFill>
        <p:spPr>
          <a:xfrm>
            <a:off x="16043" y="12030"/>
            <a:ext cx="4876800" cy="6833937"/>
          </a:xfrm>
          <a:prstGeom prst="rect">
            <a:avLst/>
          </a:prstGeom>
        </p:spPr>
      </p:pic>
      <p:sp>
        <p:nvSpPr>
          <p:cNvPr id="13" name="Rectangle 12">
            <a:extLst>
              <a:ext uri="{FF2B5EF4-FFF2-40B4-BE49-F238E27FC236}">
                <a16:creationId xmlns:a16="http://schemas.microsoft.com/office/drawing/2014/main" id="{87D1EAA8-45F8-4AFC-8584-9AB799140622}"/>
              </a:ext>
            </a:extLst>
          </p:cNvPr>
          <p:cNvSpPr>
            <a:spLocks/>
          </p:cNvSpPr>
          <p:nvPr/>
        </p:nvSpPr>
        <p:spPr>
          <a:xfrm rot="10800000">
            <a:off x="-2" y="0"/>
            <a:ext cx="4892843" cy="6845968"/>
          </a:xfrm>
          <a:prstGeom prst="rect">
            <a:avLst/>
          </a:prstGeom>
          <a:gradFill>
            <a:gsLst>
              <a:gs pos="32000">
                <a:schemeClr val="bg2">
                  <a:alpha val="50000"/>
                </a:schemeClr>
              </a:gs>
              <a:gs pos="90000">
                <a:srgbClr val="503078">
                  <a:alpha val="99000"/>
                </a:srgbClr>
              </a:gs>
              <a:gs pos="50000">
                <a:srgbClr val="503078">
                  <a:alpha val="68000"/>
                </a:srgbClr>
              </a:gs>
              <a:gs pos="68000">
                <a:srgbClr val="503078">
                  <a:alpha val="85000"/>
                </a:srgbClr>
              </a:gs>
              <a:gs pos="80000">
                <a:srgbClr val="503078">
                  <a:alpha val="98000"/>
                </a:srgbClr>
              </a:gs>
              <a:gs pos="100000">
                <a:schemeClr val="bg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4" name="Rectangle 3">
            <a:extLst>
              <a:ext uri="{FF2B5EF4-FFF2-40B4-BE49-F238E27FC236}">
                <a16:creationId xmlns:a16="http://schemas.microsoft.com/office/drawing/2014/main" id="{FF98BA66-669C-A935-2608-1279BDD9ECAA}"/>
              </a:ext>
            </a:extLst>
          </p:cNvPr>
          <p:cNvSpPr>
            <a:spLocks/>
          </p:cNvSpPr>
          <p:nvPr/>
        </p:nvSpPr>
        <p:spPr>
          <a:xfrm>
            <a:off x="778094" y="803388"/>
            <a:ext cx="1712188" cy="465640"/>
          </a:xfrm>
          <a:prstGeom prst="rect">
            <a:avLst/>
          </a:prstGeom>
          <a:solidFill>
            <a:schemeClr val="bg1">
              <a:lumMod val="100000"/>
            </a:schemeClr>
          </a:solidFill>
        </p:spPr>
        <p:txBody>
          <a:bodyPr wrap="square">
            <a:spAutoFit/>
          </a:bodyPr>
          <a:lstStyle/>
          <a:p>
            <a:pPr lvl="0" fontAlgn="base"/>
            <a:r>
              <a:rPr lang="en-GB" sz="2426" spc="-182" dirty="0">
                <a:solidFill>
                  <a:schemeClr val="bg2">
                    <a:lumMod val="100000"/>
                  </a:schemeClr>
                </a:solidFill>
                <a:latin typeface="Gotham Bold" panose="02000803030000020004" pitchFamily="2" charset="0"/>
                <a:cs typeface="Gotham Book" pitchFamily="50" charset="0"/>
              </a:rPr>
              <a:t>Authors</a:t>
            </a:r>
          </a:p>
        </p:txBody>
      </p:sp>
      <p:sp>
        <p:nvSpPr>
          <p:cNvPr id="20" name="ZoneTexte 19">
            <a:extLst>
              <a:ext uri="{FF2B5EF4-FFF2-40B4-BE49-F238E27FC236}">
                <a16:creationId xmlns:a16="http://schemas.microsoft.com/office/drawing/2014/main" id="{1F93D751-CF74-5ABB-1988-1DEEA30F9E34}"/>
              </a:ext>
            </a:extLst>
          </p:cNvPr>
          <p:cNvSpPr txBox="1">
            <a:spLocks/>
          </p:cNvSpPr>
          <p:nvPr/>
        </p:nvSpPr>
        <p:spPr>
          <a:xfrm>
            <a:off x="6119376" y="4064492"/>
            <a:ext cx="5434071" cy="1819857"/>
          </a:xfrm>
          <a:prstGeom prst="rect">
            <a:avLst/>
          </a:prstGeom>
          <a:noFill/>
        </p:spPr>
        <p:txBody>
          <a:bodyPr wrap="square" lIns="65491" rIns="65491" rtlCol="0">
            <a:spAutoFit/>
          </a:bodyPr>
          <a:lstStyle/>
          <a:p>
            <a:pPr algn="just" fontAlgn="base"/>
            <a:r>
              <a:rPr lang="en-GB" sz="2426" spc="-182" dirty="0">
                <a:solidFill>
                  <a:srgbClr val="00E6B9"/>
                </a:solidFill>
                <a:latin typeface="Gotham Bold" panose="02000803030000020004" pitchFamily="2" charset="0"/>
                <a:cs typeface="Gotham Book" pitchFamily="50" charset="0"/>
              </a:rPr>
              <a:t>Acknowledgements</a:t>
            </a:r>
          </a:p>
          <a:p>
            <a:pPr algn="just" fontAlgn="base"/>
            <a:endParaRPr lang="en-GB" sz="1100" dirty="0">
              <a:solidFill>
                <a:schemeClr val="bg1"/>
              </a:solidFill>
            </a:endParaRPr>
          </a:p>
          <a:p>
            <a:pPr algn="just"/>
            <a:r>
              <a:rPr lang="en-GB" sz="1100" dirty="0">
                <a:solidFill>
                  <a:schemeClr val="bg1"/>
                </a:solidFill>
              </a:rPr>
              <a:t>We would like to express our sincere gratitude to all those who contributed to the creation of this overview of digital solutions for ecological transition for professionals. Your commitment, expertise, and enthusiasm have provided us with valuable insights into the positioning and sustainable practices implemented by industry players. Your contribution has been essential in creating a valuable tool for those who seek to take concrete action for a more sustainable future for their clients.</a:t>
            </a:r>
            <a:endParaRPr lang="fr-FR" sz="1100" dirty="0">
              <a:solidFill>
                <a:schemeClr val="bg1"/>
              </a:solidFill>
            </a:endParaRPr>
          </a:p>
        </p:txBody>
      </p:sp>
      <p:grpSp>
        <p:nvGrpSpPr>
          <p:cNvPr id="2" name="Groupe 1">
            <a:extLst>
              <a:ext uri="{FF2B5EF4-FFF2-40B4-BE49-F238E27FC236}">
                <a16:creationId xmlns:a16="http://schemas.microsoft.com/office/drawing/2014/main" id="{F511B540-14D5-F4D8-DBF7-0B66B9A35A9C}"/>
              </a:ext>
            </a:extLst>
          </p:cNvPr>
          <p:cNvGrpSpPr/>
          <p:nvPr/>
        </p:nvGrpSpPr>
        <p:grpSpPr>
          <a:xfrm>
            <a:off x="778093" y="1405555"/>
            <a:ext cx="4508991" cy="738664"/>
            <a:chOff x="469983" y="1405555"/>
            <a:chExt cx="4508991" cy="738664"/>
          </a:xfrm>
        </p:grpSpPr>
        <p:sp>
          <p:nvSpPr>
            <p:cNvPr id="6" name="object 4">
              <a:extLst>
                <a:ext uri="{FF2B5EF4-FFF2-40B4-BE49-F238E27FC236}">
                  <a16:creationId xmlns:a16="http://schemas.microsoft.com/office/drawing/2014/main" id="{96DCE0DF-3A50-E238-F581-D62AD12B09A6}"/>
                </a:ext>
              </a:extLst>
            </p:cNvPr>
            <p:cNvSpPr>
              <a:spLocks noChangeAspect="1"/>
            </p:cNvSpPr>
            <p:nvPr/>
          </p:nvSpPr>
          <p:spPr>
            <a:xfrm flipH="1">
              <a:off x="469983" y="1411825"/>
              <a:ext cx="735625" cy="726124"/>
            </a:xfrm>
            <a:prstGeom prst="rect">
              <a:avLst/>
            </a:prstGeom>
            <a:blipFill>
              <a:blip r:embed="rId3" cstate="print"/>
              <a:stretch>
                <a:fillRect/>
              </a:stretch>
            </a:blipFill>
          </p:spPr>
          <p:txBody>
            <a:bodyPr wrap="square" lIns="0" tIns="0" rIns="0" bIns="0" rtlCol="0"/>
            <a:lstStyle/>
            <a:p>
              <a:endParaRPr sz="1092" dirty="0"/>
            </a:p>
          </p:txBody>
        </p:sp>
        <p:sp>
          <p:nvSpPr>
            <p:cNvPr id="9" name="ZoneTexte 7">
              <a:extLst>
                <a:ext uri="{FF2B5EF4-FFF2-40B4-BE49-F238E27FC236}">
                  <a16:creationId xmlns:a16="http://schemas.microsoft.com/office/drawing/2014/main" id="{528A8E5C-EF2B-6727-6AE7-73559C81A943}"/>
                </a:ext>
              </a:extLst>
            </p:cNvPr>
            <p:cNvSpPr txBox="1">
              <a:spLocks/>
            </p:cNvSpPr>
            <p:nvPr/>
          </p:nvSpPr>
          <p:spPr>
            <a:xfrm>
              <a:off x="1471102" y="1405555"/>
              <a:ext cx="3507872" cy="738664"/>
            </a:xfrm>
            <a:prstGeom prst="rect">
              <a:avLst/>
            </a:prstGeom>
            <a:noFill/>
          </p:spPr>
          <p:txBody>
            <a:bodyPr wrap="square" lIns="108000" rIns="108000" rtlCol="0">
              <a:spAutoFit/>
            </a:bodyPr>
            <a:lstStyle/>
            <a:p>
              <a:r>
                <a:rPr lang="en-GB" sz="1400" dirty="0">
                  <a:solidFill>
                    <a:schemeClr val="accent3"/>
                  </a:solidFill>
                  <a:latin typeface="Gotham Bold" panose="02000803030000020004" pitchFamily="2" charset="0"/>
                  <a:cs typeface="Gotham Book" pitchFamily="50" charset="0"/>
                </a:rPr>
                <a:t>Haithem ALOUI</a:t>
              </a:r>
            </a:p>
            <a:p>
              <a:r>
                <a:rPr lang="en-GB" sz="1400" dirty="0">
                  <a:solidFill>
                    <a:schemeClr val="bg1"/>
                  </a:solidFill>
                  <a:latin typeface="Gotham Book" pitchFamily="50" charset="0"/>
                  <a:cs typeface="Gotham Book" pitchFamily="50" charset="0"/>
                </a:rPr>
                <a:t>Consultant Financial Services</a:t>
              </a:r>
            </a:p>
            <a:p>
              <a:r>
                <a:rPr lang="en-GB" sz="1400" i="1" dirty="0">
                  <a:solidFill>
                    <a:schemeClr val="bg1"/>
                  </a:solidFill>
                  <a:latin typeface="Gotham Book" pitchFamily="50" charset="0"/>
                  <a:cs typeface="Gotham Book" pitchFamily="50" charset="0"/>
                </a:rPr>
                <a:t>haithem.aloui@wavestone.com</a:t>
              </a:r>
            </a:p>
          </p:txBody>
        </p:sp>
        <p:sp>
          <p:nvSpPr>
            <p:cNvPr id="21" name="Ellipse 20">
              <a:extLst>
                <a:ext uri="{FF2B5EF4-FFF2-40B4-BE49-F238E27FC236}">
                  <a16:creationId xmlns:a16="http://schemas.microsoft.com/office/drawing/2014/main" id="{2C62BB53-9941-4EED-75EB-2295D1FA3B30}"/>
                </a:ext>
              </a:extLst>
            </p:cNvPr>
            <p:cNvSpPr>
              <a:spLocks/>
            </p:cNvSpPr>
            <p:nvPr/>
          </p:nvSpPr>
          <p:spPr>
            <a:xfrm>
              <a:off x="514094" y="1447677"/>
              <a:ext cx="652784" cy="65442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endParaRPr lang="fr-FR" dirty="0">
                <a:solidFill>
                  <a:schemeClr val="bg2"/>
                </a:solidFill>
                <a:ea typeface="+mj-ea"/>
                <a:cs typeface="+mj-cs"/>
              </a:endParaRPr>
            </a:p>
          </p:txBody>
        </p:sp>
      </p:grpSp>
      <p:grpSp>
        <p:nvGrpSpPr>
          <p:cNvPr id="5" name="Groupe 4">
            <a:extLst>
              <a:ext uri="{FF2B5EF4-FFF2-40B4-BE49-F238E27FC236}">
                <a16:creationId xmlns:a16="http://schemas.microsoft.com/office/drawing/2014/main" id="{0D46FD2B-24F5-579B-1E1A-9674B6F0650C}"/>
              </a:ext>
            </a:extLst>
          </p:cNvPr>
          <p:cNvGrpSpPr/>
          <p:nvPr/>
        </p:nvGrpSpPr>
        <p:grpSpPr>
          <a:xfrm>
            <a:off x="778093" y="2384474"/>
            <a:ext cx="4508991" cy="738664"/>
            <a:chOff x="469983" y="2167679"/>
            <a:chExt cx="4508991" cy="738664"/>
          </a:xfrm>
        </p:grpSpPr>
        <p:sp>
          <p:nvSpPr>
            <p:cNvPr id="41" name="object 4">
              <a:extLst>
                <a:ext uri="{FF2B5EF4-FFF2-40B4-BE49-F238E27FC236}">
                  <a16:creationId xmlns:a16="http://schemas.microsoft.com/office/drawing/2014/main" id="{6AF7E841-37CB-ACA1-B709-F45A03E7A835}"/>
                </a:ext>
              </a:extLst>
            </p:cNvPr>
            <p:cNvSpPr>
              <a:spLocks noChangeAspect="1"/>
            </p:cNvSpPr>
            <p:nvPr/>
          </p:nvSpPr>
          <p:spPr>
            <a:xfrm flipH="1">
              <a:off x="469983" y="2173949"/>
              <a:ext cx="735625" cy="726124"/>
            </a:xfrm>
            <a:prstGeom prst="rect">
              <a:avLst/>
            </a:prstGeom>
            <a:blipFill>
              <a:blip r:embed="rId3" cstate="print"/>
              <a:stretch>
                <a:fillRect/>
              </a:stretch>
            </a:blipFill>
          </p:spPr>
          <p:txBody>
            <a:bodyPr wrap="square" lIns="0" tIns="0" rIns="0" bIns="0" rtlCol="0"/>
            <a:lstStyle/>
            <a:p>
              <a:endParaRPr sz="1092" dirty="0"/>
            </a:p>
          </p:txBody>
        </p:sp>
        <p:sp>
          <p:nvSpPr>
            <p:cNvPr id="42" name="ZoneTexte 7">
              <a:extLst>
                <a:ext uri="{FF2B5EF4-FFF2-40B4-BE49-F238E27FC236}">
                  <a16:creationId xmlns:a16="http://schemas.microsoft.com/office/drawing/2014/main" id="{B2B8F792-86E2-479D-B30F-B83594548BAF}"/>
                </a:ext>
              </a:extLst>
            </p:cNvPr>
            <p:cNvSpPr txBox="1">
              <a:spLocks/>
            </p:cNvSpPr>
            <p:nvPr/>
          </p:nvSpPr>
          <p:spPr>
            <a:xfrm>
              <a:off x="1471102" y="2167679"/>
              <a:ext cx="3507872" cy="738664"/>
            </a:xfrm>
            <a:prstGeom prst="rect">
              <a:avLst/>
            </a:prstGeom>
            <a:noFill/>
          </p:spPr>
          <p:txBody>
            <a:bodyPr wrap="square" lIns="108000" rIns="108000" rtlCol="0">
              <a:spAutoFit/>
            </a:bodyPr>
            <a:lstStyle/>
            <a:p>
              <a:r>
                <a:rPr lang="en-GB" sz="1400" dirty="0">
                  <a:solidFill>
                    <a:schemeClr val="accent3"/>
                  </a:solidFill>
                  <a:latin typeface="Gotham Bold" panose="02000803030000020004" pitchFamily="2" charset="0"/>
                  <a:cs typeface="Gotham Book" pitchFamily="50" charset="0"/>
                </a:rPr>
                <a:t>Omar AOUAD-SAOUD</a:t>
              </a:r>
            </a:p>
            <a:p>
              <a:r>
                <a:rPr lang="en-GB" sz="1400" dirty="0">
                  <a:solidFill>
                    <a:schemeClr val="bg1"/>
                  </a:solidFill>
                  <a:latin typeface="Gotham Book" pitchFamily="50" charset="0"/>
                  <a:cs typeface="Gotham Book" pitchFamily="50" charset="0"/>
                </a:rPr>
                <a:t>Senior Consultant Financial Services</a:t>
              </a:r>
            </a:p>
            <a:p>
              <a:r>
                <a:rPr lang="en-GB" sz="1400" i="1" dirty="0">
                  <a:solidFill>
                    <a:schemeClr val="bg1"/>
                  </a:solidFill>
                  <a:latin typeface="Gotham Book" pitchFamily="50" charset="0"/>
                  <a:cs typeface="Gotham Book" pitchFamily="50" charset="0"/>
                </a:rPr>
                <a:t>omar.aouad-saoud@wavestone.com</a:t>
              </a:r>
            </a:p>
          </p:txBody>
        </p:sp>
        <p:sp>
          <p:nvSpPr>
            <p:cNvPr id="43" name="Ellipse 42">
              <a:extLst>
                <a:ext uri="{FF2B5EF4-FFF2-40B4-BE49-F238E27FC236}">
                  <a16:creationId xmlns:a16="http://schemas.microsoft.com/office/drawing/2014/main" id="{643A36A3-8013-AD1B-F8A4-6C4B628F020B}"/>
                </a:ext>
              </a:extLst>
            </p:cNvPr>
            <p:cNvSpPr>
              <a:spLocks/>
            </p:cNvSpPr>
            <p:nvPr/>
          </p:nvSpPr>
          <p:spPr>
            <a:xfrm>
              <a:off x="514094" y="2209801"/>
              <a:ext cx="652784" cy="65442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endParaRPr lang="fr-FR" dirty="0">
                <a:solidFill>
                  <a:schemeClr val="bg2"/>
                </a:solidFill>
                <a:ea typeface="+mj-ea"/>
                <a:cs typeface="+mj-cs"/>
              </a:endParaRPr>
            </a:p>
          </p:txBody>
        </p:sp>
      </p:grpSp>
      <p:grpSp>
        <p:nvGrpSpPr>
          <p:cNvPr id="11" name="Groupe 10">
            <a:extLst>
              <a:ext uri="{FF2B5EF4-FFF2-40B4-BE49-F238E27FC236}">
                <a16:creationId xmlns:a16="http://schemas.microsoft.com/office/drawing/2014/main" id="{AE272B76-4E63-D906-B42E-3D32B9C69989}"/>
              </a:ext>
            </a:extLst>
          </p:cNvPr>
          <p:cNvGrpSpPr/>
          <p:nvPr/>
        </p:nvGrpSpPr>
        <p:grpSpPr>
          <a:xfrm>
            <a:off x="778093" y="3363393"/>
            <a:ext cx="4508991" cy="738664"/>
            <a:chOff x="469983" y="2929803"/>
            <a:chExt cx="4508991" cy="738664"/>
          </a:xfrm>
        </p:grpSpPr>
        <p:sp>
          <p:nvSpPr>
            <p:cNvPr id="45" name="object 4">
              <a:extLst>
                <a:ext uri="{FF2B5EF4-FFF2-40B4-BE49-F238E27FC236}">
                  <a16:creationId xmlns:a16="http://schemas.microsoft.com/office/drawing/2014/main" id="{6057DCAF-078A-0CB0-84B5-04A1B2757340}"/>
                </a:ext>
              </a:extLst>
            </p:cNvPr>
            <p:cNvSpPr>
              <a:spLocks noChangeAspect="1"/>
            </p:cNvSpPr>
            <p:nvPr/>
          </p:nvSpPr>
          <p:spPr>
            <a:xfrm flipH="1">
              <a:off x="469983" y="2936073"/>
              <a:ext cx="735625" cy="726124"/>
            </a:xfrm>
            <a:prstGeom prst="rect">
              <a:avLst/>
            </a:prstGeom>
            <a:blipFill>
              <a:blip r:embed="rId3" cstate="print"/>
              <a:stretch>
                <a:fillRect/>
              </a:stretch>
            </a:blipFill>
          </p:spPr>
          <p:txBody>
            <a:bodyPr wrap="square" lIns="0" tIns="0" rIns="0" bIns="0" rtlCol="0"/>
            <a:lstStyle/>
            <a:p>
              <a:endParaRPr sz="1092" dirty="0"/>
            </a:p>
          </p:txBody>
        </p:sp>
        <p:sp>
          <p:nvSpPr>
            <p:cNvPr id="46" name="ZoneTexte 7">
              <a:extLst>
                <a:ext uri="{FF2B5EF4-FFF2-40B4-BE49-F238E27FC236}">
                  <a16:creationId xmlns:a16="http://schemas.microsoft.com/office/drawing/2014/main" id="{9374FA9F-B705-38F7-1C12-B0F81775AE2A}"/>
                </a:ext>
              </a:extLst>
            </p:cNvPr>
            <p:cNvSpPr txBox="1">
              <a:spLocks/>
            </p:cNvSpPr>
            <p:nvPr/>
          </p:nvSpPr>
          <p:spPr>
            <a:xfrm>
              <a:off x="1471102" y="2929803"/>
              <a:ext cx="3507872" cy="738664"/>
            </a:xfrm>
            <a:prstGeom prst="rect">
              <a:avLst/>
            </a:prstGeom>
            <a:noFill/>
          </p:spPr>
          <p:txBody>
            <a:bodyPr wrap="square" lIns="108000" rIns="108000" rtlCol="0">
              <a:spAutoFit/>
            </a:bodyPr>
            <a:lstStyle/>
            <a:p>
              <a:r>
                <a:rPr lang="en-GB" sz="1400" dirty="0">
                  <a:solidFill>
                    <a:schemeClr val="accent3"/>
                  </a:solidFill>
                  <a:latin typeface="Gotham Bold" panose="02000803030000020004" pitchFamily="2" charset="0"/>
                  <a:cs typeface="Gotham Book" pitchFamily="50" charset="0"/>
                </a:rPr>
                <a:t>Zoé DUARTE</a:t>
              </a:r>
            </a:p>
            <a:p>
              <a:r>
                <a:rPr lang="en-GB" sz="1400" dirty="0">
                  <a:solidFill>
                    <a:schemeClr val="bg1"/>
                  </a:solidFill>
                  <a:latin typeface="Gotham Book" pitchFamily="50" charset="0"/>
                  <a:cs typeface="Gotham Book" pitchFamily="50" charset="0"/>
                </a:rPr>
                <a:t>Consultant Financial Services</a:t>
              </a:r>
            </a:p>
            <a:p>
              <a:r>
                <a:rPr lang="en-GB" sz="1400" i="1" dirty="0">
                  <a:solidFill>
                    <a:schemeClr val="bg1"/>
                  </a:solidFill>
                  <a:latin typeface="Gotham Book" pitchFamily="50" charset="0"/>
                  <a:cs typeface="Gotham Book" pitchFamily="50" charset="0"/>
                </a:rPr>
                <a:t>zoe.duarte@wavestone.com</a:t>
              </a:r>
            </a:p>
          </p:txBody>
        </p:sp>
        <p:sp>
          <p:nvSpPr>
            <p:cNvPr id="47" name="Ellipse 46">
              <a:extLst>
                <a:ext uri="{FF2B5EF4-FFF2-40B4-BE49-F238E27FC236}">
                  <a16:creationId xmlns:a16="http://schemas.microsoft.com/office/drawing/2014/main" id="{6F777392-C6E4-82E6-68B3-D74F288DC349}"/>
                </a:ext>
              </a:extLst>
            </p:cNvPr>
            <p:cNvSpPr>
              <a:spLocks/>
            </p:cNvSpPr>
            <p:nvPr/>
          </p:nvSpPr>
          <p:spPr>
            <a:xfrm>
              <a:off x="514094" y="2971925"/>
              <a:ext cx="652784" cy="65442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endParaRPr lang="fr-FR" dirty="0">
                <a:solidFill>
                  <a:schemeClr val="bg2"/>
                </a:solidFill>
                <a:ea typeface="+mj-ea"/>
                <a:cs typeface="+mj-cs"/>
              </a:endParaRPr>
            </a:p>
          </p:txBody>
        </p:sp>
      </p:grpSp>
      <p:grpSp>
        <p:nvGrpSpPr>
          <p:cNvPr id="14" name="Groupe 13">
            <a:extLst>
              <a:ext uri="{FF2B5EF4-FFF2-40B4-BE49-F238E27FC236}">
                <a16:creationId xmlns:a16="http://schemas.microsoft.com/office/drawing/2014/main" id="{84287AB4-EA19-8BFD-7FF5-A7EEB19FA112}"/>
              </a:ext>
            </a:extLst>
          </p:cNvPr>
          <p:cNvGrpSpPr/>
          <p:nvPr/>
        </p:nvGrpSpPr>
        <p:grpSpPr>
          <a:xfrm>
            <a:off x="778093" y="4342312"/>
            <a:ext cx="4508991" cy="738664"/>
            <a:chOff x="469983" y="4454051"/>
            <a:chExt cx="4508991" cy="738664"/>
          </a:xfrm>
        </p:grpSpPr>
        <p:sp>
          <p:nvSpPr>
            <p:cNvPr id="49" name="object 4">
              <a:extLst>
                <a:ext uri="{FF2B5EF4-FFF2-40B4-BE49-F238E27FC236}">
                  <a16:creationId xmlns:a16="http://schemas.microsoft.com/office/drawing/2014/main" id="{534779A6-7D4D-1A71-E45A-A17342D9D2CC}"/>
                </a:ext>
              </a:extLst>
            </p:cNvPr>
            <p:cNvSpPr>
              <a:spLocks noChangeAspect="1"/>
            </p:cNvSpPr>
            <p:nvPr/>
          </p:nvSpPr>
          <p:spPr>
            <a:xfrm flipH="1">
              <a:off x="469983" y="4460321"/>
              <a:ext cx="735625" cy="726124"/>
            </a:xfrm>
            <a:prstGeom prst="rect">
              <a:avLst/>
            </a:prstGeom>
            <a:blipFill>
              <a:blip r:embed="rId3" cstate="print"/>
              <a:stretch>
                <a:fillRect/>
              </a:stretch>
            </a:blipFill>
          </p:spPr>
          <p:txBody>
            <a:bodyPr wrap="square" lIns="0" tIns="0" rIns="0" bIns="0" rtlCol="0"/>
            <a:lstStyle/>
            <a:p>
              <a:endParaRPr sz="1092" dirty="0"/>
            </a:p>
          </p:txBody>
        </p:sp>
        <p:sp>
          <p:nvSpPr>
            <p:cNvPr id="50" name="ZoneTexte 7">
              <a:extLst>
                <a:ext uri="{FF2B5EF4-FFF2-40B4-BE49-F238E27FC236}">
                  <a16:creationId xmlns:a16="http://schemas.microsoft.com/office/drawing/2014/main" id="{E737E160-A500-FA7E-6F28-EB055E6CDA66}"/>
                </a:ext>
              </a:extLst>
            </p:cNvPr>
            <p:cNvSpPr txBox="1">
              <a:spLocks/>
            </p:cNvSpPr>
            <p:nvPr/>
          </p:nvSpPr>
          <p:spPr>
            <a:xfrm>
              <a:off x="1471102" y="4454051"/>
              <a:ext cx="3507872" cy="738664"/>
            </a:xfrm>
            <a:prstGeom prst="rect">
              <a:avLst/>
            </a:prstGeom>
            <a:noFill/>
          </p:spPr>
          <p:txBody>
            <a:bodyPr wrap="square" lIns="108000" rIns="108000" rtlCol="0">
              <a:spAutoFit/>
            </a:bodyPr>
            <a:lstStyle/>
            <a:p>
              <a:r>
                <a:rPr lang="en-GB" sz="1400" dirty="0">
                  <a:solidFill>
                    <a:schemeClr val="accent3"/>
                  </a:solidFill>
                  <a:latin typeface="Gotham Bold" panose="02000803030000020004" pitchFamily="2" charset="0"/>
                  <a:cs typeface="Gotham Book" pitchFamily="50" charset="0"/>
                </a:rPr>
                <a:t>Irene ROVATTI</a:t>
              </a:r>
            </a:p>
            <a:p>
              <a:r>
                <a:rPr lang="en-GB" sz="1400" dirty="0">
                  <a:solidFill>
                    <a:schemeClr val="bg1"/>
                  </a:solidFill>
                  <a:latin typeface="Gotham Book" pitchFamily="50" charset="0"/>
                  <a:cs typeface="Gotham Book" pitchFamily="50" charset="0"/>
                </a:rPr>
                <a:t>Analyst Financial Services</a:t>
              </a:r>
            </a:p>
            <a:p>
              <a:r>
                <a:rPr lang="en-GB" sz="1400" i="1" dirty="0">
                  <a:solidFill>
                    <a:schemeClr val="bg1"/>
                  </a:solidFill>
                  <a:latin typeface="Gotham Book" pitchFamily="50" charset="0"/>
                  <a:cs typeface="Gotham Book" pitchFamily="50" charset="0"/>
                </a:rPr>
                <a:t>irene.rovatti@wavestone.com</a:t>
              </a:r>
            </a:p>
          </p:txBody>
        </p:sp>
        <p:sp>
          <p:nvSpPr>
            <p:cNvPr id="51" name="Ellipse 50">
              <a:extLst>
                <a:ext uri="{FF2B5EF4-FFF2-40B4-BE49-F238E27FC236}">
                  <a16:creationId xmlns:a16="http://schemas.microsoft.com/office/drawing/2014/main" id="{2950FDF8-C9F7-202C-0DD1-58756965CEFF}"/>
                </a:ext>
              </a:extLst>
            </p:cNvPr>
            <p:cNvSpPr>
              <a:spLocks/>
            </p:cNvSpPr>
            <p:nvPr/>
          </p:nvSpPr>
          <p:spPr>
            <a:xfrm>
              <a:off x="514094" y="4496173"/>
              <a:ext cx="652784" cy="65442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endParaRPr lang="fr-FR" dirty="0">
                <a:solidFill>
                  <a:schemeClr val="bg2"/>
                </a:solidFill>
                <a:ea typeface="+mj-ea"/>
                <a:cs typeface="+mj-cs"/>
              </a:endParaRPr>
            </a:p>
          </p:txBody>
        </p:sp>
      </p:grpSp>
      <p:grpSp>
        <p:nvGrpSpPr>
          <p:cNvPr id="15" name="Groupe 14">
            <a:extLst>
              <a:ext uri="{FF2B5EF4-FFF2-40B4-BE49-F238E27FC236}">
                <a16:creationId xmlns:a16="http://schemas.microsoft.com/office/drawing/2014/main" id="{B1948ECE-8C11-2844-551E-7ED20922F6E9}"/>
              </a:ext>
            </a:extLst>
          </p:cNvPr>
          <p:cNvGrpSpPr>
            <a:grpSpLocks/>
          </p:cNvGrpSpPr>
          <p:nvPr/>
        </p:nvGrpSpPr>
        <p:grpSpPr>
          <a:xfrm>
            <a:off x="778093" y="5321232"/>
            <a:ext cx="5107129" cy="738664"/>
            <a:chOff x="469983" y="5216175"/>
            <a:chExt cx="5107129" cy="738664"/>
          </a:xfrm>
        </p:grpSpPr>
        <p:sp>
          <p:nvSpPr>
            <p:cNvPr id="53" name="object 4">
              <a:extLst>
                <a:ext uri="{FF2B5EF4-FFF2-40B4-BE49-F238E27FC236}">
                  <a16:creationId xmlns:a16="http://schemas.microsoft.com/office/drawing/2014/main" id="{34CA084D-C289-202A-46A9-52B4B7788507}"/>
                </a:ext>
              </a:extLst>
            </p:cNvPr>
            <p:cNvSpPr>
              <a:spLocks noChangeAspect="1"/>
            </p:cNvSpPr>
            <p:nvPr/>
          </p:nvSpPr>
          <p:spPr>
            <a:xfrm flipH="1">
              <a:off x="469983" y="5222445"/>
              <a:ext cx="735625" cy="726124"/>
            </a:xfrm>
            <a:prstGeom prst="rect">
              <a:avLst/>
            </a:prstGeom>
            <a:blipFill>
              <a:blip r:embed="rId3" cstate="print"/>
              <a:stretch>
                <a:fillRect/>
              </a:stretch>
            </a:blipFill>
          </p:spPr>
          <p:txBody>
            <a:bodyPr wrap="square" lIns="0" tIns="0" rIns="0" bIns="0" rtlCol="0"/>
            <a:lstStyle/>
            <a:p>
              <a:endParaRPr sz="1092" dirty="0"/>
            </a:p>
          </p:txBody>
        </p:sp>
        <p:sp>
          <p:nvSpPr>
            <p:cNvPr id="54" name="ZoneTexte 7">
              <a:extLst>
                <a:ext uri="{FF2B5EF4-FFF2-40B4-BE49-F238E27FC236}">
                  <a16:creationId xmlns:a16="http://schemas.microsoft.com/office/drawing/2014/main" id="{542F7EA8-2F71-18B2-B179-64CB7927B2E7}"/>
                </a:ext>
              </a:extLst>
            </p:cNvPr>
            <p:cNvSpPr txBox="1">
              <a:spLocks/>
            </p:cNvSpPr>
            <p:nvPr/>
          </p:nvSpPr>
          <p:spPr>
            <a:xfrm>
              <a:off x="1471101" y="5216175"/>
              <a:ext cx="4106011" cy="738664"/>
            </a:xfrm>
            <a:prstGeom prst="rect">
              <a:avLst/>
            </a:prstGeom>
            <a:noFill/>
          </p:spPr>
          <p:txBody>
            <a:bodyPr wrap="square" lIns="108000" rIns="108000" rtlCol="0">
              <a:spAutoFit/>
            </a:bodyPr>
            <a:lstStyle/>
            <a:p>
              <a:r>
                <a:rPr lang="en-GB" sz="1400" dirty="0">
                  <a:solidFill>
                    <a:schemeClr val="accent3"/>
                  </a:solidFill>
                  <a:latin typeface="Gotham Bold" panose="02000803030000020004" pitchFamily="2" charset="0"/>
                  <a:cs typeface="Gotham Book" pitchFamily="50" charset="0"/>
                </a:rPr>
                <a:t>Etienne SCOTTO D’APOLLONIA</a:t>
              </a:r>
            </a:p>
            <a:p>
              <a:r>
                <a:rPr lang="en-GB" sz="1400" dirty="0">
                  <a:solidFill>
                    <a:schemeClr val="bg1"/>
                  </a:solidFill>
                  <a:latin typeface="Gotham Book" pitchFamily="50" charset="0"/>
                  <a:cs typeface="Gotham Book" pitchFamily="50" charset="0"/>
                </a:rPr>
                <a:t>Manager Financial Services</a:t>
              </a:r>
            </a:p>
            <a:p>
              <a:r>
                <a:rPr lang="en-GB" sz="1400" i="1" dirty="0">
                  <a:solidFill>
                    <a:schemeClr val="bg1"/>
                  </a:solidFill>
                  <a:latin typeface="Gotham Book" pitchFamily="50" charset="0"/>
                  <a:cs typeface="Gotham Book" pitchFamily="50" charset="0"/>
                </a:rPr>
                <a:t>etienne.scotto-dapollonia@wavestone.com</a:t>
              </a:r>
            </a:p>
          </p:txBody>
        </p:sp>
        <p:sp>
          <p:nvSpPr>
            <p:cNvPr id="55" name="Ellipse 54">
              <a:extLst>
                <a:ext uri="{FF2B5EF4-FFF2-40B4-BE49-F238E27FC236}">
                  <a16:creationId xmlns:a16="http://schemas.microsoft.com/office/drawing/2014/main" id="{84E29DA6-5577-1C5E-C7FC-A3B3C25EF935}"/>
                </a:ext>
              </a:extLst>
            </p:cNvPr>
            <p:cNvSpPr>
              <a:spLocks/>
            </p:cNvSpPr>
            <p:nvPr/>
          </p:nvSpPr>
          <p:spPr>
            <a:xfrm>
              <a:off x="514094" y="5258297"/>
              <a:ext cx="652784" cy="65442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endParaRPr lang="fr-FR" dirty="0">
                <a:solidFill>
                  <a:schemeClr val="bg2"/>
                </a:solidFill>
                <a:ea typeface="+mj-ea"/>
                <a:cs typeface="+mj-cs"/>
              </a:endParaRPr>
            </a:p>
          </p:txBody>
        </p:sp>
      </p:grpSp>
      <p:sp>
        <p:nvSpPr>
          <p:cNvPr id="69" name="object 4">
            <a:extLst>
              <a:ext uri="{FF2B5EF4-FFF2-40B4-BE49-F238E27FC236}">
                <a16:creationId xmlns:a16="http://schemas.microsoft.com/office/drawing/2014/main" id="{079A57B8-8804-EE34-B6E1-E135B15E8AB3}"/>
              </a:ext>
            </a:extLst>
          </p:cNvPr>
          <p:cNvSpPr txBox="1"/>
          <p:nvPr/>
        </p:nvSpPr>
        <p:spPr>
          <a:xfrm>
            <a:off x="240998" y="3618527"/>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grpSp>
        <p:nvGrpSpPr>
          <p:cNvPr id="16" name="Groupe 15">
            <a:extLst>
              <a:ext uri="{FF2B5EF4-FFF2-40B4-BE49-F238E27FC236}">
                <a16:creationId xmlns:a16="http://schemas.microsoft.com/office/drawing/2014/main" id="{7E18537A-845D-A439-B145-48C63045D927}"/>
              </a:ext>
            </a:extLst>
          </p:cNvPr>
          <p:cNvGrpSpPr>
            <a:grpSpLocks/>
          </p:cNvGrpSpPr>
          <p:nvPr/>
        </p:nvGrpSpPr>
        <p:grpSpPr>
          <a:xfrm>
            <a:off x="6119376" y="803388"/>
            <a:ext cx="5434071" cy="1264511"/>
            <a:chOff x="5587715" y="3401132"/>
            <a:chExt cx="5434071" cy="1264511"/>
          </a:xfrm>
        </p:grpSpPr>
        <p:sp>
          <p:nvSpPr>
            <p:cNvPr id="7" name="Rectangle 6">
              <a:extLst>
                <a:ext uri="{FF2B5EF4-FFF2-40B4-BE49-F238E27FC236}">
                  <a16:creationId xmlns:a16="http://schemas.microsoft.com/office/drawing/2014/main" id="{410648FD-1983-42F7-A277-B82B0E2A5C1A}"/>
                </a:ext>
              </a:extLst>
            </p:cNvPr>
            <p:cNvSpPr/>
            <p:nvPr/>
          </p:nvSpPr>
          <p:spPr>
            <a:xfrm>
              <a:off x="5587715" y="3401132"/>
              <a:ext cx="1906932" cy="465640"/>
            </a:xfrm>
            <a:prstGeom prst="rect">
              <a:avLst/>
            </a:prstGeom>
            <a:solidFill>
              <a:schemeClr val="bg1">
                <a:lumMod val="100000"/>
              </a:schemeClr>
            </a:solidFill>
          </p:spPr>
          <p:txBody>
            <a:bodyPr wrap="none">
              <a:spAutoFit/>
            </a:bodyPr>
            <a:lstStyle/>
            <a:p>
              <a:pPr lvl="0" fontAlgn="base"/>
              <a:r>
                <a:rPr lang="en-GB" sz="2426" spc="-182" dirty="0">
                  <a:solidFill>
                    <a:schemeClr val="bg2">
                      <a:lumMod val="100000"/>
                    </a:schemeClr>
                  </a:solidFill>
                  <a:latin typeface="Gotham Bold" panose="02000803030000020004" pitchFamily="2" charset="0"/>
                  <a:cs typeface="Gotham Book" pitchFamily="50" charset="0"/>
                </a:rPr>
                <a:t>Contributors</a:t>
              </a:r>
            </a:p>
          </p:txBody>
        </p:sp>
        <p:sp>
          <p:nvSpPr>
            <p:cNvPr id="3" name="ZoneTexte 2">
              <a:extLst>
                <a:ext uri="{FF2B5EF4-FFF2-40B4-BE49-F238E27FC236}">
                  <a16:creationId xmlns:a16="http://schemas.microsoft.com/office/drawing/2014/main" id="{D7A1585A-BE42-02FE-1CF3-3C4D7462E122}"/>
                </a:ext>
              </a:extLst>
            </p:cNvPr>
            <p:cNvSpPr txBox="1">
              <a:spLocks/>
            </p:cNvSpPr>
            <p:nvPr/>
          </p:nvSpPr>
          <p:spPr>
            <a:xfrm>
              <a:off x="5587715" y="4065479"/>
              <a:ext cx="5434071" cy="600164"/>
            </a:xfrm>
            <a:prstGeom prst="rect">
              <a:avLst/>
            </a:prstGeom>
            <a:noFill/>
          </p:spPr>
          <p:txBody>
            <a:bodyPr wrap="square" lIns="65491" rIns="65491" rtlCol="0">
              <a:spAutoFit/>
            </a:bodyPr>
            <a:lstStyle/>
            <a:p>
              <a:pPr algn="just"/>
              <a:r>
                <a:rPr lang="en-GB" sz="1100" dirty="0">
                  <a:solidFill>
                    <a:schemeClr val="bg1"/>
                  </a:solidFill>
                </a:rPr>
                <a:t>Tony BEYNETTE, Marianne DEHAY ARMESSEM, Amina KHEMAKHEM, Brice LEURQUIN, Eloise KONECNY VELLER, Laurie MASSELOT, Marie THIBOUVILLE</a:t>
              </a:r>
            </a:p>
          </p:txBody>
        </p:sp>
      </p:grpSp>
      <p:sp>
        <p:nvSpPr>
          <p:cNvPr id="10" name="Rectangle 1">
            <a:extLst>
              <a:ext uri="{FF2B5EF4-FFF2-40B4-BE49-F238E27FC236}">
                <a16:creationId xmlns:a16="http://schemas.microsoft.com/office/drawing/2014/main" id="{7EF8BC72-4386-450D-B295-7EFFE0E1E10C}"/>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145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0648FD-1983-42F7-A277-B82B0E2A5C1A}"/>
              </a:ext>
            </a:extLst>
          </p:cNvPr>
          <p:cNvSpPr>
            <a:spLocks/>
          </p:cNvSpPr>
          <p:nvPr/>
        </p:nvSpPr>
        <p:spPr>
          <a:xfrm>
            <a:off x="4972765" y="408830"/>
            <a:ext cx="1420582" cy="465640"/>
          </a:xfrm>
          <a:prstGeom prst="rect">
            <a:avLst/>
          </a:prstGeom>
          <a:solidFill>
            <a:schemeClr val="bg1">
              <a:lumMod val="100000"/>
            </a:schemeClr>
          </a:solidFill>
        </p:spPr>
        <p:txBody>
          <a:bodyPr wrap="none">
            <a:spAutoFit/>
          </a:bodyPr>
          <a:lstStyle/>
          <a:p>
            <a:pPr lvl="0" fontAlgn="base"/>
            <a:r>
              <a:rPr lang="en-GB" sz="2426" spc="-182" dirty="0">
                <a:solidFill>
                  <a:schemeClr val="bg2">
                    <a:lumMod val="100000"/>
                  </a:schemeClr>
                </a:solidFill>
                <a:latin typeface="Gotham Bold" panose="02000803030000020004" pitchFamily="2" charset="0"/>
                <a:cs typeface="Gotham Book" pitchFamily="50" charset="0"/>
              </a:rPr>
              <a:t>Glossary </a:t>
            </a:r>
          </a:p>
        </p:txBody>
      </p:sp>
      <p:pic>
        <p:nvPicPr>
          <p:cNvPr id="8" name="Image 7">
            <a:extLst>
              <a:ext uri="{FF2B5EF4-FFF2-40B4-BE49-F238E27FC236}">
                <a16:creationId xmlns:a16="http://schemas.microsoft.com/office/drawing/2014/main" id="{8F68DF88-A1BD-4B43-9FAD-2CD7E6C808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397"/>
          <a:stretch/>
        </p:blipFill>
        <p:spPr>
          <a:xfrm>
            <a:off x="16043" y="12030"/>
            <a:ext cx="4876800" cy="6833937"/>
          </a:xfrm>
          <a:prstGeom prst="rect">
            <a:avLst/>
          </a:prstGeom>
        </p:spPr>
      </p:pic>
      <p:sp>
        <p:nvSpPr>
          <p:cNvPr id="13" name="Rectangle 12">
            <a:extLst>
              <a:ext uri="{FF2B5EF4-FFF2-40B4-BE49-F238E27FC236}">
                <a16:creationId xmlns:a16="http://schemas.microsoft.com/office/drawing/2014/main" id="{87D1EAA8-45F8-4AFC-8584-9AB799140622}"/>
              </a:ext>
            </a:extLst>
          </p:cNvPr>
          <p:cNvSpPr>
            <a:spLocks/>
          </p:cNvSpPr>
          <p:nvPr/>
        </p:nvSpPr>
        <p:spPr>
          <a:xfrm rot="10800000">
            <a:off x="29784" y="-1"/>
            <a:ext cx="4892843" cy="6845968"/>
          </a:xfrm>
          <a:prstGeom prst="rect">
            <a:avLst/>
          </a:prstGeom>
          <a:gradFill>
            <a:gsLst>
              <a:gs pos="32000">
                <a:schemeClr val="bg2">
                  <a:alpha val="50000"/>
                </a:schemeClr>
              </a:gs>
              <a:gs pos="90000">
                <a:srgbClr val="503078">
                  <a:alpha val="99000"/>
                </a:srgbClr>
              </a:gs>
              <a:gs pos="50000">
                <a:srgbClr val="503078">
                  <a:alpha val="68000"/>
                </a:srgbClr>
              </a:gs>
              <a:gs pos="68000">
                <a:srgbClr val="503078">
                  <a:alpha val="85000"/>
                </a:srgbClr>
              </a:gs>
              <a:gs pos="80000">
                <a:srgbClr val="503078">
                  <a:alpha val="98000"/>
                </a:srgbClr>
              </a:gs>
              <a:gs pos="100000">
                <a:schemeClr val="bg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b="1" dirty="0">
              <a:solidFill>
                <a:schemeClr val="bg2"/>
              </a:solidFill>
              <a:ea typeface="+mj-ea"/>
              <a:cs typeface="+mj-cs"/>
            </a:endParaRPr>
          </a:p>
        </p:txBody>
      </p:sp>
      <p:grpSp>
        <p:nvGrpSpPr>
          <p:cNvPr id="3" name="Groupe 2">
            <a:extLst>
              <a:ext uri="{FF2B5EF4-FFF2-40B4-BE49-F238E27FC236}">
                <a16:creationId xmlns:a16="http://schemas.microsoft.com/office/drawing/2014/main" id="{09124239-3433-F8FB-6394-73C2E1B23456}"/>
              </a:ext>
            </a:extLst>
          </p:cNvPr>
          <p:cNvGrpSpPr>
            <a:grpSpLocks/>
          </p:cNvGrpSpPr>
          <p:nvPr/>
        </p:nvGrpSpPr>
        <p:grpSpPr>
          <a:xfrm>
            <a:off x="896853" y="353982"/>
            <a:ext cx="3179060" cy="575335"/>
            <a:chOff x="872689" y="1082054"/>
            <a:chExt cx="3179060" cy="575335"/>
          </a:xfrm>
        </p:grpSpPr>
        <p:cxnSp>
          <p:nvCxnSpPr>
            <p:cNvPr id="20" name="Straight Connector 15">
              <a:extLst>
                <a:ext uri="{FF2B5EF4-FFF2-40B4-BE49-F238E27FC236}">
                  <a16:creationId xmlns:a16="http://schemas.microsoft.com/office/drawing/2014/main" id="{D5AB7F31-441B-42FF-ACDD-A070C2B3D6FF}"/>
                </a:ext>
              </a:extLst>
            </p:cNvPr>
            <p:cNvCxnSpPr/>
            <p:nvPr/>
          </p:nvCxnSpPr>
          <p:spPr bwMode="gray">
            <a:xfrm>
              <a:off x="2092647" y="1657389"/>
              <a:ext cx="711475" cy="0"/>
            </a:xfrm>
            <a:prstGeom prst="line">
              <a:avLst/>
            </a:prstGeom>
            <a:ln w="31750">
              <a:solidFill>
                <a:schemeClr val="accent3"/>
              </a:solidFill>
            </a:ln>
          </p:spPr>
          <p:style>
            <a:lnRef idx="1">
              <a:schemeClr val="accent5"/>
            </a:lnRef>
            <a:fillRef idx="0">
              <a:schemeClr val="accent5"/>
            </a:fillRef>
            <a:effectRef idx="0">
              <a:schemeClr val="accent5"/>
            </a:effectRef>
            <a:fontRef idx="minor">
              <a:schemeClr val="tx1"/>
            </a:fontRef>
          </p:style>
        </p:cxnSp>
        <p:sp>
          <p:nvSpPr>
            <p:cNvPr id="25" name="TextBox 14">
              <a:extLst>
                <a:ext uri="{FF2B5EF4-FFF2-40B4-BE49-F238E27FC236}">
                  <a16:creationId xmlns:a16="http://schemas.microsoft.com/office/drawing/2014/main" id="{CD02EE26-275B-4517-B863-0220E729A43F}"/>
                </a:ext>
              </a:extLst>
            </p:cNvPr>
            <p:cNvSpPr txBox="1"/>
            <p:nvPr/>
          </p:nvSpPr>
          <p:spPr bwMode="gray">
            <a:xfrm>
              <a:off x="872689" y="1082054"/>
              <a:ext cx="3179060" cy="398157"/>
            </a:xfrm>
            <a:prstGeom prst="rect">
              <a:avLst/>
            </a:prstGeom>
            <a:noFill/>
          </p:spPr>
          <p:txBody>
            <a:bodyPr wrap="square" lIns="108000" tIns="36000" rIns="108000" bIns="36000" rtlCol="0" anchor="ctr">
              <a:noAutofit/>
            </a:bodyPr>
            <a:lstStyle/>
            <a:p>
              <a:pPr algn="ctr"/>
              <a:r>
                <a:rPr lang="en-GB" sz="3600" b="1" cap="small" dirty="0">
                  <a:solidFill>
                    <a:schemeClr val="bg1"/>
                  </a:solidFill>
                  <a:latin typeface="+mj-lt"/>
                </a:rPr>
                <a:t>Sources</a:t>
              </a:r>
              <a:endParaRPr lang="en-GB" sz="4000" b="1" cap="small" dirty="0">
                <a:solidFill>
                  <a:schemeClr val="bg1"/>
                </a:solidFill>
                <a:latin typeface="+mj-lt"/>
              </a:endParaRPr>
            </a:p>
          </p:txBody>
        </p:sp>
      </p:grpSp>
      <p:sp>
        <p:nvSpPr>
          <p:cNvPr id="2" name="Rectangle 1">
            <a:extLst>
              <a:ext uri="{FF2B5EF4-FFF2-40B4-BE49-F238E27FC236}">
                <a16:creationId xmlns:a16="http://schemas.microsoft.com/office/drawing/2014/main" id="{98C57663-E6D0-8F73-044C-80FB0B90ED46}"/>
              </a:ext>
            </a:extLst>
          </p:cNvPr>
          <p:cNvSpPr>
            <a:spLocks/>
          </p:cNvSpPr>
          <p:nvPr/>
        </p:nvSpPr>
        <p:spPr>
          <a:xfrm>
            <a:off x="479791" y="1206257"/>
            <a:ext cx="4013182" cy="5639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720000" rtlCol="0" fromWordArt="0" anchor="t" anchorCtr="0" forceAA="0" compatLnSpc="1">
            <a:prstTxWarp prst="textNoShape">
              <a:avLst/>
            </a:prstTxWarp>
            <a:noAutofit/>
          </a:bodyPr>
          <a:lstStyle/>
          <a:p>
            <a:pPr marL="228600" indent="-228600">
              <a:buClr>
                <a:schemeClr val="bg1"/>
              </a:buClr>
              <a:buFont typeface="+mj-lt"/>
              <a:buAutoNum type="arabicPeriod"/>
            </a:pPr>
            <a:r>
              <a:rPr lang="en-GB" sz="800" dirty="0">
                <a:solidFill>
                  <a:schemeClr val="accent3"/>
                </a:solidFill>
                <a:latin typeface="Gotham Bold" panose="02000803030000020004" pitchFamily="2" charset="0"/>
                <a:cs typeface="Gotham Book" pitchFamily="50" charset="0"/>
              </a:rPr>
              <a:t>Rapport « indice de l’engagement sociétal »</a:t>
            </a:r>
            <a:r>
              <a:rPr lang="en-GB" sz="800" dirty="0">
                <a:solidFill>
                  <a:schemeClr val="bg1"/>
                </a:solidFill>
                <a:ea typeface="+mj-ea"/>
                <a:cs typeface="+mj-cs"/>
              </a:rPr>
              <a:t>, BrightHouse et BCG GAMMA, 2020</a:t>
            </a:r>
          </a:p>
          <a:p>
            <a:pPr marL="228600" indent="-228600">
              <a:buClr>
                <a:schemeClr val="bg1"/>
              </a:buClr>
              <a:buFont typeface="+mj-lt"/>
              <a:buAutoNum type="arabicPeriod"/>
            </a:pPr>
            <a:endParaRPr lang="en-GB" sz="800" dirty="0">
              <a:solidFill>
                <a:schemeClr val="bg1"/>
              </a:solidFill>
              <a:ea typeface="+mj-ea"/>
              <a:cs typeface="+mj-cs"/>
            </a:endParaRPr>
          </a:p>
          <a:p>
            <a:pPr marL="228600" indent="-228600">
              <a:buClr>
                <a:schemeClr val="bg1"/>
              </a:buClr>
              <a:buFont typeface="+mj-lt"/>
              <a:buAutoNum type="arabicPeriod"/>
            </a:pPr>
            <a:r>
              <a:rPr lang="en-GB" sz="800" dirty="0">
                <a:solidFill>
                  <a:schemeClr val="bg1"/>
                </a:solidFill>
                <a:ea typeface="+mj-ea"/>
                <a:cs typeface="+mj-cs"/>
              </a:rPr>
              <a:t> </a:t>
            </a:r>
            <a:r>
              <a:rPr lang="en-GB" sz="800" dirty="0">
                <a:solidFill>
                  <a:schemeClr val="accent3"/>
                </a:solidFill>
                <a:latin typeface="Gotham Bold" panose="02000803030000020004" pitchFamily="2" charset="0"/>
                <a:cs typeface="Gotham Book" pitchFamily="50" charset="0"/>
              </a:rPr>
              <a:t>Les dirigeants de PME-ETI face à l’urgence climatique</a:t>
            </a:r>
            <a:r>
              <a:rPr lang="en-GB" sz="800" dirty="0">
                <a:solidFill>
                  <a:schemeClr val="bg1"/>
                </a:solidFill>
                <a:ea typeface="+mj-ea"/>
                <a:cs typeface="+mj-cs"/>
              </a:rPr>
              <a:t>, Bpifrance Le Lab, 2020</a:t>
            </a:r>
          </a:p>
          <a:p>
            <a:pPr marL="228600" indent="-228600">
              <a:buClr>
                <a:schemeClr val="bg1"/>
              </a:buClr>
              <a:buFont typeface="+mj-lt"/>
              <a:buAutoNum type="arabicPeriod"/>
            </a:pPr>
            <a:endParaRPr lang="en-GB" sz="800" dirty="0">
              <a:solidFill>
                <a:schemeClr val="bg1"/>
              </a:solidFill>
              <a:ea typeface="+mj-ea"/>
              <a:cs typeface="+mj-cs"/>
            </a:endParaRPr>
          </a:p>
          <a:p>
            <a:pPr marL="228600" indent="-228600">
              <a:buClr>
                <a:schemeClr val="bg1"/>
              </a:buClr>
              <a:buFont typeface="+mj-lt"/>
              <a:buAutoNum type="arabicPeriod"/>
            </a:pPr>
            <a:r>
              <a:rPr lang="en-GB" sz="800" dirty="0">
                <a:solidFill>
                  <a:schemeClr val="bg1"/>
                </a:solidFill>
                <a:ea typeface="+mj-ea"/>
                <a:cs typeface="+mj-cs"/>
              </a:rPr>
              <a:t> </a:t>
            </a:r>
            <a:r>
              <a:rPr lang="en-GB" sz="800" dirty="0">
                <a:solidFill>
                  <a:schemeClr val="accent3"/>
                </a:solidFill>
                <a:latin typeface="Gotham Bold" panose="02000803030000020004" pitchFamily="2" charset="0"/>
                <a:cs typeface="Gotham Book" pitchFamily="50" charset="0"/>
              </a:rPr>
              <a:t>Etude « EU Green Deal », </a:t>
            </a:r>
            <a:r>
              <a:rPr lang="en-GB" sz="800" dirty="0">
                <a:solidFill>
                  <a:schemeClr val="bg1"/>
                </a:solidFill>
                <a:ea typeface="+mj-ea"/>
                <a:cs typeface="+mj-cs"/>
              </a:rPr>
              <a:t>PWC, 2022</a:t>
            </a:r>
          </a:p>
          <a:p>
            <a:pPr marL="228600" indent="-228600">
              <a:buClr>
                <a:schemeClr val="bg1"/>
              </a:buClr>
              <a:buFont typeface="+mj-lt"/>
              <a:buAutoNum type="arabicPeriod"/>
            </a:pPr>
            <a:endParaRPr lang="en-GB" sz="800" dirty="0">
              <a:solidFill>
                <a:schemeClr val="bg1"/>
              </a:solidFill>
              <a:ea typeface="+mj-ea"/>
              <a:cs typeface="+mj-cs"/>
            </a:endParaRPr>
          </a:p>
          <a:p>
            <a:pPr marL="228600" indent="-228600">
              <a:buClr>
                <a:schemeClr val="bg1"/>
              </a:buClr>
              <a:buFont typeface="+mj-lt"/>
              <a:buAutoNum type="arabicPeriod"/>
            </a:pPr>
            <a:r>
              <a:rPr lang="en-GB" sz="800" dirty="0">
                <a:solidFill>
                  <a:schemeClr val="bg1"/>
                </a:solidFill>
                <a:ea typeface="+mj-ea"/>
                <a:cs typeface="+mj-cs"/>
              </a:rPr>
              <a:t> </a:t>
            </a:r>
            <a:r>
              <a:rPr lang="en-GB" sz="800" dirty="0">
                <a:solidFill>
                  <a:schemeClr val="accent3"/>
                </a:solidFill>
                <a:latin typeface="Gotham Bold" panose="02000803030000020004" pitchFamily="2" charset="0"/>
                <a:cs typeface="Gotham Book" pitchFamily="50" charset="0"/>
              </a:rPr>
              <a:t>CSR Global Study 2022</a:t>
            </a:r>
            <a:r>
              <a:rPr lang="en-GB" sz="800" dirty="0">
                <a:solidFill>
                  <a:schemeClr val="bg1"/>
                </a:solidFill>
                <a:ea typeface="+mj-ea"/>
                <a:cs typeface="+mj-cs"/>
              </a:rPr>
              <a:t>, CapitalGroup, 2022</a:t>
            </a:r>
          </a:p>
          <a:p>
            <a:pPr marL="228600" indent="-228600">
              <a:buClr>
                <a:schemeClr val="bg1"/>
              </a:buClr>
              <a:buFont typeface="+mj-lt"/>
              <a:buAutoNum type="arabicPeriod"/>
            </a:pPr>
            <a:endParaRPr lang="en-GB" sz="800" dirty="0">
              <a:solidFill>
                <a:schemeClr val="bg1"/>
              </a:solidFill>
              <a:ea typeface="+mj-ea"/>
              <a:cs typeface="+mj-cs"/>
            </a:endParaRPr>
          </a:p>
          <a:p>
            <a:pPr marL="228600" indent="-228600">
              <a:buClr>
                <a:schemeClr val="bg1"/>
              </a:buClr>
              <a:buFont typeface="+mj-lt"/>
              <a:buAutoNum type="arabicPeriod"/>
            </a:pPr>
            <a:r>
              <a:rPr lang="en-GB" sz="800" dirty="0">
                <a:solidFill>
                  <a:schemeClr val="bg1"/>
                </a:solidFill>
                <a:ea typeface="+mj-ea"/>
                <a:cs typeface="+mj-cs"/>
              </a:rPr>
              <a:t> </a:t>
            </a:r>
            <a:r>
              <a:rPr lang="en-GB" sz="800" dirty="0">
                <a:solidFill>
                  <a:schemeClr val="accent3"/>
                </a:solidFill>
                <a:latin typeface="Gotham Bold" panose="02000803030000020004" pitchFamily="2" charset="0"/>
                <a:cs typeface="Gotham Book" pitchFamily="50" charset="0"/>
              </a:rPr>
              <a:t>Mapping des startup à impact françaises</a:t>
            </a:r>
            <a:r>
              <a:rPr lang="en-GB" sz="800" dirty="0">
                <a:solidFill>
                  <a:schemeClr val="bg1"/>
                </a:solidFill>
                <a:ea typeface="+mj-ea"/>
                <a:cs typeface="+mj-cs"/>
              </a:rPr>
              <a:t>, France Digitale &amp; Bpifrance Le Hub, 2022</a:t>
            </a:r>
          </a:p>
          <a:p>
            <a:pPr marL="228600" indent="-228600">
              <a:buClr>
                <a:schemeClr val="bg1"/>
              </a:buClr>
              <a:buFont typeface="+mj-lt"/>
              <a:buAutoNum type="arabicPeriod"/>
            </a:pPr>
            <a:endParaRPr lang="en-GB" sz="800" dirty="0">
              <a:solidFill>
                <a:schemeClr val="bg1"/>
              </a:solidFill>
              <a:ea typeface="+mj-ea"/>
              <a:cs typeface="+mj-cs"/>
            </a:endParaRPr>
          </a:p>
          <a:p>
            <a:pPr marL="228600" indent="-228600">
              <a:buClr>
                <a:schemeClr val="bg1"/>
              </a:buClr>
              <a:buFont typeface="+mj-lt"/>
              <a:buAutoNum type="arabicPeriod"/>
            </a:pPr>
            <a:r>
              <a:rPr lang="en-GB" sz="800" dirty="0">
                <a:solidFill>
                  <a:schemeClr val="accent3"/>
                </a:solidFill>
                <a:latin typeface="Gotham Bold" panose="02000803030000020004" pitchFamily="2" charset="0"/>
                <a:cs typeface="Gotham Book" pitchFamily="50" charset="0"/>
              </a:rPr>
              <a:t> </a:t>
            </a:r>
            <a:r>
              <a:rPr lang="en-GB" sz="800" dirty="0">
                <a:solidFill>
                  <a:schemeClr val="accent3"/>
                </a:solidFill>
                <a:latin typeface="Gotham Bold" panose="02000803030000020004" pitchFamily="2" charset="0"/>
                <a:cs typeface="Gotham Book" pitchFamily="50" charset="0"/>
                <a:hlinkClick r:id="rId3">
                  <a:extLst>
                    <a:ext uri="{A12FA001-AC4F-418D-AE19-62706E023703}">
                      <ahyp:hlinkClr xmlns:ahyp="http://schemas.microsoft.com/office/drawing/2018/hyperlinkcolor" val="tx"/>
                    </a:ext>
                  </a:extLst>
                </a:hlinkClick>
              </a:rPr>
              <a:t>Climate Tech Report 2022 </a:t>
            </a:r>
            <a:r>
              <a:rPr lang="en-GB" sz="800" dirty="0">
                <a:solidFill>
                  <a:schemeClr val="bg1"/>
                </a:solidFill>
                <a:ea typeface="+mj-ea"/>
                <a:cs typeface="+mj-cs"/>
                <a:hlinkClick r:id="rId3">
                  <a:extLst>
                    <a:ext uri="{A12FA001-AC4F-418D-AE19-62706E023703}">
                      <ahyp:hlinkClr xmlns:ahyp="http://schemas.microsoft.com/office/drawing/2018/hyperlinkcolor" val="tx"/>
                    </a:ext>
                  </a:extLst>
                </a:hlinkClick>
              </a:rPr>
              <a:t>- Tech Nation</a:t>
            </a:r>
            <a:endParaRPr lang="en-GB" sz="800" dirty="0">
              <a:solidFill>
                <a:schemeClr val="bg1"/>
              </a:solidFill>
              <a:ea typeface="+mj-ea"/>
              <a:cs typeface="+mj-cs"/>
            </a:endParaRPr>
          </a:p>
          <a:p>
            <a:pPr marL="228600" indent="-228600">
              <a:buClr>
                <a:schemeClr val="bg1"/>
              </a:buClr>
              <a:buFont typeface="+mj-lt"/>
              <a:buAutoNum type="arabicPeriod"/>
            </a:pPr>
            <a:endParaRPr lang="en-GB" sz="800" dirty="0">
              <a:solidFill>
                <a:schemeClr val="bg1"/>
              </a:solidFill>
              <a:latin typeface="Gotham Bold" panose="02000803030000020004" pitchFamily="2" charset="0"/>
              <a:ea typeface="+mj-ea"/>
              <a:cs typeface="+mj-cs"/>
            </a:endParaRPr>
          </a:p>
          <a:p>
            <a:pPr marL="228600" indent="-228600">
              <a:buClr>
                <a:schemeClr val="bg1"/>
              </a:buClr>
              <a:buFont typeface="+mj-lt"/>
              <a:buAutoNum type="arabicPeriod"/>
            </a:pPr>
            <a:r>
              <a:rPr lang="en-GB" sz="800" dirty="0">
                <a:solidFill>
                  <a:schemeClr val="accent3"/>
                </a:solidFill>
                <a:latin typeface="Gotham Bold" panose="02000803030000020004" pitchFamily="2" charset="0"/>
                <a:cs typeface="Gotham Book" pitchFamily="50" charset="0"/>
              </a:rPr>
              <a:t>Etude Atomico</a:t>
            </a:r>
          </a:p>
          <a:p>
            <a:endParaRPr lang="en-GB" sz="800" dirty="0">
              <a:solidFill>
                <a:schemeClr val="bg1"/>
              </a:solidFill>
              <a:ea typeface="+mj-ea"/>
              <a:cs typeface="+mj-cs"/>
            </a:endParaRPr>
          </a:p>
        </p:txBody>
      </p:sp>
      <p:sp>
        <p:nvSpPr>
          <p:cNvPr id="4" name="Rectangle 3">
            <a:extLst>
              <a:ext uri="{FF2B5EF4-FFF2-40B4-BE49-F238E27FC236}">
                <a16:creationId xmlns:a16="http://schemas.microsoft.com/office/drawing/2014/main" id="{9A2D43E3-302B-3576-DAE4-AEBF40ADDF8B}"/>
              </a:ext>
            </a:extLst>
          </p:cNvPr>
          <p:cNvSpPr>
            <a:spLocks/>
          </p:cNvSpPr>
          <p:nvPr/>
        </p:nvSpPr>
        <p:spPr>
          <a:xfrm>
            <a:off x="4853153" y="1206257"/>
            <a:ext cx="7234072" cy="5313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2" spcCol="360000" rtlCol="0" fromWordArt="0" anchor="t" anchorCtr="0" forceAA="0" compatLnSpc="1">
            <a:prstTxWarp prst="textNoShape">
              <a:avLst/>
            </a:prstTxWarp>
            <a:noAutofit/>
          </a:bodyPr>
          <a:lstStyle/>
          <a:p>
            <a:pPr algn="just"/>
            <a:r>
              <a:rPr lang="en-GB" sz="800" dirty="0">
                <a:solidFill>
                  <a:schemeClr val="accent3"/>
                </a:solidFill>
                <a:latin typeface="Gotham Bold" panose="02000803030000020004" pitchFamily="2" charset="0"/>
                <a:cs typeface="Gotham Book" pitchFamily="50" charset="0"/>
              </a:rPr>
              <a:t>GreenTech: </a:t>
            </a:r>
            <a:r>
              <a:rPr lang="en-GB" sz="800" dirty="0">
                <a:solidFill>
                  <a:schemeClr val="bg1"/>
                </a:solidFill>
                <a:ea typeface="+mj-ea"/>
                <a:cs typeface="+mj-cs"/>
              </a:rPr>
              <a:t>technology whose use aims to mitigate or reverse the effects of human activity on the environment.</a:t>
            </a:r>
          </a:p>
          <a:p>
            <a:pPr algn="just"/>
            <a:endParaRPr lang="en-GB" sz="800" dirty="0">
              <a:solidFill>
                <a:schemeClr val="accent3"/>
              </a:solidFill>
              <a:latin typeface="Gotham Bold" panose="02000803030000020004" pitchFamily="2" charset="0"/>
              <a:cs typeface="Gotham Book" pitchFamily="50" charset="0"/>
            </a:endParaRPr>
          </a:p>
          <a:p>
            <a:pPr algn="just"/>
            <a:r>
              <a:rPr lang="en-GB" sz="800" dirty="0">
                <a:solidFill>
                  <a:schemeClr val="accent3"/>
                </a:solidFill>
                <a:latin typeface="Gotham Bold" panose="02000803030000020004" pitchFamily="2" charset="0"/>
                <a:cs typeface="Gotham Book" pitchFamily="50" charset="0"/>
              </a:rPr>
              <a:t>Ecological transition: </a:t>
            </a:r>
            <a:r>
              <a:rPr lang="en-GB" sz="800" dirty="0">
                <a:solidFill>
                  <a:schemeClr val="bg1"/>
                </a:solidFill>
                <a:ea typeface="+mj-ea"/>
                <a:cs typeface="+mj-cs"/>
              </a:rPr>
              <a:t>the ecological transition is a move towards a new economic and social model, a model of sustainable development that renews the way we consume, produce, work and live together to meet the major environmental challenges of climate change, scarcity of resources, accelerated loss of biodiversity and increasing environmental health risks.</a:t>
            </a:r>
          </a:p>
          <a:p>
            <a:pPr algn="just"/>
            <a:endParaRPr lang="en-GB" sz="800" dirty="0">
              <a:solidFill>
                <a:schemeClr val="bg1"/>
              </a:solidFill>
              <a:ea typeface="+mj-ea"/>
              <a:cs typeface="+mj-cs"/>
            </a:endParaRPr>
          </a:p>
          <a:p>
            <a:pPr algn="just"/>
            <a:r>
              <a:rPr lang="en-GB" sz="800" dirty="0">
                <a:solidFill>
                  <a:schemeClr val="accent3"/>
                </a:solidFill>
                <a:latin typeface="Gotham Bold" panose="02000803030000020004" pitchFamily="2" charset="0"/>
                <a:cs typeface="Gotham Book" pitchFamily="50" charset="0"/>
              </a:rPr>
              <a:t>Sustainability: </a:t>
            </a:r>
            <a:r>
              <a:rPr lang="en-GB" sz="800" dirty="0">
                <a:solidFill>
                  <a:schemeClr val="bg1"/>
                </a:solidFill>
                <a:ea typeface="+mj-ea"/>
                <a:cs typeface="+mj-cs"/>
              </a:rPr>
              <a:t>the ability to meet the needs of the present without compromising the ability of future generations to meet their own needs.</a:t>
            </a:r>
          </a:p>
          <a:p>
            <a:pPr algn="just"/>
            <a:endParaRPr lang="en-GB" sz="800" dirty="0">
              <a:solidFill>
                <a:schemeClr val="accent3"/>
              </a:solidFill>
              <a:latin typeface="Gotham Bold" panose="02000803030000020004" pitchFamily="2" charset="0"/>
              <a:cs typeface="Gotham Book" pitchFamily="50" charset="0"/>
            </a:endParaRPr>
          </a:p>
          <a:p>
            <a:pPr algn="just"/>
            <a:r>
              <a:rPr lang="en-GB" sz="800" dirty="0">
                <a:solidFill>
                  <a:schemeClr val="accent3"/>
                </a:solidFill>
                <a:latin typeface="Gotham Bold" panose="02000803030000020004" pitchFamily="2" charset="0"/>
                <a:cs typeface="Gotham Book" pitchFamily="50" charset="0"/>
              </a:rPr>
              <a:t>Paris Agreement: </a:t>
            </a:r>
            <a:r>
              <a:rPr lang="en-GB" sz="800" dirty="0">
                <a:solidFill>
                  <a:schemeClr val="bg1"/>
                </a:solidFill>
                <a:ea typeface="+mj-ea"/>
                <a:cs typeface="+mj-cs"/>
              </a:rPr>
              <a:t>international agreement signed in 2015 with the aim of combating climate change by limiting the rise in global temperature to less than 2 degrees Celsius above pre-industrial levels, and pursuing efforts to limit the rise to 1.5 degrees Celsius. The signatory countries have pledged to reduce their greenhouse gas emissions and to work together to achieve this goal.</a:t>
            </a:r>
          </a:p>
          <a:p>
            <a:pPr algn="just"/>
            <a:endParaRPr lang="en-GB" sz="800" dirty="0">
              <a:solidFill>
                <a:schemeClr val="bg1"/>
              </a:solidFill>
              <a:ea typeface="+mj-ea"/>
              <a:cs typeface="+mj-cs"/>
            </a:endParaRPr>
          </a:p>
          <a:p>
            <a:pPr algn="just"/>
            <a:r>
              <a:rPr lang="en-GB" sz="800" dirty="0">
                <a:solidFill>
                  <a:schemeClr val="accent3"/>
                </a:solidFill>
                <a:latin typeface="Gotham Bold" panose="02000803030000020004" pitchFamily="2" charset="0"/>
                <a:cs typeface="Gotham Book" pitchFamily="50" charset="0"/>
              </a:rPr>
              <a:t>Ecodesign: </a:t>
            </a:r>
            <a:r>
              <a:rPr lang="en-GB" sz="800" dirty="0">
                <a:solidFill>
                  <a:schemeClr val="bg1"/>
                </a:solidFill>
                <a:ea typeface="+mj-ea"/>
                <a:cs typeface="+mj-cs"/>
              </a:rPr>
              <a:t>ecodesign, as defined by the REEN law, consists of integrating the environmental impact of products or services from the design stage, taking into account the entire life cycle of the product, and seeking to minimise this impact, in particular by encouraging the use of renewable raw materials and limiting waste production. The aim is to contribute to the transition towards a circular economy that is more respectful of the environment.</a:t>
            </a:r>
          </a:p>
          <a:p>
            <a:pPr algn="just"/>
            <a:endParaRPr lang="en-GB" sz="800" dirty="0">
              <a:solidFill>
                <a:schemeClr val="accent3"/>
              </a:solidFill>
              <a:latin typeface="Gotham Bold" panose="02000803030000020004" pitchFamily="2" charset="0"/>
              <a:cs typeface="Gotham Book" pitchFamily="50" charset="0"/>
            </a:endParaRPr>
          </a:p>
          <a:p>
            <a:pPr algn="just"/>
            <a:r>
              <a:rPr lang="en-GB" sz="800" dirty="0">
                <a:solidFill>
                  <a:schemeClr val="accent3"/>
                </a:solidFill>
                <a:latin typeface="Gotham Bold" panose="02000803030000020004" pitchFamily="2" charset="0"/>
                <a:cs typeface="Gotham Book" pitchFamily="50" charset="0"/>
              </a:rPr>
              <a:t>Impact start-up: </a:t>
            </a:r>
            <a:r>
              <a:rPr lang="en-GB" sz="800" dirty="0">
                <a:solidFill>
                  <a:schemeClr val="bg1"/>
                </a:solidFill>
                <a:ea typeface="+mj-ea"/>
                <a:cs typeface="+mj-cs"/>
              </a:rPr>
              <a:t>start-up that aims to solve social or environmental problems while having a viable business model and seeking to grow rapidly.</a:t>
            </a:r>
          </a:p>
          <a:p>
            <a:pPr algn="just"/>
            <a:endParaRPr lang="en-GB" sz="800" dirty="0">
              <a:solidFill>
                <a:schemeClr val="accent3"/>
              </a:solidFill>
              <a:latin typeface="Gotham Bold" panose="02000803030000020004" pitchFamily="2" charset="0"/>
              <a:cs typeface="Gotham Book" pitchFamily="50" charset="0"/>
            </a:endParaRPr>
          </a:p>
          <a:p>
            <a:pPr algn="just"/>
            <a:r>
              <a:rPr lang="en-GB" sz="800" dirty="0">
                <a:solidFill>
                  <a:schemeClr val="accent3"/>
                </a:solidFill>
                <a:latin typeface="Gotham Bold" panose="02000803030000020004" pitchFamily="2" charset="0"/>
                <a:cs typeface="Gotham Book" pitchFamily="50" charset="0"/>
              </a:rPr>
              <a:t>Carbon footprint: </a:t>
            </a:r>
            <a:r>
              <a:rPr lang="en-GB" sz="800" dirty="0">
                <a:solidFill>
                  <a:schemeClr val="bg1"/>
                </a:solidFill>
                <a:ea typeface="+mj-ea"/>
                <a:cs typeface="+mj-cs"/>
              </a:rPr>
              <a:t>assessment of greenhouse gas emissions linked to an activity or an organisation, making it possible to identify the main sources of emissions and propose actions to reduce them.</a:t>
            </a:r>
          </a:p>
          <a:p>
            <a:pPr algn="just"/>
            <a:endParaRPr lang="en-GB" sz="800" dirty="0">
              <a:solidFill>
                <a:schemeClr val="bg1"/>
              </a:solidFill>
              <a:highlight>
                <a:srgbClr val="FFFF00"/>
              </a:highlight>
              <a:ea typeface="+mj-ea"/>
              <a:cs typeface="+mj-cs"/>
            </a:endParaRPr>
          </a:p>
          <a:p>
            <a:pPr algn="just"/>
            <a:r>
              <a:rPr lang="en-GB" sz="800" dirty="0">
                <a:solidFill>
                  <a:schemeClr val="accent3"/>
                </a:solidFill>
                <a:latin typeface="Gotham Bold" panose="02000803030000020004" pitchFamily="2" charset="0"/>
                <a:cs typeface="Gotham Book" pitchFamily="50" charset="0"/>
              </a:rPr>
              <a:t>Carbon footprint - Scope 1: </a:t>
            </a:r>
            <a:r>
              <a:rPr lang="en-GB" sz="800" dirty="0">
                <a:solidFill>
                  <a:schemeClr val="bg1"/>
                </a:solidFill>
                <a:ea typeface="+mj-ea"/>
                <a:cs typeface="+mj-cs"/>
              </a:rPr>
              <a:t>concerns direct greenhouse gas emissions from sources owned or controlled by the organisation, such as emissions from the combustion of fuels in the organisation's facilities.</a:t>
            </a:r>
          </a:p>
          <a:p>
            <a:pPr algn="just"/>
            <a:endParaRPr lang="en-GB" sz="800" dirty="0">
              <a:solidFill>
                <a:schemeClr val="accent3"/>
              </a:solidFill>
              <a:latin typeface="Gotham Bold" panose="02000803030000020004" pitchFamily="2" charset="0"/>
              <a:cs typeface="Gotham Book" pitchFamily="50" charset="0"/>
            </a:endParaRPr>
          </a:p>
          <a:p>
            <a:pPr algn="just"/>
            <a:r>
              <a:rPr lang="en-GB" sz="800" dirty="0">
                <a:solidFill>
                  <a:schemeClr val="accent3"/>
                </a:solidFill>
                <a:latin typeface="Gotham Bold" panose="02000803030000020004" pitchFamily="2" charset="0"/>
                <a:cs typeface="Gotham Book" pitchFamily="50" charset="0"/>
              </a:rPr>
              <a:t>Carbon footprint - Scope 2: </a:t>
            </a:r>
            <a:r>
              <a:rPr lang="en-GB" sz="800" dirty="0">
                <a:solidFill>
                  <a:schemeClr val="bg1"/>
                </a:solidFill>
                <a:ea typeface="+mj-ea"/>
                <a:cs typeface="+mj-cs"/>
              </a:rPr>
              <a:t>concerns indirect greenhouse gas emissions resulting from the production of electricity, heat or steam imported and consumed by the organisation.</a:t>
            </a:r>
          </a:p>
          <a:p>
            <a:pPr algn="just"/>
            <a:endParaRPr lang="en-GB" sz="800" dirty="0">
              <a:solidFill>
                <a:schemeClr val="accent3"/>
              </a:solidFill>
              <a:latin typeface="Gotham Bold" panose="02000803030000020004" pitchFamily="2" charset="0"/>
              <a:cs typeface="Gotham Book" pitchFamily="50" charset="0"/>
            </a:endParaRPr>
          </a:p>
          <a:p>
            <a:pPr algn="just"/>
            <a:r>
              <a:rPr lang="en-GB" sz="800" dirty="0">
                <a:solidFill>
                  <a:schemeClr val="accent3"/>
                </a:solidFill>
                <a:latin typeface="Gotham Bold" panose="02000803030000020004" pitchFamily="2" charset="0"/>
                <a:cs typeface="Gotham Book" pitchFamily="50" charset="0"/>
              </a:rPr>
              <a:t>Carbon footprint - Scope 3: </a:t>
            </a:r>
            <a:r>
              <a:rPr lang="en-GB" sz="800" dirty="0">
                <a:solidFill>
                  <a:schemeClr val="bg1"/>
                </a:solidFill>
                <a:ea typeface="+mj-ea"/>
                <a:cs typeface="+mj-cs"/>
              </a:rPr>
              <a:t>concerns indirect greenhouse gas emissions resulting from the organisation's activities but generated by sources not owned or controlled by the organisation, such as emissions linked to the production of raw materials for the organisation's products, emissions linked to the transport of goods and services, and emissions linked to the use and end-of-life of the organisation's products.</a:t>
            </a:r>
          </a:p>
          <a:p>
            <a:pPr algn="just"/>
            <a:endParaRPr lang="en-GB" sz="800" dirty="0">
              <a:solidFill>
                <a:schemeClr val="bg1"/>
              </a:solidFill>
              <a:ea typeface="+mj-ea"/>
              <a:cs typeface="+mj-cs"/>
            </a:endParaRPr>
          </a:p>
          <a:p>
            <a:pPr algn="just"/>
            <a:r>
              <a:rPr lang="en-GB" sz="800" dirty="0">
                <a:solidFill>
                  <a:schemeClr val="accent3"/>
                </a:solidFill>
                <a:latin typeface="Gotham Bold" panose="02000803030000020004" pitchFamily="2" charset="0"/>
                <a:cs typeface="Gotham Book" pitchFamily="50" charset="0"/>
              </a:rPr>
              <a:t>Environmental labelling: </a:t>
            </a:r>
            <a:r>
              <a:rPr lang="en-GB" sz="800" dirty="0">
                <a:solidFill>
                  <a:schemeClr val="bg1"/>
                </a:solidFill>
                <a:ea typeface="+mj-ea"/>
                <a:cs typeface="+mj-cs"/>
              </a:rPr>
              <a:t>environmental labelling consists of providing information on the environmental impact of a product or service, using indicators such as greenhouse gas emissions, water consumption, use of raw materials, etc. This information can be displayed on the product or service itself, or on its packaging, to help consumers make more sustainable decisions. This information can be displayed on the product or service itself, or on its packaging, to help consumers make more sustainable decisions. Environmental labelling can be voluntary or regulatory, depending on the country and sector of activity.</a:t>
            </a:r>
          </a:p>
          <a:p>
            <a:pPr algn="just"/>
            <a:endParaRPr lang="en-GB" sz="800" dirty="0">
              <a:solidFill>
                <a:schemeClr val="accent3"/>
              </a:solidFill>
              <a:latin typeface="Gotham Bold" panose="02000803030000020004" pitchFamily="2" charset="0"/>
              <a:cs typeface="Gotham Book" pitchFamily="50" charset="0"/>
            </a:endParaRPr>
          </a:p>
          <a:p>
            <a:pPr algn="just"/>
            <a:r>
              <a:rPr lang="en-GB" sz="800" dirty="0">
                <a:solidFill>
                  <a:schemeClr val="accent3"/>
                </a:solidFill>
                <a:latin typeface="Gotham Bold" panose="02000803030000020004" pitchFamily="2" charset="0"/>
                <a:cs typeface="Gotham Book" pitchFamily="50" charset="0"/>
              </a:rPr>
              <a:t>Green IT: </a:t>
            </a:r>
            <a:r>
              <a:rPr lang="en-GB" sz="800" dirty="0">
                <a:solidFill>
                  <a:schemeClr val="bg1"/>
                </a:solidFill>
                <a:ea typeface="+mj-ea"/>
                <a:cs typeface="+mj-cs"/>
              </a:rPr>
              <a:t>the use of information and communication technologies (ICTs) to reduce their environmental impact, in particular by optimising energy consumption and electronic waste management.</a:t>
            </a:r>
          </a:p>
          <a:p>
            <a:pPr algn="just"/>
            <a:endParaRPr lang="en-GB" sz="800" dirty="0">
              <a:solidFill>
                <a:schemeClr val="accent3"/>
              </a:solidFill>
              <a:latin typeface="Gotham Bold" panose="02000803030000020004" pitchFamily="2" charset="0"/>
              <a:cs typeface="Gotham Book" pitchFamily="50" charset="0"/>
            </a:endParaRPr>
          </a:p>
          <a:p>
            <a:pPr algn="just"/>
            <a:r>
              <a:rPr lang="en-GB" sz="800" dirty="0">
                <a:solidFill>
                  <a:schemeClr val="accent3"/>
                </a:solidFill>
                <a:latin typeface="Gotham Bold" panose="02000803030000020004" pitchFamily="2" charset="0"/>
                <a:cs typeface="Gotham Book" pitchFamily="50" charset="0"/>
              </a:rPr>
              <a:t>SDGs: </a:t>
            </a:r>
            <a:r>
              <a:rPr lang="en-GB" sz="800" dirty="0">
                <a:solidFill>
                  <a:schemeClr val="bg1"/>
                </a:solidFill>
                <a:ea typeface="+mj-ea"/>
                <a:cs typeface="+mj-cs"/>
              </a:rPr>
              <a:t>the Sustainable Development Goals are the 17 targets set by the UN in 2015 that member states want to achieve by 2030.</a:t>
            </a:r>
          </a:p>
        </p:txBody>
      </p:sp>
      <p:sp>
        <p:nvSpPr>
          <p:cNvPr id="5" name="object 4">
            <a:extLst>
              <a:ext uri="{FF2B5EF4-FFF2-40B4-BE49-F238E27FC236}">
                <a16:creationId xmlns:a16="http://schemas.microsoft.com/office/drawing/2014/main" id="{5F4DFCE1-2F41-7A69-D1AF-F2D01196C066}"/>
              </a:ext>
            </a:extLst>
          </p:cNvPr>
          <p:cNvSpPr txBox="1"/>
          <p:nvPr/>
        </p:nvSpPr>
        <p:spPr>
          <a:xfrm>
            <a:off x="240998" y="3618527"/>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spTree>
    <p:extLst>
      <p:ext uri="{BB962C8B-B14F-4D97-AF65-F5344CB8AC3E}">
        <p14:creationId xmlns:p14="http://schemas.microsoft.com/office/powerpoint/2010/main" val="144497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BC70935-9FF5-4E0A-F69D-D502778B47EA}"/>
              </a:ext>
            </a:extLst>
          </p:cNvPr>
          <p:cNvSpPr txBox="1">
            <a:spLocks/>
          </p:cNvSpPr>
          <p:nvPr/>
        </p:nvSpPr>
        <p:spPr>
          <a:xfrm>
            <a:off x="3483428" y="1292739"/>
            <a:ext cx="5225144" cy="1569660"/>
          </a:xfrm>
          <a:prstGeom prst="rect">
            <a:avLst/>
          </a:prstGeom>
          <a:noFill/>
        </p:spPr>
        <p:txBody>
          <a:bodyPr wrap="square" lIns="108000" rIns="108000" rtlCol="0">
            <a:spAutoFit/>
          </a:bodyPr>
          <a:lstStyle/>
          <a:p>
            <a:pPr algn="ctr"/>
            <a:r>
              <a:rPr lang="fr-FR" sz="3200" b="1" dirty="0">
                <a:solidFill>
                  <a:schemeClr val="bg1">
                    <a:lumMod val="95000"/>
                  </a:schemeClr>
                </a:solidFill>
              </a:rPr>
              <a:t>Discover the complete study on the Wavestone’s blog : </a:t>
            </a:r>
          </a:p>
        </p:txBody>
      </p:sp>
      <p:pic>
        <p:nvPicPr>
          <p:cNvPr id="6" name="Image 5">
            <a:hlinkClick r:id="rId3"/>
            <a:extLst>
              <a:ext uri="{FF2B5EF4-FFF2-40B4-BE49-F238E27FC236}">
                <a16:creationId xmlns:a16="http://schemas.microsoft.com/office/drawing/2014/main" id="{6AFA1677-05D6-5EA9-347D-C5214F093682}"/>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a:stretch/>
        </p:blipFill>
        <p:spPr>
          <a:xfrm>
            <a:off x="5198362" y="3429000"/>
            <a:ext cx="1795276" cy="1786132"/>
          </a:xfrm>
          <a:prstGeom prst="rect">
            <a:avLst/>
          </a:prstGeom>
        </p:spPr>
      </p:pic>
    </p:spTree>
    <p:extLst>
      <p:ext uri="{BB962C8B-B14F-4D97-AF65-F5344CB8AC3E}">
        <p14:creationId xmlns:p14="http://schemas.microsoft.com/office/powerpoint/2010/main" val="44810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a:extLst>
              <a:ext uri="{FF2B5EF4-FFF2-40B4-BE49-F238E27FC236}">
                <a16:creationId xmlns:a16="http://schemas.microsoft.com/office/drawing/2014/main" id="{7C5A9514-376C-4B6D-84B2-BBB24797077A}"/>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t="7818" b="7818"/>
          <a:stretch/>
        </p:blipFill>
        <p:spPr>
          <a:xfrm>
            <a:off x="-35848" y="0"/>
            <a:ext cx="12227848" cy="6858000"/>
          </a:xfrm>
          <a:prstGeom prst="rect">
            <a:avLst/>
          </a:prstGeom>
        </p:spPr>
      </p:pic>
      <p:sp>
        <p:nvSpPr>
          <p:cNvPr id="2" name="Rectangle 1">
            <a:extLst>
              <a:ext uri="{FF2B5EF4-FFF2-40B4-BE49-F238E27FC236}">
                <a16:creationId xmlns:a16="http://schemas.microsoft.com/office/drawing/2014/main" id="{4EA16621-5220-4721-91D1-EA9640000C6A}"/>
              </a:ext>
            </a:extLst>
          </p:cNvPr>
          <p:cNvSpPr>
            <a:spLocks/>
          </p:cNvSpPr>
          <p:nvPr/>
        </p:nvSpPr>
        <p:spPr>
          <a:xfrm>
            <a:off x="-35848" y="0"/>
            <a:ext cx="12241637" cy="6858000"/>
          </a:xfrm>
          <a:prstGeom prst="rect">
            <a:avLst/>
          </a:prstGeom>
          <a:gradFill>
            <a:gsLst>
              <a:gs pos="0">
                <a:srgbClr val="4F2E88">
                  <a:alpha val="50000"/>
                </a:srgbClr>
              </a:gs>
              <a:gs pos="100000">
                <a:srgbClr val="39207C"/>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rgbClr val="000000">
                  <a:alpha val="0"/>
                </a:srgbClr>
              </a:solidFill>
              <a:ea typeface="+mj-ea"/>
              <a:cs typeface="+mj-cs"/>
            </a:endParaRPr>
          </a:p>
        </p:txBody>
      </p:sp>
      <p:pic>
        <p:nvPicPr>
          <p:cNvPr id="13" name="Picture 12">
            <a:extLst>
              <a:ext uri="{FF2B5EF4-FFF2-40B4-BE49-F238E27FC236}">
                <a16:creationId xmlns:a16="http://schemas.microsoft.com/office/drawing/2014/main" id="{8C99A69A-257D-4760-B137-6D44EF8BBDE0}"/>
              </a:ext>
            </a:extLst>
          </p:cNvPr>
          <p:cNvPicPr>
            <a:picLocks noChangeAspect="1"/>
          </p:cNvPicPr>
          <p:nvPr/>
        </p:nvPicPr>
        <p:blipFill>
          <a:blip r:embed="rId8">
            <a:alphaModFix amt="12000"/>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9" name="ZoneTexte 8">
            <a:extLst>
              <a:ext uri="{FF2B5EF4-FFF2-40B4-BE49-F238E27FC236}">
                <a16:creationId xmlns:a16="http://schemas.microsoft.com/office/drawing/2014/main" id="{6FA4C28B-91FF-4FE1-972F-DC1173D730AF}"/>
              </a:ext>
            </a:extLst>
          </p:cNvPr>
          <p:cNvSpPr txBox="1">
            <a:spLocks/>
          </p:cNvSpPr>
          <p:nvPr/>
        </p:nvSpPr>
        <p:spPr>
          <a:xfrm>
            <a:off x="1497931" y="1658170"/>
            <a:ext cx="9196137" cy="2554545"/>
          </a:xfrm>
          <a:prstGeom prst="rect">
            <a:avLst/>
          </a:prstGeom>
          <a:noFill/>
        </p:spPr>
        <p:txBody>
          <a:bodyPr wrap="square" lIns="108000" rIns="108000" rtlCol="0">
            <a:spAutoFit/>
          </a:bodyPr>
          <a:lstStyle/>
          <a:p>
            <a:pPr algn="ctr"/>
            <a:r>
              <a:rPr kumimoji="0" lang="en-GB" sz="8000" b="0" i="0" u="none" strike="noStrike" kern="1200" cap="none" spc="-150" normalizeH="0" baseline="0" noProof="0" dirty="0">
                <a:ln>
                  <a:noFill/>
                </a:ln>
                <a:solidFill>
                  <a:srgbClr val="00FFBC"/>
                </a:solidFill>
                <a:effectLst/>
                <a:uLnTx/>
                <a:uFillTx/>
                <a:latin typeface="Gotham Bold" panose="02000803030000020004" pitchFamily="2" charset="0"/>
                <a:ea typeface="+mn-ea"/>
                <a:cs typeface="Gotham Book" pitchFamily="50" charset="0"/>
              </a:rPr>
              <a:t>Radar 2023</a:t>
            </a:r>
            <a:br>
              <a:rPr lang="en-GB" sz="8000" spc="-150" dirty="0">
                <a:solidFill>
                  <a:schemeClr val="accent6"/>
                </a:solidFill>
                <a:latin typeface="Gotham Bold" panose="02000803030000020004" pitchFamily="2" charset="0"/>
                <a:cs typeface="Gotham Book" pitchFamily="50" charset="0"/>
              </a:rPr>
            </a:br>
            <a:r>
              <a:rPr lang="en-GB" sz="8000" spc="-150" dirty="0">
                <a:solidFill>
                  <a:schemeClr val="bg1"/>
                </a:solidFill>
                <a:latin typeface="Gotham Book" pitchFamily="50" charset="0"/>
                <a:cs typeface="Gotham Book" pitchFamily="50" charset="0"/>
              </a:rPr>
              <a:t>Saas GreenTech</a:t>
            </a:r>
            <a:endParaRPr lang="en-GB" sz="8000" spc="-150" dirty="0">
              <a:solidFill>
                <a:schemeClr val="bg1">
                  <a:lumMod val="100000"/>
                </a:schemeClr>
              </a:solidFill>
              <a:latin typeface="Gotham Book" pitchFamily="50" charset="0"/>
              <a:cs typeface="Gotham Book" pitchFamily="50" charset="0"/>
            </a:endParaRPr>
          </a:p>
        </p:txBody>
      </p:sp>
      <p:sp>
        <p:nvSpPr>
          <p:cNvPr id="7" name="ZoneTexte 6">
            <a:extLst>
              <a:ext uri="{FF2B5EF4-FFF2-40B4-BE49-F238E27FC236}">
                <a16:creationId xmlns:a16="http://schemas.microsoft.com/office/drawing/2014/main" id="{318BA239-9BD8-4470-A49C-A55CCE03B3AD}"/>
              </a:ext>
            </a:extLst>
          </p:cNvPr>
          <p:cNvSpPr txBox="1">
            <a:spLocks/>
          </p:cNvSpPr>
          <p:nvPr/>
        </p:nvSpPr>
        <p:spPr>
          <a:xfrm>
            <a:off x="3360821" y="4757254"/>
            <a:ext cx="5470358" cy="646331"/>
          </a:xfrm>
          <a:prstGeom prst="rect">
            <a:avLst/>
          </a:prstGeom>
          <a:noFill/>
        </p:spPr>
        <p:txBody>
          <a:bodyPr wrap="square" lIns="108000" rIns="108000" rtlCol="0">
            <a:spAutoFit/>
          </a:bodyPr>
          <a:lstStyle/>
          <a:p>
            <a:pPr algn="ctr"/>
            <a:r>
              <a:rPr lang="en-GB" spc="-3" dirty="0">
                <a:solidFill>
                  <a:schemeClr val="bg1"/>
                </a:solidFill>
                <a:latin typeface="Gotham Book" pitchFamily="50" charset="0"/>
                <a:cs typeface="Gotham Book" pitchFamily="50" charset="0"/>
              </a:rPr>
              <a:t>Overview of digital ecological transition solutions for professionals</a:t>
            </a:r>
          </a:p>
        </p:txBody>
      </p:sp>
      <p:cxnSp>
        <p:nvCxnSpPr>
          <p:cNvPr id="11" name="Connecteur droit 10">
            <a:extLst>
              <a:ext uri="{FF2B5EF4-FFF2-40B4-BE49-F238E27FC236}">
                <a16:creationId xmlns:a16="http://schemas.microsoft.com/office/drawing/2014/main" id="{E6FA8C99-7415-42CC-9B08-6B3D08FFA1CE}"/>
              </a:ext>
            </a:extLst>
          </p:cNvPr>
          <p:cNvCxnSpPr>
            <a:cxnSpLocks/>
          </p:cNvCxnSpPr>
          <p:nvPr/>
        </p:nvCxnSpPr>
        <p:spPr>
          <a:xfrm>
            <a:off x="5029200" y="4453345"/>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3">
            <a:extLst>
              <a:ext uri="{FF2B5EF4-FFF2-40B4-BE49-F238E27FC236}">
                <a16:creationId xmlns:a16="http://schemas.microsoft.com/office/drawing/2014/main" id="{99AB747A-26C1-4573-8C51-EC3EEA19D543}"/>
              </a:ext>
            </a:extLst>
          </p:cNvPr>
          <p:cNvPicPr>
            <a:picLocks noChangeAspect="1"/>
          </p:cNvPicPr>
          <p:nvPr>
            <p:custDataLst>
              <p:tags r:id="rId5"/>
            </p:custDataLst>
          </p:nvPr>
        </p:nvPicPr>
        <p:blipFill rotWithShape="1">
          <a:blip r:embed="rId9" cstate="print">
            <a:extLst>
              <a:ext uri="{28A0092B-C50C-407E-A947-70E740481C1C}">
                <a14:useLocalDpi xmlns:a14="http://schemas.microsoft.com/office/drawing/2010/main" val="0"/>
              </a:ext>
            </a:extLst>
          </a:blip>
          <a:srcRect/>
          <a:stretch/>
        </p:blipFill>
        <p:spPr>
          <a:xfrm>
            <a:off x="9296400" y="5914136"/>
            <a:ext cx="2873543" cy="943864"/>
          </a:xfrm>
          <a:prstGeom prst="rect">
            <a:avLst/>
          </a:prstGeom>
        </p:spPr>
      </p:pic>
    </p:spTree>
    <p:custDataLst>
      <p:custData r:id="rId1"/>
      <p:custData r:id="rId2"/>
      <p:tags r:id="rId3"/>
    </p:custDataLst>
    <p:extLst>
      <p:ext uri="{BB962C8B-B14F-4D97-AF65-F5344CB8AC3E}">
        <p14:creationId xmlns:p14="http://schemas.microsoft.com/office/powerpoint/2010/main" val="24465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106">
            <a:extLst>
              <a:ext uri="{FF2B5EF4-FFF2-40B4-BE49-F238E27FC236}">
                <a16:creationId xmlns:a16="http://schemas.microsoft.com/office/drawing/2014/main" id="{BDEAC53B-2C83-48FE-BB39-A9C39B3465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8240000">
            <a:off x="7205468" y="3110589"/>
            <a:ext cx="838668" cy="250300"/>
          </a:xfrm>
          <a:prstGeom prst="rect">
            <a:avLst/>
          </a:prstGeom>
          <a:noFill/>
          <a:extLst>
            <a:ext uri="{909E8E84-426E-40DD-AFC4-6F175D3DCCD1}">
              <a14:hiddenFill xmlns:a14="http://schemas.microsoft.com/office/drawing/2010/main">
                <a:solidFill>
                  <a:srgbClr val="FFFFFF"/>
                </a:solidFill>
              </a14:hiddenFill>
            </a:ext>
          </a:extLst>
        </p:spPr>
      </p:pic>
      <p:cxnSp>
        <p:nvCxnSpPr>
          <p:cNvPr id="470" name="Connecteur droit 181">
            <a:extLst>
              <a:ext uri="{FF2B5EF4-FFF2-40B4-BE49-F238E27FC236}">
                <a16:creationId xmlns:a16="http://schemas.microsoft.com/office/drawing/2014/main" id="{029259A8-5F19-411D-A288-C788F0F4A9F4}"/>
              </a:ext>
            </a:extLst>
          </p:cNvPr>
          <p:cNvCxnSpPr>
            <a:cxnSpLocks/>
          </p:cNvCxnSpPr>
          <p:nvPr/>
        </p:nvCxnSpPr>
        <p:spPr>
          <a:xfrm flipH="1" flipV="1">
            <a:off x="2874682" y="2480235"/>
            <a:ext cx="2969990" cy="2092224"/>
          </a:xfrm>
          <a:prstGeom prst="line">
            <a:avLst/>
          </a:prstGeom>
          <a:ln w="101600" cap="flat" cmpd="sng" algn="ctr">
            <a:solidFill>
              <a:srgbClr val="DBCEE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Arc plein 219">
            <a:extLst>
              <a:ext uri="{FF2B5EF4-FFF2-40B4-BE49-F238E27FC236}">
                <a16:creationId xmlns:a16="http://schemas.microsoft.com/office/drawing/2014/main" id="{D224218D-559E-4F16-A809-E69A75A03118}"/>
              </a:ext>
            </a:extLst>
          </p:cNvPr>
          <p:cNvSpPr>
            <a:spLocks/>
          </p:cNvSpPr>
          <p:nvPr/>
        </p:nvSpPr>
        <p:spPr>
          <a:xfrm rot="19341473">
            <a:off x="2158649" y="172597"/>
            <a:ext cx="9021366" cy="9260993"/>
          </a:xfrm>
          <a:prstGeom prst="blockArc">
            <a:avLst>
              <a:gd name="adj1" fmla="val 17174701"/>
              <a:gd name="adj2" fmla="val 19535329"/>
              <a:gd name="adj3" fmla="val 46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cxnSp>
        <p:nvCxnSpPr>
          <p:cNvPr id="152" name="Connecteur droit 70">
            <a:extLst>
              <a:ext uri="{FF2B5EF4-FFF2-40B4-BE49-F238E27FC236}">
                <a16:creationId xmlns:a16="http://schemas.microsoft.com/office/drawing/2014/main" id="{9C6D7777-D6EA-4696-86FB-2C2FD096049E}"/>
              </a:ext>
            </a:extLst>
          </p:cNvPr>
          <p:cNvCxnSpPr>
            <a:cxnSpLocks/>
            <a:endCxn id="579" idx="0"/>
          </p:cNvCxnSpPr>
          <p:nvPr/>
        </p:nvCxnSpPr>
        <p:spPr>
          <a:xfrm>
            <a:off x="2143247" y="3950624"/>
            <a:ext cx="4441970" cy="859194"/>
          </a:xfrm>
          <a:prstGeom prst="line">
            <a:avLst/>
          </a:prstGeom>
          <a:ln w="28575">
            <a:solidFill>
              <a:schemeClr val="bg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Connecteur droit 70">
            <a:extLst>
              <a:ext uri="{FF2B5EF4-FFF2-40B4-BE49-F238E27FC236}">
                <a16:creationId xmlns:a16="http://schemas.microsoft.com/office/drawing/2014/main" id="{15DE808C-6CB9-49A1-A737-833DD3257DBF}"/>
              </a:ext>
            </a:extLst>
          </p:cNvPr>
          <p:cNvCxnSpPr>
            <a:cxnSpLocks/>
          </p:cNvCxnSpPr>
          <p:nvPr/>
        </p:nvCxnSpPr>
        <p:spPr>
          <a:xfrm flipV="1">
            <a:off x="6683433" y="4026755"/>
            <a:ext cx="4081948" cy="964148"/>
          </a:xfrm>
          <a:prstGeom prst="line">
            <a:avLst/>
          </a:prstGeom>
          <a:ln w="28575">
            <a:solidFill>
              <a:srgbClr val="21A6A6"/>
            </a:solidFill>
            <a:prstDash val="dash"/>
          </a:ln>
        </p:spPr>
        <p:style>
          <a:lnRef idx="1">
            <a:schemeClr val="accent1"/>
          </a:lnRef>
          <a:fillRef idx="0">
            <a:schemeClr val="accent1"/>
          </a:fillRef>
          <a:effectRef idx="0">
            <a:schemeClr val="accent1"/>
          </a:effectRef>
          <a:fontRef idx="minor">
            <a:schemeClr val="tx1"/>
          </a:fontRef>
        </p:style>
      </p:cxnSp>
      <p:sp>
        <p:nvSpPr>
          <p:cNvPr id="102" name="Arc plein 220">
            <a:extLst>
              <a:ext uri="{FF2B5EF4-FFF2-40B4-BE49-F238E27FC236}">
                <a16:creationId xmlns:a16="http://schemas.microsoft.com/office/drawing/2014/main" id="{91BE7B89-FA0C-4D4A-B983-8863A3E472A1}"/>
              </a:ext>
            </a:extLst>
          </p:cNvPr>
          <p:cNvSpPr>
            <a:spLocks/>
          </p:cNvSpPr>
          <p:nvPr/>
        </p:nvSpPr>
        <p:spPr>
          <a:xfrm rot="14135424">
            <a:off x="1965991" y="359648"/>
            <a:ext cx="9021366" cy="9000000"/>
          </a:xfrm>
          <a:prstGeom prst="blockArc">
            <a:avLst>
              <a:gd name="adj1" fmla="val 20313500"/>
              <a:gd name="adj2" fmla="val 997475"/>
              <a:gd name="adj3" fmla="val 527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cxnSp>
        <p:nvCxnSpPr>
          <p:cNvPr id="97" name="Connecteur droit 181">
            <a:extLst>
              <a:ext uri="{FF2B5EF4-FFF2-40B4-BE49-F238E27FC236}">
                <a16:creationId xmlns:a16="http://schemas.microsoft.com/office/drawing/2014/main" id="{F04B76ED-805F-4BEA-A7FB-E230CB0E459F}"/>
              </a:ext>
            </a:extLst>
          </p:cNvPr>
          <p:cNvCxnSpPr>
            <a:cxnSpLocks/>
          </p:cNvCxnSpPr>
          <p:nvPr/>
        </p:nvCxnSpPr>
        <p:spPr>
          <a:xfrm flipH="1" flipV="1">
            <a:off x="2851594" y="2351419"/>
            <a:ext cx="2890697" cy="2049369"/>
          </a:xfrm>
          <a:prstGeom prst="line">
            <a:avLst/>
          </a:prstGeom>
          <a:ln w="101600" cap="flat" cmpd="sng" algn="ctr">
            <a:solidFill>
              <a:schemeClr val="accent3">
                <a:lumMod val="60000"/>
                <a:lumOff val="4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Objet 3">
            <a:extLst>
              <a:ext uri="{FF2B5EF4-FFF2-40B4-BE49-F238E27FC236}">
                <a16:creationId xmlns:a16="http://schemas.microsoft.com/office/drawing/2014/main" id="{F9FFA66F-D1F9-4E43-9D63-EE75E9949BD2}"/>
              </a:ext>
            </a:extLst>
          </p:cNvPr>
          <p:cNvGraphicFramePr>
            <a:graphicFrameLocks noChangeAspect="1"/>
          </p:cNvGraphicFramePr>
          <p:nvPr>
            <p:custDataLst>
              <p:tags r:id="rId2"/>
            </p:custDataLst>
          </p:nvPr>
        </p:nvGraphicFramePr>
        <p:xfrm>
          <a:off x="2553636" y="1343637"/>
          <a:ext cx="1588" cy="1588"/>
        </p:xfrm>
        <a:graphic>
          <a:graphicData uri="http://schemas.openxmlformats.org/presentationml/2006/ole">
            <mc:AlternateContent xmlns:mc="http://schemas.openxmlformats.org/markup-compatibility/2006">
              <mc:Choice xmlns:v="urn:schemas-microsoft-com:vml" Requires="v">
                <p:oleObj spid="_x0000_s1028" name="Diapositive think-cell" r:id="rId11" imgW="395" imgH="394" progId="TCLayout.ActiveDocument.1">
                  <p:embed/>
                </p:oleObj>
              </mc:Choice>
              <mc:Fallback>
                <p:oleObj name="Diapositive think-cell" r:id="rId11" imgW="395" imgH="394" progId="TCLayout.ActiveDocument.1">
                  <p:embed/>
                  <p:pic>
                    <p:nvPicPr>
                      <p:cNvPr id="10" name="Objet 3">
                        <a:extLst>
                          <a:ext uri="{FF2B5EF4-FFF2-40B4-BE49-F238E27FC236}">
                            <a16:creationId xmlns:a16="http://schemas.microsoft.com/office/drawing/2014/main" id="{F9FFA66F-D1F9-4E43-9D63-EE75E9949BD2}"/>
                          </a:ext>
                        </a:extLst>
                      </p:cNvPr>
                      <p:cNvPicPr/>
                      <p:nvPr/>
                    </p:nvPicPr>
                    <p:blipFill>
                      <a:blip r:embed="rId12"/>
                      <a:stretch>
                        <a:fillRect/>
                      </a:stretch>
                    </p:blipFill>
                    <p:spPr>
                      <a:xfrm>
                        <a:off x="2553636" y="1343637"/>
                        <a:ext cx="1588" cy="1588"/>
                      </a:xfrm>
                      <a:prstGeom prst="rect">
                        <a:avLst/>
                      </a:prstGeom>
                    </p:spPr>
                  </p:pic>
                </p:oleObj>
              </mc:Fallback>
            </mc:AlternateContent>
          </a:graphicData>
        </a:graphic>
      </p:graphicFrame>
      <p:sp>
        <p:nvSpPr>
          <p:cNvPr id="151" name="ZoneTexte 10">
            <a:extLst>
              <a:ext uri="{FF2B5EF4-FFF2-40B4-BE49-F238E27FC236}">
                <a16:creationId xmlns:a16="http://schemas.microsoft.com/office/drawing/2014/main" id="{03B12448-84A6-439D-AB29-E763494A30B4}"/>
              </a:ext>
            </a:extLst>
          </p:cNvPr>
          <p:cNvSpPr txBox="1">
            <a:spLocks/>
          </p:cNvSpPr>
          <p:nvPr/>
        </p:nvSpPr>
        <p:spPr>
          <a:xfrm>
            <a:off x="461491" y="502317"/>
            <a:ext cx="2092020" cy="369332"/>
          </a:xfrm>
          <a:prstGeom prst="rect">
            <a:avLst/>
          </a:prstGeom>
          <a:noFill/>
        </p:spPr>
        <p:txBody>
          <a:bodyPr wrap="none" lIns="108000" tIns="45720" rIns="108000" bIns="45720" rtlCol="0" anchor="t">
            <a:spAutoFit/>
          </a:bodyPr>
          <a:lstStyle/>
          <a:p>
            <a:pPr algn="ctr">
              <a:defRPr/>
            </a:pPr>
            <a:r>
              <a:rPr kumimoji="0" lang="en-GB" sz="1400" b="0" i="0" u="none" strike="noStrike" kern="1200" cap="none" spc="0" normalizeH="0" baseline="0" noProof="0" dirty="0">
                <a:ln>
                  <a:noFill/>
                </a:ln>
                <a:solidFill>
                  <a:srgbClr val="503078"/>
                </a:solidFill>
                <a:effectLst/>
                <a:uLnTx/>
                <a:uFillTx/>
                <a:latin typeface="Tahoma"/>
                <a:ea typeface="+mn-ea"/>
                <a:cs typeface="Times New Roman"/>
              </a:rPr>
              <a:t>The</a:t>
            </a:r>
            <a:r>
              <a:rPr kumimoji="0" lang="en-GB" sz="1400" b="0" i="0" u="none" strike="noStrike" kern="1200" cap="none" spc="0" normalizeH="0" baseline="0" noProof="0" dirty="0">
                <a:ln>
                  <a:noFill/>
                </a:ln>
                <a:solidFill>
                  <a:srgbClr val="503078"/>
                </a:solidFill>
                <a:effectLst/>
                <a:uLnTx/>
                <a:uFillTx/>
                <a:latin typeface="Tahoma"/>
                <a:ea typeface="+mn-ea"/>
                <a:cs typeface="+mn-cs"/>
              </a:rPr>
              <a:t> </a:t>
            </a:r>
            <a:r>
              <a:rPr lang="en-GB" sz="1600" dirty="0">
                <a:solidFill>
                  <a:srgbClr val="503078"/>
                </a:solidFill>
                <a:latin typeface="Gotham Medium"/>
              </a:rPr>
              <a:t>2023</a:t>
            </a:r>
            <a:r>
              <a:rPr lang="en-GB" sz="1400" b="1" dirty="0">
                <a:solidFill>
                  <a:srgbClr val="503078"/>
                </a:solidFill>
                <a:latin typeface="Tahoma"/>
              </a:rPr>
              <a:t> </a:t>
            </a:r>
            <a:r>
              <a:rPr lang="en-GB" sz="1400" dirty="0">
                <a:solidFill>
                  <a:srgbClr val="503078"/>
                </a:solidFill>
                <a:latin typeface="Tahoma"/>
              </a:rPr>
              <a:t>French </a:t>
            </a:r>
            <a:r>
              <a:rPr lang="en-GB" dirty="0">
                <a:solidFill>
                  <a:srgbClr val="503078"/>
                </a:solidFill>
                <a:latin typeface="Tahoma"/>
              </a:rPr>
              <a:t>    </a:t>
            </a:r>
            <a:endParaRPr kumimoji="0" lang="en-GB" b="0" i="0" u="none" strike="noStrike" kern="1200" cap="none" spc="0" normalizeH="0" baseline="0" noProof="0" dirty="0">
              <a:ln>
                <a:noFill/>
              </a:ln>
              <a:solidFill>
                <a:srgbClr val="503078"/>
              </a:solidFill>
              <a:effectLst/>
              <a:uLnTx/>
              <a:uFillTx/>
              <a:latin typeface="Tahoma"/>
              <a:ea typeface="+mn-ea"/>
              <a:cs typeface="+mn-cs"/>
            </a:endParaRPr>
          </a:p>
        </p:txBody>
      </p:sp>
      <p:sp>
        <p:nvSpPr>
          <p:cNvPr id="154" name="ZoneTexte 222">
            <a:extLst>
              <a:ext uri="{FF2B5EF4-FFF2-40B4-BE49-F238E27FC236}">
                <a16:creationId xmlns:a16="http://schemas.microsoft.com/office/drawing/2014/main" id="{160294AD-8988-4C91-AE45-83B0D6C29FD3}"/>
              </a:ext>
            </a:extLst>
          </p:cNvPr>
          <p:cNvSpPr txBox="1"/>
          <p:nvPr/>
        </p:nvSpPr>
        <p:spPr>
          <a:xfrm>
            <a:off x="844051" y="1229420"/>
            <a:ext cx="469973" cy="307777"/>
          </a:xfrm>
          <a:prstGeom prst="rect">
            <a:avLst/>
          </a:prstGeom>
          <a:noFill/>
        </p:spPr>
        <p:txBody>
          <a:bodyPr wrap="none" lIns="108000" rIns="108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3078"/>
                </a:solidFill>
                <a:effectLst/>
                <a:uLnTx/>
                <a:uFillTx/>
                <a:latin typeface="Tahoma"/>
                <a:ea typeface="+mn-ea"/>
                <a:cs typeface="Times New Roman" panose="02020603050405020304" pitchFamily="18" charset="0"/>
              </a:rPr>
              <a:t>By </a:t>
            </a:r>
          </a:p>
        </p:txBody>
      </p:sp>
      <p:pic>
        <p:nvPicPr>
          <p:cNvPr id="158" name="Picture 157" descr="A picture containing object, clock, drawing, meter&#10;&#10;Description automatically generated">
            <a:extLst>
              <a:ext uri="{FF2B5EF4-FFF2-40B4-BE49-F238E27FC236}">
                <a16:creationId xmlns:a16="http://schemas.microsoft.com/office/drawing/2014/main" id="{280A839E-5316-4B3D-9EBC-67C5423F34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3889" y="1286951"/>
            <a:ext cx="1311335" cy="170605"/>
          </a:xfrm>
          <a:prstGeom prst="rect">
            <a:avLst/>
          </a:prstGeom>
        </p:spPr>
      </p:pic>
      <p:sp>
        <p:nvSpPr>
          <p:cNvPr id="450" name="Arc plein 396">
            <a:extLst>
              <a:ext uri="{FF2B5EF4-FFF2-40B4-BE49-F238E27FC236}">
                <a16:creationId xmlns:a16="http://schemas.microsoft.com/office/drawing/2014/main" id="{29621203-31A1-4C35-85B6-659D6435682B}"/>
              </a:ext>
            </a:extLst>
          </p:cNvPr>
          <p:cNvSpPr>
            <a:spLocks/>
          </p:cNvSpPr>
          <p:nvPr/>
        </p:nvSpPr>
        <p:spPr>
          <a:xfrm rot="11319794">
            <a:off x="2268563" y="102799"/>
            <a:ext cx="9189751" cy="9448765"/>
          </a:xfrm>
          <a:prstGeom prst="blockArc">
            <a:avLst>
              <a:gd name="adj1" fmla="val 20058852"/>
              <a:gd name="adj2" fmla="val 20978256"/>
              <a:gd name="adj3" fmla="val 6027"/>
            </a:avLst>
          </a:prstGeom>
          <a:solidFill>
            <a:srgbClr val="5030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452" name="Arc plein 251">
            <a:extLst>
              <a:ext uri="{FF2B5EF4-FFF2-40B4-BE49-F238E27FC236}">
                <a16:creationId xmlns:a16="http://schemas.microsoft.com/office/drawing/2014/main" id="{316601E1-8405-45B0-ACAC-F39164A64474}"/>
              </a:ext>
            </a:extLst>
          </p:cNvPr>
          <p:cNvSpPr>
            <a:spLocks/>
          </p:cNvSpPr>
          <p:nvPr/>
        </p:nvSpPr>
        <p:spPr>
          <a:xfrm rot="1939971">
            <a:off x="1814363" y="172721"/>
            <a:ext cx="9189751" cy="9448765"/>
          </a:xfrm>
          <a:prstGeom prst="blockArc">
            <a:avLst>
              <a:gd name="adj1" fmla="val 18264975"/>
              <a:gd name="adj2" fmla="val 20825964"/>
              <a:gd name="adj3" fmla="val 5296"/>
            </a:avLst>
          </a:prstGeom>
          <a:solidFill>
            <a:srgbClr val="21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458" name="Arc plein 220">
            <a:extLst>
              <a:ext uri="{FF2B5EF4-FFF2-40B4-BE49-F238E27FC236}">
                <a16:creationId xmlns:a16="http://schemas.microsoft.com/office/drawing/2014/main" id="{E074929D-554C-4747-BB3C-C4359B735A28}"/>
              </a:ext>
            </a:extLst>
          </p:cNvPr>
          <p:cNvSpPr>
            <a:spLocks/>
          </p:cNvSpPr>
          <p:nvPr/>
        </p:nvSpPr>
        <p:spPr>
          <a:xfrm rot="14135424">
            <a:off x="1725710" y="147724"/>
            <a:ext cx="9155419" cy="9133736"/>
          </a:xfrm>
          <a:prstGeom prst="blockArc">
            <a:avLst>
              <a:gd name="adj1" fmla="val 18130449"/>
              <a:gd name="adj2" fmla="val 20316787"/>
              <a:gd name="adj3" fmla="val 5906"/>
            </a:avLst>
          </a:prstGeom>
          <a:solidFill>
            <a:srgbClr val="DBCE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graphicFrame>
        <p:nvGraphicFramePr>
          <p:cNvPr id="461" name="Objet 3">
            <a:extLst>
              <a:ext uri="{FF2B5EF4-FFF2-40B4-BE49-F238E27FC236}">
                <a16:creationId xmlns:a16="http://schemas.microsoft.com/office/drawing/2014/main" id="{01050F29-4936-457F-9AFE-63CE1C0D53DB}"/>
              </a:ext>
            </a:extLst>
          </p:cNvPr>
          <p:cNvGraphicFramePr>
            <a:graphicFrameLocks noChangeAspect="1"/>
          </p:cNvGraphicFramePr>
          <p:nvPr>
            <p:custDataLst>
              <p:tags r:id="rId3"/>
            </p:custDataLst>
          </p:nvPr>
        </p:nvGraphicFramePr>
        <p:xfrm>
          <a:off x="2653026" y="492227"/>
          <a:ext cx="1588" cy="1588"/>
        </p:xfrm>
        <a:graphic>
          <a:graphicData uri="http://schemas.openxmlformats.org/presentationml/2006/ole">
            <mc:AlternateContent xmlns:mc="http://schemas.openxmlformats.org/markup-compatibility/2006">
              <mc:Choice xmlns:v="urn:schemas-microsoft-com:vml" Requires="v">
                <p:oleObj spid="_x0000_s1029" name="Diapositive think-cell" r:id="rId14" imgW="395" imgH="394" progId="TCLayout.ActiveDocument.1">
                  <p:embed/>
                </p:oleObj>
              </mc:Choice>
              <mc:Fallback>
                <p:oleObj name="Diapositive think-cell" r:id="rId14" imgW="395" imgH="394" progId="TCLayout.ActiveDocument.1">
                  <p:embed/>
                  <p:pic>
                    <p:nvPicPr>
                      <p:cNvPr id="461" name="Objet 3">
                        <a:extLst>
                          <a:ext uri="{FF2B5EF4-FFF2-40B4-BE49-F238E27FC236}">
                            <a16:creationId xmlns:a16="http://schemas.microsoft.com/office/drawing/2014/main" id="{01050F29-4936-457F-9AFE-63CE1C0D53DB}"/>
                          </a:ext>
                        </a:extLst>
                      </p:cNvPr>
                      <p:cNvPicPr/>
                      <p:nvPr/>
                    </p:nvPicPr>
                    <p:blipFill>
                      <a:blip r:embed="rId12"/>
                      <a:stretch>
                        <a:fillRect/>
                      </a:stretch>
                    </p:blipFill>
                    <p:spPr>
                      <a:xfrm>
                        <a:off x="2653026" y="492227"/>
                        <a:ext cx="1588" cy="1588"/>
                      </a:xfrm>
                      <a:prstGeom prst="rect">
                        <a:avLst/>
                      </a:prstGeom>
                    </p:spPr>
                  </p:pic>
                </p:oleObj>
              </mc:Fallback>
            </mc:AlternateContent>
          </a:graphicData>
        </a:graphic>
      </p:graphicFrame>
      <p:cxnSp>
        <p:nvCxnSpPr>
          <p:cNvPr id="462" name="Connecteur droit 84">
            <a:extLst>
              <a:ext uri="{FF2B5EF4-FFF2-40B4-BE49-F238E27FC236}">
                <a16:creationId xmlns:a16="http://schemas.microsoft.com/office/drawing/2014/main" id="{4AC137AB-55E9-46DA-B3CB-597EA4F2F552}"/>
              </a:ext>
            </a:extLst>
          </p:cNvPr>
          <p:cNvCxnSpPr>
            <a:cxnSpLocks/>
          </p:cNvCxnSpPr>
          <p:nvPr/>
        </p:nvCxnSpPr>
        <p:spPr>
          <a:xfrm>
            <a:off x="7403341" y="5288867"/>
            <a:ext cx="3347098" cy="1079757"/>
          </a:xfrm>
          <a:prstGeom prst="line">
            <a:avLst/>
          </a:prstGeom>
          <a:ln w="101600">
            <a:solidFill>
              <a:srgbClr val="21A6A6"/>
            </a:solidFill>
          </a:ln>
        </p:spPr>
        <p:style>
          <a:lnRef idx="1">
            <a:schemeClr val="accent1"/>
          </a:lnRef>
          <a:fillRef idx="0">
            <a:schemeClr val="accent1"/>
          </a:fillRef>
          <a:effectRef idx="0">
            <a:schemeClr val="accent1"/>
          </a:effectRef>
          <a:fontRef idx="minor">
            <a:schemeClr val="tx1"/>
          </a:fontRef>
        </p:style>
      </p:cxnSp>
      <p:cxnSp>
        <p:nvCxnSpPr>
          <p:cNvPr id="466" name="Connecteur droit 13">
            <a:extLst>
              <a:ext uri="{FF2B5EF4-FFF2-40B4-BE49-F238E27FC236}">
                <a16:creationId xmlns:a16="http://schemas.microsoft.com/office/drawing/2014/main" id="{13FE272B-B936-4ED0-804E-053D6BA6DCC3}"/>
              </a:ext>
            </a:extLst>
          </p:cNvPr>
          <p:cNvCxnSpPr>
            <a:cxnSpLocks/>
          </p:cNvCxnSpPr>
          <p:nvPr/>
        </p:nvCxnSpPr>
        <p:spPr>
          <a:xfrm flipH="1">
            <a:off x="2265482" y="4885621"/>
            <a:ext cx="3476809" cy="42158"/>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sp>
        <p:nvSpPr>
          <p:cNvPr id="467" name="Arc partiel 246">
            <a:extLst>
              <a:ext uri="{FF2B5EF4-FFF2-40B4-BE49-F238E27FC236}">
                <a16:creationId xmlns:a16="http://schemas.microsoft.com/office/drawing/2014/main" id="{9E989643-9B2E-42A3-967D-971B28AE0923}"/>
              </a:ext>
            </a:extLst>
          </p:cNvPr>
          <p:cNvSpPr>
            <a:spLocks noChangeAspect="1"/>
          </p:cNvSpPr>
          <p:nvPr/>
        </p:nvSpPr>
        <p:spPr>
          <a:xfrm>
            <a:off x="5814401" y="4978667"/>
            <a:ext cx="1501953" cy="1103013"/>
          </a:xfrm>
          <a:custGeom>
            <a:avLst/>
            <a:gdLst>
              <a:gd name="connsiteX0" fmla="*/ 2463464 w 2952000"/>
              <a:gd name="connsiteY0" fmla="*/ 2573037 h 2952000"/>
              <a:gd name="connsiteX1" fmla="*/ 453620 w 2952000"/>
              <a:gd name="connsiteY1" fmla="*/ 2540573 h 2952000"/>
              <a:gd name="connsiteX2" fmla="*/ 1476000 w 2952000"/>
              <a:gd name="connsiteY2" fmla="*/ 1476000 h 2952000"/>
              <a:gd name="connsiteX3" fmla="*/ 2463464 w 2952000"/>
              <a:gd name="connsiteY3" fmla="*/ 2573037 h 2952000"/>
              <a:gd name="connsiteX0" fmla="*/ 2009844 w 2009844"/>
              <a:gd name="connsiteY0" fmla="*/ 1097037 h 1476000"/>
              <a:gd name="connsiteX1" fmla="*/ 0 w 2009844"/>
              <a:gd name="connsiteY1" fmla="*/ 1064573 h 1476000"/>
              <a:gd name="connsiteX2" fmla="*/ 1022380 w 2009844"/>
              <a:gd name="connsiteY2" fmla="*/ 0 h 1476000"/>
              <a:gd name="connsiteX3" fmla="*/ 2009844 w 2009844"/>
              <a:gd name="connsiteY3" fmla="*/ 1097037 h 1476000"/>
            </a:gdLst>
            <a:ahLst/>
            <a:cxnLst>
              <a:cxn ang="0">
                <a:pos x="connsiteX0" y="connsiteY0"/>
              </a:cxn>
              <a:cxn ang="0">
                <a:pos x="connsiteX1" y="connsiteY1"/>
              </a:cxn>
              <a:cxn ang="0">
                <a:pos x="connsiteX2" y="connsiteY2"/>
              </a:cxn>
              <a:cxn ang="0">
                <a:pos x="connsiteX3" y="connsiteY3"/>
              </a:cxn>
            </a:cxnLst>
            <a:rect l="l" t="t" r="r" b="b"/>
            <a:pathLst>
              <a:path w="2009844" h="1476000">
                <a:moveTo>
                  <a:pt x="2009844" y="1097037"/>
                </a:moveTo>
                <a:cubicBezTo>
                  <a:pt x="1434897" y="1614557"/>
                  <a:pt x="557933" y="1600392"/>
                  <a:pt x="0" y="1064573"/>
                </a:cubicBezTo>
                <a:lnTo>
                  <a:pt x="1022380" y="0"/>
                </a:lnTo>
                <a:lnTo>
                  <a:pt x="2009844" y="1097037"/>
                </a:lnTo>
                <a:close/>
              </a:path>
            </a:pathLst>
          </a:custGeom>
          <a:gradFill flip="none" rotWithShape="1">
            <a:gsLst>
              <a:gs pos="65000">
                <a:schemeClr val="bg2"/>
              </a:gs>
              <a:gs pos="0">
                <a:schemeClr val="bg2">
                  <a:lumMod val="20000"/>
                  <a:lumOff val="8000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cxnSp>
        <p:nvCxnSpPr>
          <p:cNvPr id="468" name="Connecteur droit 17">
            <a:extLst>
              <a:ext uri="{FF2B5EF4-FFF2-40B4-BE49-F238E27FC236}">
                <a16:creationId xmlns:a16="http://schemas.microsoft.com/office/drawing/2014/main" id="{D0168E92-4A87-469A-960A-8842BDF3F6EC}"/>
              </a:ext>
            </a:extLst>
          </p:cNvPr>
          <p:cNvCxnSpPr>
            <a:cxnSpLocks/>
          </p:cNvCxnSpPr>
          <p:nvPr/>
        </p:nvCxnSpPr>
        <p:spPr>
          <a:xfrm flipH="1">
            <a:off x="2421368" y="4982834"/>
            <a:ext cx="4113562" cy="1138698"/>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pic>
        <p:nvPicPr>
          <p:cNvPr id="469" name="Picture 6">
            <a:extLst>
              <a:ext uri="{FF2B5EF4-FFF2-40B4-BE49-F238E27FC236}">
                <a16:creationId xmlns:a16="http://schemas.microsoft.com/office/drawing/2014/main" id="{30519AA1-2757-4D6F-A395-499AD809C4CE}"/>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03834" y="6304114"/>
            <a:ext cx="2520194" cy="358054"/>
          </a:xfrm>
          <a:prstGeom prst="rect">
            <a:avLst/>
          </a:prstGeom>
          <a:noFill/>
          <a:ln>
            <a:noFill/>
          </a:ln>
        </p:spPr>
      </p:pic>
      <p:cxnSp>
        <p:nvCxnSpPr>
          <p:cNvPr id="473" name="Connecteur droit 188">
            <a:extLst>
              <a:ext uri="{FF2B5EF4-FFF2-40B4-BE49-F238E27FC236}">
                <a16:creationId xmlns:a16="http://schemas.microsoft.com/office/drawing/2014/main" id="{011F0C60-856A-4F99-BF88-43C0C0616BBF}"/>
              </a:ext>
            </a:extLst>
          </p:cNvPr>
          <p:cNvCxnSpPr>
            <a:cxnSpLocks/>
          </p:cNvCxnSpPr>
          <p:nvPr/>
        </p:nvCxnSpPr>
        <p:spPr>
          <a:xfrm flipH="1">
            <a:off x="2026204" y="4827181"/>
            <a:ext cx="3606192" cy="0"/>
          </a:xfrm>
          <a:prstGeom prst="line">
            <a:avLst/>
          </a:prstGeom>
          <a:ln w="101600" cap="flat" cmpd="sng" algn="ctr">
            <a:solidFill>
              <a:srgbClr val="DBCEE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D70E42BD-6CA8-4CA3-8AAD-DDEC07965DDC}"/>
              </a:ext>
            </a:extLst>
          </p:cNvPr>
          <p:cNvSpPr/>
          <p:nvPr/>
        </p:nvSpPr>
        <p:spPr>
          <a:xfrm rot="17086364">
            <a:off x="1044072" y="3138245"/>
            <a:ext cx="3562932"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otham Bold" pitchFamily="50" charset="0"/>
                <a:ea typeface="+mn-ea"/>
                <a:cs typeface="+mn-cs"/>
              </a:rPr>
              <a:t>Green IT</a:t>
            </a:r>
          </a:p>
        </p:txBody>
      </p:sp>
      <p:sp>
        <p:nvSpPr>
          <p:cNvPr id="162" name="Rectangle 161">
            <a:extLst>
              <a:ext uri="{FF2B5EF4-FFF2-40B4-BE49-F238E27FC236}">
                <a16:creationId xmlns:a16="http://schemas.microsoft.com/office/drawing/2014/main" id="{6C12E17F-470F-4236-BC84-6D91322B55FC}"/>
              </a:ext>
            </a:extLst>
          </p:cNvPr>
          <p:cNvSpPr/>
          <p:nvPr/>
        </p:nvSpPr>
        <p:spPr>
          <a:xfrm rot="15815228">
            <a:off x="1596661" y="4760686"/>
            <a:ext cx="3601786"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bg1"/>
                </a:solidFill>
                <a:effectLst/>
                <a:uLnTx/>
                <a:uFillTx/>
                <a:latin typeface="Gotham Bold" pitchFamily="50" charset="0"/>
                <a:ea typeface="+mn-ea"/>
                <a:cs typeface="+mn-cs"/>
              </a:rPr>
              <a:t>Green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bg1"/>
                </a:solidFill>
                <a:effectLst/>
                <a:uLnTx/>
                <a:uFillTx/>
                <a:latin typeface="Gotham Bold" pitchFamily="50" charset="0"/>
                <a:ea typeface="+mn-ea"/>
                <a:cs typeface="+mn-cs"/>
              </a:rPr>
              <a:t>communication</a:t>
            </a:r>
          </a:p>
        </p:txBody>
      </p:sp>
      <p:sp>
        <p:nvSpPr>
          <p:cNvPr id="163" name="Rectangle 162">
            <a:extLst>
              <a:ext uri="{FF2B5EF4-FFF2-40B4-BE49-F238E27FC236}">
                <a16:creationId xmlns:a16="http://schemas.microsoft.com/office/drawing/2014/main" id="{22494DF2-B2A5-464A-B002-DCF1120CF319}"/>
              </a:ext>
            </a:extLst>
          </p:cNvPr>
          <p:cNvSpPr/>
          <p:nvPr/>
        </p:nvSpPr>
        <p:spPr>
          <a:xfrm rot="5567212">
            <a:off x="7984129" y="4298321"/>
            <a:ext cx="4108748" cy="1190217"/>
          </a:xfrm>
          <a:prstGeom prst="rect">
            <a:avLst/>
          </a:prstGeom>
          <a:noFill/>
        </p:spPr>
        <p:txBody>
          <a:bodyPr wrap="none" lIns="91440" tIns="45720" rIns="91440" bIns="45720">
            <a:prstTxWarp prst="textArchUp">
              <a:avLst>
                <a:gd name="adj" fmla="val 104317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Gotham Bold" pitchFamily="50" charset="0"/>
              </a:rPr>
              <a:t>Resources optimisation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Gotham Bold" pitchFamily="50" charset="0"/>
            </a:endParaRPr>
          </a:p>
        </p:txBody>
      </p:sp>
      <p:cxnSp>
        <p:nvCxnSpPr>
          <p:cNvPr id="464" name="Connecteur droit 70">
            <a:extLst>
              <a:ext uri="{FF2B5EF4-FFF2-40B4-BE49-F238E27FC236}">
                <a16:creationId xmlns:a16="http://schemas.microsoft.com/office/drawing/2014/main" id="{9F83603E-FA25-43BF-BF03-797DB02E0872}"/>
              </a:ext>
            </a:extLst>
          </p:cNvPr>
          <p:cNvCxnSpPr>
            <a:cxnSpLocks/>
          </p:cNvCxnSpPr>
          <p:nvPr/>
        </p:nvCxnSpPr>
        <p:spPr>
          <a:xfrm flipV="1">
            <a:off x="7435980" y="3097445"/>
            <a:ext cx="3285817" cy="1392531"/>
          </a:xfrm>
          <a:prstGeom prst="line">
            <a:avLst/>
          </a:prstGeom>
          <a:ln w="101600">
            <a:solidFill>
              <a:srgbClr val="21A6A6"/>
            </a:solidFill>
          </a:ln>
        </p:spPr>
        <p:style>
          <a:lnRef idx="1">
            <a:schemeClr val="accent1"/>
          </a:lnRef>
          <a:fillRef idx="0">
            <a:schemeClr val="accent1"/>
          </a:fillRef>
          <a:effectRef idx="0">
            <a:schemeClr val="accent1"/>
          </a:effectRef>
          <a:fontRef idx="minor">
            <a:schemeClr val="tx1"/>
          </a:fontRef>
        </p:style>
      </p:cxnSp>
      <p:cxnSp>
        <p:nvCxnSpPr>
          <p:cNvPr id="105" name="Connecteur droit 234">
            <a:extLst>
              <a:ext uri="{FF2B5EF4-FFF2-40B4-BE49-F238E27FC236}">
                <a16:creationId xmlns:a16="http://schemas.microsoft.com/office/drawing/2014/main" id="{DB46AFF8-12BE-47C0-A7A8-21B3DAFE052B}"/>
              </a:ext>
            </a:extLst>
          </p:cNvPr>
          <p:cNvCxnSpPr>
            <a:cxnSpLocks/>
          </p:cNvCxnSpPr>
          <p:nvPr/>
        </p:nvCxnSpPr>
        <p:spPr>
          <a:xfrm flipV="1">
            <a:off x="6928474" y="926493"/>
            <a:ext cx="1016086" cy="3230470"/>
          </a:xfrm>
          <a:prstGeom prst="line">
            <a:avLst/>
          </a:prstGeom>
          <a:ln w="101600">
            <a:solidFill>
              <a:srgbClr val="B3D1C8"/>
            </a:solidFill>
          </a:ln>
        </p:spPr>
        <p:style>
          <a:lnRef idx="1">
            <a:schemeClr val="accent1"/>
          </a:lnRef>
          <a:fillRef idx="0">
            <a:schemeClr val="accent1"/>
          </a:fillRef>
          <a:effectRef idx="0">
            <a:schemeClr val="accent1"/>
          </a:effectRef>
          <a:fontRef idx="minor">
            <a:schemeClr val="tx1"/>
          </a:fontRef>
        </p:style>
      </p:cxnSp>
      <p:cxnSp>
        <p:nvCxnSpPr>
          <p:cNvPr id="494" name="Connecteur droit 218">
            <a:extLst>
              <a:ext uri="{FF2B5EF4-FFF2-40B4-BE49-F238E27FC236}">
                <a16:creationId xmlns:a16="http://schemas.microsoft.com/office/drawing/2014/main" id="{9A60A430-AACA-43CE-89E4-DCD74B67A35C}"/>
              </a:ext>
            </a:extLst>
          </p:cNvPr>
          <p:cNvCxnSpPr>
            <a:cxnSpLocks/>
          </p:cNvCxnSpPr>
          <p:nvPr/>
        </p:nvCxnSpPr>
        <p:spPr>
          <a:xfrm flipV="1">
            <a:off x="7493091" y="2987403"/>
            <a:ext cx="3212264" cy="1405151"/>
          </a:xfrm>
          <a:prstGeom prst="line">
            <a:avLst/>
          </a:prstGeom>
          <a:ln w="101600">
            <a:solidFill>
              <a:srgbClr val="B3D1C8"/>
            </a:solidFill>
          </a:ln>
        </p:spPr>
        <p:style>
          <a:lnRef idx="1">
            <a:schemeClr val="accent1"/>
          </a:lnRef>
          <a:fillRef idx="0">
            <a:schemeClr val="accent1"/>
          </a:fillRef>
          <a:effectRef idx="0">
            <a:schemeClr val="accent1"/>
          </a:effectRef>
          <a:fontRef idx="minor">
            <a:schemeClr val="tx1"/>
          </a:fontRef>
        </p:style>
      </p:cxnSp>
      <p:sp>
        <p:nvSpPr>
          <p:cNvPr id="103" name="Arc plein 220">
            <a:extLst>
              <a:ext uri="{FF2B5EF4-FFF2-40B4-BE49-F238E27FC236}">
                <a16:creationId xmlns:a16="http://schemas.microsoft.com/office/drawing/2014/main" id="{74DEE330-1D56-4DA5-8029-78D1FE95BD24}"/>
              </a:ext>
            </a:extLst>
          </p:cNvPr>
          <p:cNvSpPr>
            <a:spLocks/>
          </p:cNvSpPr>
          <p:nvPr/>
        </p:nvSpPr>
        <p:spPr>
          <a:xfrm rot="20980910">
            <a:off x="2170936" y="393979"/>
            <a:ext cx="8993210" cy="9000000"/>
          </a:xfrm>
          <a:prstGeom prst="blockArc">
            <a:avLst>
              <a:gd name="adj1" fmla="val 17854761"/>
              <a:gd name="adj2" fmla="val 20735150"/>
              <a:gd name="adj3" fmla="val 4609"/>
            </a:avLst>
          </a:prstGeom>
          <a:solidFill>
            <a:srgbClr val="B3D1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104" name="Rectangle 103">
            <a:extLst>
              <a:ext uri="{FF2B5EF4-FFF2-40B4-BE49-F238E27FC236}">
                <a16:creationId xmlns:a16="http://schemas.microsoft.com/office/drawing/2014/main" id="{074BBCBF-F0D7-405D-9309-D272D2050E50}"/>
              </a:ext>
            </a:extLst>
          </p:cNvPr>
          <p:cNvSpPr/>
          <p:nvPr/>
        </p:nvSpPr>
        <p:spPr>
          <a:xfrm rot="2426257">
            <a:off x="7219775" y="1491256"/>
            <a:ext cx="3562932"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Gotham Bold"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Gotham Bold" pitchFamily="50" charset="0"/>
              </a:rPr>
              <a:t>Sustainable premises</a:t>
            </a:r>
            <a:endParaRPr kumimoji="0" lang="en-GB" sz="1200" b="1" i="0" u="none" strike="noStrike" kern="1200" cap="none" spc="0" normalizeH="0" baseline="0" noProof="0" dirty="0">
              <a:ln>
                <a:noFill/>
              </a:ln>
              <a:solidFill>
                <a:schemeClr val="bg1"/>
              </a:solidFill>
              <a:effectLst/>
              <a:uLnTx/>
              <a:uFillTx/>
              <a:latin typeface="Gotham Bold" pitchFamily="50" charset="0"/>
              <a:ea typeface="+mn-ea"/>
              <a:cs typeface="+mn-cs"/>
            </a:endParaRPr>
          </a:p>
        </p:txBody>
      </p:sp>
      <p:sp>
        <p:nvSpPr>
          <p:cNvPr id="175" name="object 4">
            <a:extLst>
              <a:ext uri="{FF2B5EF4-FFF2-40B4-BE49-F238E27FC236}">
                <a16:creationId xmlns:a16="http://schemas.microsoft.com/office/drawing/2014/main" id="{A2A74201-409F-4BB0-BCA1-5FEBD02775E0}"/>
              </a:ext>
            </a:extLst>
          </p:cNvPr>
          <p:cNvSpPr txBox="1"/>
          <p:nvPr/>
        </p:nvSpPr>
        <p:spPr>
          <a:xfrm>
            <a:off x="240998" y="3659579"/>
            <a:ext cx="184666" cy="2904415"/>
          </a:xfrm>
          <a:prstGeom prst="rect">
            <a:avLst/>
          </a:prstGeom>
        </p:spPr>
        <p:txBody>
          <a:bodyPr vert="vert270" wrap="square" lIns="0" tIns="18415" rIns="0" bIns="0" rtlCol="0" anchor="t">
            <a:spAutoFit/>
          </a:bodyPr>
          <a:lstStyle/>
          <a:p>
            <a:pPr marL="12700">
              <a:spcBef>
                <a:spcPts val="145"/>
              </a:spcBef>
            </a:pPr>
            <a:r>
              <a:rPr lang="en-GB" sz="1200" spc="25" dirty="0">
                <a:solidFill>
                  <a:schemeClr val="bg2"/>
                </a:solidFill>
                <a:latin typeface="Gotham Light"/>
                <a:cs typeface="Verdana"/>
              </a:rPr>
              <a:t>Radar SaaS GreenTech | 2023</a:t>
            </a:r>
            <a:endParaRPr lang="en-GB" sz="1200" dirty="0">
              <a:solidFill>
                <a:schemeClr val="bg2"/>
              </a:solidFill>
              <a:latin typeface="Gotham Light"/>
              <a:cs typeface="Verdana"/>
            </a:endParaRPr>
          </a:p>
        </p:txBody>
      </p:sp>
      <p:pic>
        <p:nvPicPr>
          <p:cNvPr id="143" name="Graphic 24 [2]" hidden="1">
            <a:extLst>
              <a:ext uri="{FF2B5EF4-FFF2-40B4-BE49-F238E27FC236}">
                <a16:creationId xmlns:a16="http://schemas.microsoft.com/office/drawing/2014/main" id="{D99D8749-7BF2-48E0-9DCE-C6672D6FDBC2}"/>
              </a:ext>
            </a:extLst>
          </p:cNvPr>
          <p:cNvPicPr>
            <a:picLocks noChangeAspect="1"/>
          </p:cNvPicPr>
          <p:nvPr>
            <p:custDataLst>
              <p:tags r:id="rId4"/>
            </p:custDataLst>
          </p:nvPr>
        </p:nvPicPr>
        <p:blipFill>
          <a:blip r:embed="rId16">
            <a:extLst>
              <a:ext uri="{96DAC541-7B7A-43D3-8B79-37D633B846F1}">
                <asvg:svgBlip xmlns:asvg="http://schemas.microsoft.com/office/drawing/2016/SVG/main" r:embed="rId17"/>
              </a:ext>
            </a:extLst>
          </a:blip>
          <a:stretch>
            <a:fillRect/>
          </a:stretch>
        </p:blipFill>
        <p:spPr>
          <a:xfrm>
            <a:off x="209536" y="898361"/>
            <a:ext cx="1619250" cy="1619250"/>
          </a:xfrm>
          <a:prstGeom prst="rect">
            <a:avLst/>
          </a:prstGeom>
        </p:spPr>
      </p:pic>
      <p:pic>
        <p:nvPicPr>
          <p:cNvPr id="145" name="Graphic 28 [1]" hidden="1">
            <a:extLst>
              <a:ext uri="{FF2B5EF4-FFF2-40B4-BE49-F238E27FC236}">
                <a16:creationId xmlns:a16="http://schemas.microsoft.com/office/drawing/2014/main" id="{A82C2897-8273-4A4B-A5E6-84A0DE5D7577}"/>
              </a:ext>
            </a:extLst>
          </p:cNvPr>
          <p:cNvPicPr>
            <a:picLocks noChangeAspect="1"/>
          </p:cNvPicPr>
          <p:nvPr>
            <p:custDataLst>
              <p:tags r:id="rId5"/>
            </p:custDataLst>
          </p:nvPr>
        </p:nvPicPr>
        <p:blipFill>
          <a:blip r:embed="rId18">
            <a:extLst>
              <a:ext uri="{96DAC541-7B7A-43D3-8B79-37D633B846F1}">
                <asvg:svgBlip xmlns:asvg="http://schemas.microsoft.com/office/drawing/2016/SVG/main" r:embed="rId19"/>
              </a:ext>
            </a:extLst>
          </a:blip>
          <a:stretch>
            <a:fillRect/>
          </a:stretch>
        </p:blipFill>
        <p:spPr>
          <a:xfrm>
            <a:off x="209536" y="898361"/>
            <a:ext cx="1619250" cy="1619250"/>
          </a:xfrm>
          <a:prstGeom prst="rect">
            <a:avLst/>
          </a:prstGeom>
        </p:spPr>
      </p:pic>
      <p:pic>
        <p:nvPicPr>
          <p:cNvPr id="146" name="Graphic 30 [3]" hidden="1">
            <a:extLst>
              <a:ext uri="{FF2B5EF4-FFF2-40B4-BE49-F238E27FC236}">
                <a16:creationId xmlns:a16="http://schemas.microsoft.com/office/drawing/2014/main" id="{7A0B120C-2293-49AC-83EA-AAFEAF66186A}"/>
              </a:ext>
            </a:extLst>
          </p:cNvPr>
          <p:cNvPicPr>
            <a:picLocks noChangeAspect="1"/>
          </p:cNvPicPr>
          <p:nvPr>
            <p:custDataLst>
              <p:tags r:id="rId6"/>
            </p:custDataLst>
          </p:nvPr>
        </p:nvPicPr>
        <p:blipFill>
          <a:blip r:embed="rId20">
            <a:extLst>
              <a:ext uri="{96DAC541-7B7A-43D3-8B79-37D633B846F1}">
                <asvg:svgBlip xmlns:asvg="http://schemas.microsoft.com/office/drawing/2016/SVG/main" r:embed="rId21"/>
              </a:ext>
            </a:extLst>
          </a:blip>
          <a:stretch>
            <a:fillRect/>
          </a:stretch>
        </p:blipFill>
        <p:spPr>
          <a:xfrm>
            <a:off x="209536" y="898361"/>
            <a:ext cx="1619250" cy="1619250"/>
          </a:xfrm>
          <a:prstGeom prst="rect">
            <a:avLst/>
          </a:prstGeom>
        </p:spPr>
      </p:pic>
      <p:grpSp>
        <p:nvGrpSpPr>
          <p:cNvPr id="11" name="Graphic 26 [0]" hidden="1">
            <a:extLst>
              <a:ext uri="{FF2B5EF4-FFF2-40B4-BE49-F238E27FC236}">
                <a16:creationId xmlns:a16="http://schemas.microsoft.com/office/drawing/2014/main" id="{1A264090-2807-41B8-BFEB-86F3FACBC660}"/>
              </a:ext>
            </a:extLst>
          </p:cNvPr>
          <p:cNvGrpSpPr/>
          <p:nvPr/>
        </p:nvGrpSpPr>
        <p:grpSpPr>
          <a:xfrm>
            <a:off x="667388" y="4106760"/>
            <a:ext cx="1540218" cy="1540386"/>
            <a:chOff x="484497" y="2681422"/>
            <a:chExt cx="1540218" cy="1540386"/>
          </a:xfrm>
        </p:grpSpPr>
        <p:sp>
          <p:nvSpPr>
            <p:cNvPr id="13" name="Forme libre : forme 12">
              <a:extLst>
                <a:ext uri="{FF2B5EF4-FFF2-40B4-BE49-F238E27FC236}">
                  <a16:creationId xmlns:a16="http://schemas.microsoft.com/office/drawing/2014/main" id="{794A7131-BCEA-4686-989B-12E3858E019C}"/>
                </a:ext>
              </a:extLst>
            </p:cNvPr>
            <p:cNvSpPr/>
            <p:nvPr/>
          </p:nvSpPr>
          <p:spPr>
            <a:xfrm>
              <a:off x="484497" y="2681422"/>
              <a:ext cx="1540218" cy="1540386"/>
            </a:xfrm>
            <a:custGeom>
              <a:avLst/>
              <a:gdLst>
                <a:gd name="connsiteX0" fmla="*/ 769474 w 1540218"/>
                <a:gd name="connsiteY0" fmla="*/ 3 h 1540386"/>
                <a:gd name="connsiteX1" fmla="*/ 0 w 1540218"/>
                <a:gd name="connsiteY1" fmla="*/ 770912 h 1540386"/>
                <a:gd name="connsiteX2" fmla="*/ 770909 w 1540218"/>
                <a:gd name="connsiteY2" fmla="*/ 1540386 h 1540386"/>
                <a:gd name="connsiteX3" fmla="*/ 1103420 w 1540218"/>
                <a:gd name="connsiteY3" fmla="*/ 1464567 h 1540386"/>
                <a:gd name="connsiteX4" fmla="*/ 1534236 w 1540218"/>
                <a:gd name="connsiteY4" fmla="*/ 863635 h 1540386"/>
                <a:gd name="connsiteX5" fmla="*/ 866628 w 1540218"/>
                <a:gd name="connsiteY5" fmla="*/ 5902 h 1540386"/>
                <a:gd name="connsiteX6" fmla="*/ 769474 w 1540218"/>
                <a:gd name="connsiteY6" fmla="*/ 3 h 154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218" h="1540386">
                  <a:moveTo>
                    <a:pt x="769474" y="3"/>
                  </a:moveTo>
                  <a:cubicBezTo>
                    <a:pt x="344109" y="399"/>
                    <a:pt x="-396" y="345547"/>
                    <a:pt x="0" y="770912"/>
                  </a:cubicBezTo>
                  <a:cubicBezTo>
                    <a:pt x="397" y="1196276"/>
                    <a:pt x="345544" y="1540786"/>
                    <a:pt x="770909" y="1540386"/>
                  </a:cubicBezTo>
                  <a:cubicBezTo>
                    <a:pt x="886020" y="1540281"/>
                    <a:pt x="999645" y="1514373"/>
                    <a:pt x="1103420" y="1464567"/>
                  </a:cubicBezTo>
                  <a:cubicBezTo>
                    <a:pt x="1212024" y="1241339"/>
                    <a:pt x="1357690" y="1038152"/>
                    <a:pt x="1534236" y="863635"/>
                  </a:cubicBezTo>
                  <a:cubicBezTo>
                    <a:pt x="1586738" y="442423"/>
                    <a:pt x="1287843" y="58403"/>
                    <a:pt x="866628" y="5902"/>
                  </a:cubicBezTo>
                  <a:cubicBezTo>
                    <a:pt x="834400" y="1885"/>
                    <a:pt x="801950" y="-86"/>
                    <a:pt x="769474" y="3"/>
                  </a:cubicBezTo>
                  <a:close/>
                </a:path>
              </a:pathLst>
            </a:custGeom>
            <a:solidFill>
              <a:srgbClr val="503078"/>
            </a:solidFill>
            <a:ln w="9525" cap="flat">
              <a:noFill/>
              <a:prstDash val="solid"/>
              <a:miter/>
            </a:ln>
          </p:spPr>
          <p:txBody>
            <a:bodyPr rtlCol="0" anchor="ctr"/>
            <a:lstStyle/>
            <a:p>
              <a:endParaRPr lang="fr-FR" dirty="0"/>
            </a:p>
          </p:txBody>
        </p:sp>
        <p:sp>
          <p:nvSpPr>
            <p:cNvPr id="14" name="Forme libre : forme 13">
              <a:extLst>
                <a:ext uri="{FF2B5EF4-FFF2-40B4-BE49-F238E27FC236}">
                  <a16:creationId xmlns:a16="http://schemas.microsoft.com/office/drawing/2014/main" id="{D86C842C-9FB6-44CF-8B2F-D2BC765E9585}"/>
                </a:ext>
              </a:extLst>
            </p:cNvPr>
            <p:cNvSpPr/>
            <p:nvPr/>
          </p:nvSpPr>
          <p:spPr>
            <a:xfrm>
              <a:off x="631226" y="2801916"/>
              <a:ext cx="1178087" cy="1192908"/>
            </a:xfrm>
            <a:custGeom>
              <a:avLst/>
              <a:gdLst>
                <a:gd name="connsiteX0" fmla="*/ 1119473 w 1178087"/>
                <a:gd name="connsiteY0" fmla="*/ 395573 h 1192908"/>
                <a:gd name="connsiteX1" fmla="*/ 1063085 w 1178087"/>
                <a:gd name="connsiteY1" fmla="*/ 448056 h 1192908"/>
                <a:gd name="connsiteX2" fmla="*/ 988600 w 1178087"/>
                <a:gd name="connsiteY2" fmla="*/ 479965 h 1192908"/>
                <a:gd name="connsiteX3" fmla="*/ 988600 w 1178087"/>
                <a:gd name="connsiteY3" fmla="*/ 397288 h 1192908"/>
                <a:gd name="connsiteX4" fmla="*/ 951357 w 1178087"/>
                <a:gd name="connsiteY4" fmla="*/ 362998 h 1192908"/>
                <a:gd name="connsiteX5" fmla="*/ 826199 w 1178087"/>
                <a:gd name="connsiteY5" fmla="*/ 362998 h 1192908"/>
                <a:gd name="connsiteX6" fmla="*/ 826199 w 1178087"/>
                <a:gd name="connsiteY6" fmla="*/ 256508 h 1192908"/>
                <a:gd name="connsiteX7" fmla="*/ 843915 w 1178087"/>
                <a:gd name="connsiteY7" fmla="*/ 256508 h 1192908"/>
                <a:gd name="connsiteX8" fmla="*/ 843915 w 1178087"/>
                <a:gd name="connsiteY8" fmla="*/ 161258 h 1192908"/>
                <a:gd name="connsiteX9" fmla="*/ 748665 w 1178087"/>
                <a:gd name="connsiteY9" fmla="*/ 161258 h 1192908"/>
                <a:gd name="connsiteX10" fmla="*/ 748665 w 1178087"/>
                <a:gd name="connsiteY10" fmla="*/ 256508 h 1192908"/>
                <a:gd name="connsiteX11" fmla="*/ 766191 w 1178087"/>
                <a:gd name="connsiteY11" fmla="*/ 256508 h 1192908"/>
                <a:gd name="connsiteX12" fmla="*/ 766191 w 1178087"/>
                <a:gd name="connsiteY12" fmla="*/ 362998 h 1192908"/>
                <a:gd name="connsiteX13" fmla="*/ 673132 w 1178087"/>
                <a:gd name="connsiteY13" fmla="*/ 362998 h 1192908"/>
                <a:gd name="connsiteX14" fmla="*/ 673132 w 1178087"/>
                <a:gd name="connsiteY14" fmla="*/ 111538 h 1192908"/>
                <a:gd name="connsiteX15" fmla="*/ 719519 w 1178087"/>
                <a:gd name="connsiteY15" fmla="*/ 111538 h 1192908"/>
                <a:gd name="connsiteX16" fmla="*/ 643319 w 1178087"/>
                <a:gd name="connsiteY16" fmla="*/ 0 h 1192908"/>
                <a:gd name="connsiteX17" fmla="*/ 567119 w 1178087"/>
                <a:gd name="connsiteY17" fmla="*/ 111538 h 1192908"/>
                <a:gd name="connsiteX18" fmla="*/ 613505 w 1178087"/>
                <a:gd name="connsiteY18" fmla="*/ 111538 h 1192908"/>
                <a:gd name="connsiteX19" fmla="*/ 613505 w 1178087"/>
                <a:gd name="connsiteY19" fmla="*/ 362998 h 1192908"/>
                <a:gd name="connsiteX20" fmla="*/ 517398 w 1178087"/>
                <a:gd name="connsiteY20" fmla="*/ 362998 h 1192908"/>
                <a:gd name="connsiteX21" fmla="*/ 517398 w 1178087"/>
                <a:gd name="connsiteY21" fmla="*/ 308229 h 1192908"/>
                <a:gd name="connsiteX22" fmla="*/ 536112 w 1178087"/>
                <a:gd name="connsiteY22" fmla="*/ 229603 h 1192908"/>
                <a:gd name="connsiteX23" fmla="*/ 457486 w 1178087"/>
                <a:gd name="connsiteY23" fmla="*/ 210889 h 1192908"/>
                <a:gd name="connsiteX24" fmla="*/ 438772 w 1178087"/>
                <a:gd name="connsiteY24" fmla="*/ 289515 h 1192908"/>
                <a:gd name="connsiteX25" fmla="*/ 457486 w 1178087"/>
                <a:gd name="connsiteY25" fmla="*/ 308229 h 1192908"/>
                <a:gd name="connsiteX26" fmla="*/ 457486 w 1178087"/>
                <a:gd name="connsiteY26" fmla="*/ 362998 h 1192908"/>
                <a:gd name="connsiteX27" fmla="*/ 280416 w 1178087"/>
                <a:gd name="connsiteY27" fmla="*/ 362998 h 1192908"/>
                <a:gd name="connsiteX28" fmla="*/ 243268 w 1178087"/>
                <a:gd name="connsiteY28" fmla="*/ 397288 h 1192908"/>
                <a:gd name="connsiteX29" fmla="*/ 243268 w 1178087"/>
                <a:gd name="connsiteY29" fmla="*/ 631793 h 1192908"/>
                <a:gd name="connsiteX30" fmla="*/ 185166 w 1178087"/>
                <a:gd name="connsiteY30" fmla="*/ 656654 h 1192908"/>
                <a:gd name="connsiteX31" fmla="*/ 178117 w 1178087"/>
                <a:gd name="connsiteY31" fmla="*/ 640366 h 1192908"/>
                <a:gd name="connsiteX32" fmla="*/ 90583 w 1178087"/>
                <a:gd name="connsiteY32" fmla="*/ 678466 h 1192908"/>
                <a:gd name="connsiteX33" fmla="*/ 128207 w 1178087"/>
                <a:gd name="connsiteY33" fmla="*/ 765905 h 1192908"/>
                <a:gd name="connsiteX34" fmla="*/ 215741 w 1178087"/>
                <a:gd name="connsiteY34" fmla="*/ 727805 h 1192908"/>
                <a:gd name="connsiteX35" fmla="*/ 208788 w 1178087"/>
                <a:gd name="connsiteY35" fmla="*/ 711518 h 1192908"/>
                <a:gd name="connsiteX36" fmla="*/ 242983 w 1178087"/>
                <a:gd name="connsiteY36" fmla="*/ 696849 h 1192908"/>
                <a:gd name="connsiteX37" fmla="*/ 242983 w 1178087"/>
                <a:gd name="connsiteY37" fmla="*/ 799243 h 1192908"/>
                <a:gd name="connsiteX38" fmla="*/ 89916 w 1178087"/>
                <a:gd name="connsiteY38" fmla="*/ 864775 h 1192908"/>
                <a:gd name="connsiteX39" fmla="*/ 72295 w 1178087"/>
                <a:gd name="connsiteY39" fmla="*/ 823817 h 1192908"/>
                <a:gd name="connsiteX40" fmla="*/ 0 w 1178087"/>
                <a:gd name="connsiteY40" fmla="*/ 938117 h 1192908"/>
                <a:gd name="connsiteX41" fmla="*/ 132588 w 1178087"/>
                <a:gd name="connsiteY41" fmla="*/ 964216 h 1192908"/>
                <a:gd name="connsiteX42" fmla="*/ 113538 w 1178087"/>
                <a:gd name="connsiteY42" fmla="*/ 919925 h 1192908"/>
                <a:gd name="connsiteX43" fmla="*/ 248698 w 1178087"/>
                <a:gd name="connsiteY43" fmla="*/ 862013 h 1192908"/>
                <a:gd name="connsiteX44" fmla="*/ 286798 w 1178087"/>
                <a:gd name="connsiteY44" fmla="*/ 951357 h 1192908"/>
                <a:gd name="connsiteX45" fmla="*/ 247650 w 1178087"/>
                <a:gd name="connsiteY45" fmla="*/ 968597 h 1192908"/>
                <a:gd name="connsiteX46" fmla="*/ 168059 w 1178087"/>
                <a:gd name="connsiteY46" fmla="*/ 982647 h 1192908"/>
                <a:gd name="connsiteX47" fmla="*/ 182112 w 1178087"/>
                <a:gd name="connsiteY47" fmla="*/ 1062238 h 1192908"/>
                <a:gd name="connsiteX48" fmla="*/ 261703 w 1178087"/>
                <a:gd name="connsiteY48" fmla="*/ 1048188 h 1192908"/>
                <a:gd name="connsiteX49" fmla="*/ 271463 w 1178087"/>
                <a:gd name="connsiteY49" fmla="*/ 1023461 h 1192908"/>
                <a:gd name="connsiteX50" fmla="*/ 323945 w 1178087"/>
                <a:gd name="connsiteY50" fmla="*/ 1000316 h 1192908"/>
                <a:gd name="connsiteX51" fmla="*/ 600742 w 1178087"/>
                <a:gd name="connsiteY51" fmla="*/ 1189673 h 1192908"/>
                <a:gd name="connsiteX52" fmla="*/ 631031 w 1178087"/>
                <a:gd name="connsiteY52" fmla="*/ 1189673 h 1192908"/>
                <a:gd name="connsiteX53" fmla="*/ 988505 w 1178087"/>
                <a:gd name="connsiteY53" fmla="*/ 812387 h 1192908"/>
                <a:gd name="connsiteX54" fmla="*/ 988505 w 1178087"/>
                <a:gd name="connsiteY54" fmla="*/ 545021 h 1192908"/>
                <a:gd name="connsiteX55" fmla="*/ 1090708 w 1178087"/>
                <a:gd name="connsiteY55" fmla="*/ 501206 h 1192908"/>
                <a:gd name="connsiteX56" fmla="*/ 1169432 w 1178087"/>
                <a:gd name="connsiteY56" fmla="*/ 482920 h 1192908"/>
                <a:gd name="connsiteX57" fmla="*/ 1151153 w 1178087"/>
                <a:gd name="connsiteY57" fmla="*/ 404193 h 1192908"/>
                <a:gd name="connsiteX58" fmla="*/ 1119283 w 1178087"/>
                <a:gd name="connsiteY58" fmla="*/ 395573 h 11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8087" h="1192908">
                  <a:moveTo>
                    <a:pt x="1119473" y="395573"/>
                  </a:moveTo>
                  <a:cubicBezTo>
                    <a:pt x="1089936" y="395869"/>
                    <a:pt x="1065495" y="418619"/>
                    <a:pt x="1063085" y="448056"/>
                  </a:cubicBezTo>
                  <a:lnTo>
                    <a:pt x="988600" y="479965"/>
                  </a:lnTo>
                  <a:lnTo>
                    <a:pt x="988600" y="397288"/>
                  </a:lnTo>
                  <a:cubicBezTo>
                    <a:pt x="987571" y="377633"/>
                    <a:pt x="971026" y="362402"/>
                    <a:pt x="951357" y="362998"/>
                  </a:cubicBezTo>
                  <a:lnTo>
                    <a:pt x="826199" y="362998"/>
                  </a:lnTo>
                  <a:lnTo>
                    <a:pt x="826199" y="256508"/>
                  </a:lnTo>
                  <a:lnTo>
                    <a:pt x="843915" y="256508"/>
                  </a:lnTo>
                  <a:lnTo>
                    <a:pt x="843915" y="161258"/>
                  </a:lnTo>
                  <a:lnTo>
                    <a:pt x="748665" y="161258"/>
                  </a:lnTo>
                  <a:lnTo>
                    <a:pt x="748665" y="256508"/>
                  </a:lnTo>
                  <a:lnTo>
                    <a:pt x="766191" y="256508"/>
                  </a:lnTo>
                  <a:lnTo>
                    <a:pt x="766191" y="362998"/>
                  </a:lnTo>
                  <a:lnTo>
                    <a:pt x="673132" y="362998"/>
                  </a:lnTo>
                  <a:lnTo>
                    <a:pt x="673132" y="111538"/>
                  </a:lnTo>
                  <a:lnTo>
                    <a:pt x="719519" y="111538"/>
                  </a:lnTo>
                  <a:lnTo>
                    <a:pt x="643319" y="0"/>
                  </a:lnTo>
                  <a:lnTo>
                    <a:pt x="567119" y="111538"/>
                  </a:lnTo>
                  <a:lnTo>
                    <a:pt x="613505" y="111538"/>
                  </a:lnTo>
                  <a:lnTo>
                    <a:pt x="613505" y="362998"/>
                  </a:lnTo>
                  <a:lnTo>
                    <a:pt x="517398" y="362998"/>
                  </a:lnTo>
                  <a:lnTo>
                    <a:pt x="517398" y="308229"/>
                  </a:lnTo>
                  <a:cubicBezTo>
                    <a:pt x="544278" y="291685"/>
                    <a:pt x="552656" y="256483"/>
                    <a:pt x="536112" y="229603"/>
                  </a:cubicBezTo>
                  <a:cubicBezTo>
                    <a:pt x="519567" y="202723"/>
                    <a:pt x="484365" y="194345"/>
                    <a:pt x="457486" y="210889"/>
                  </a:cubicBezTo>
                  <a:cubicBezTo>
                    <a:pt x="430606" y="227433"/>
                    <a:pt x="422228" y="262636"/>
                    <a:pt x="438772" y="289515"/>
                  </a:cubicBezTo>
                  <a:cubicBezTo>
                    <a:pt x="443460" y="297131"/>
                    <a:pt x="449870" y="303541"/>
                    <a:pt x="457486" y="308229"/>
                  </a:cubicBezTo>
                  <a:lnTo>
                    <a:pt x="457486" y="362998"/>
                  </a:lnTo>
                  <a:lnTo>
                    <a:pt x="280416" y="362998"/>
                  </a:lnTo>
                  <a:cubicBezTo>
                    <a:pt x="260780" y="362454"/>
                    <a:pt x="244295" y="377671"/>
                    <a:pt x="243268" y="397288"/>
                  </a:cubicBezTo>
                  <a:lnTo>
                    <a:pt x="243268" y="631793"/>
                  </a:lnTo>
                  <a:lnTo>
                    <a:pt x="185166" y="656654"/>
                  </a:lnTo>
                  <a:lnTo>
                    <a:pt x="178117" y="640366"/>
                  </a:lnTo>
                  <a:lnTo>
                    <a:pt x="90583" y="678466"/>
                  </a:lnTo>
                  <a:lnTo>
                    <a:pt x="128207" y="765905"/>
                  </a:lnTo>
                  <a:lnTo>
                    <a:pt x="215741" y="727805"/>
                  </a:lnTo>
                  <a:lnTo>
                    <a:pt x="208788" y="711518"/>
                  </a:lnTo>
                  <a:lnTo>
                    <a:pt x="242983" y="696849"/>
                  </a:lnTo>
                  <a:lnTo>
                    <a:pt x="242983" y="799243"/>
                  </a:lnTo>
                  <a:lnTo>
                    <a:pt x="89916" y="864775"/>
                  </a:lnTo>
                  <a:lnTo>
                    <a:pt x="72295" y="823817"/>
                  </a:lnTo>
                  <a:lnTo>
                    <a:pt x="0" y="938117"/>
                  </a:lnTo>
                  <a:lnTo>
                    <a:pt x="132588" y="964216"/>
                  </a:lnTo>
                  <a:lnTo>
                    <a:pt x="113538" y="919925"/>
                  </a:lnTo>
                  <a:lnTo>
                    <a:pt x="248698" y="862013"/>
                  </a:lnTo>
                  <a:cubicBezTo>
                    <a:pt x="256115" y="893778"/>
                    <a:pt x="269008" y="924011"/>
                    <a:pt x="286798" y="951357"/>
                  </a:cubicBezTo>
                  <a:lnTo>
                    <a:pt x="247650" y="968597"/>
                  </a:lnTo>
                  <a:cubicBezTo>
                    <a:pt x="221791" y="950500"/>
                    <a:pt x="186157" y="956796"/>
                    <a:pt x="168059" y="982647"/>
                  </a:cubicBezTo>
                  <a:cubicBezTo>
                    <a:pt x="149961" y="1008507"/>
                    <a:pt x="156253" y="1044140"/>
                    <a:pt x="182112" y="1062238"/>
                  </a:cubicBezTo>
                  <a:cubicBezTo>
                    <a:pt x="207972" y="1080335"/>
                    <a:pt x="243606" y="1074049"/>
                    <a:pt x="261703" y="1048188"/>
                  </a:cubicBezTo>
                  <a:cubicBezTo>
                    <a:pt x="266855" y="1040825"/>
                    <a:pt x="270199" y="1032358"/>
                    <a:pt x="271463" y="1023461"/>
                  </a:cubicBezTo>
                  <a:lnTo>
                    <a:pt x="323945" y="1000316"/>
                  </a:lnTo>
                  <a:cubicBezTo>
                    <a:pt x="426244" y="1116711"/>
                    <a:pt x="590645" y="1185577"/>
                    <a:pt x="600742" y="1189673"/>
                  </a:cubicBezTo>
                  <a:cubicBezTo>
                    <a:pt x="610377" y="1193987"/>
                    <a:pt x="621396" y="1193987"/>
                    <a:pt x="631031" y="1189673"/>
                  </a:cubicBezTo>
                  <a:cubicBezTo>
                    <a:pt x="645509" y="1183767"/>
                    <a:pt x="988505" y="1039940"/>
                    <a:pt x="988505" y="812387"/>
                  </a:cubicBezTo>
                  <a:lnTo>
                    <a:pt x="988505" y="545021"/>
                  </a:lnTo>
                  <a:lnTo>
                    <a:pt x="1090708" y="501206"/>
                  </a:lnTo>
                  <a:cubicBezTo>
                    <a:pt x="1117502" y="517896"/>
                    <a:pt x="1152744" y="509709"/>
                    <a:pt x="1169432" y="482920"/>
                  </a:cubicBezTo>
                  <a:cubicBezTo>
                    <a:pt x="1186129" y="456131"/>
                    <a:pt x="1177938" y="420884"/>
                    <a:pt x="1151153" y="404193"/>
                  </a:cubicBezTo>
                  <a:cubicBezTo>
                    <a:pt x="1141609" y="398248"/>
                    <a:pt x="1130522" y="395249"/>
                    <a:pt x="1119283" y="395573"/>
                  </a:cubicBezTo>
                  <a:close/>
                </a:path>
              </a:pathLst>
            </a:custGeom>
            <a:solidFill>
              <a:srgbClr val="FFFFFF"/>
            </a:solidFill>
            <a:ln w="9525" cap="flat">
              <a:noFill/>
              <a:prstDash val="solid"/>
              <a:miter/>
            </a:ln>
          </p:spPr>
          <p:txBody>
            <a:bodyPr rtlCol="0" anchor="ctr"/>
            <a:lstStyle/>
            <a:p>
              <a:endParaRPr lang="fr-FR" dirty="0"/>
            </a:p>
          </p:txBody>
        </p:sp>
        <p:sp>
          <p:nvSpPr>
            <p:cNvPr id="15" name="Forme libre : forme 14">
              <a:extLst>
                <a:ext uri="{FF2B5EF4-FFF2-40B4-BE49-F238E27FC236}">
                  <a16:creationId xmlns:a16="http://schemas.microsoft.com/office/drawing/2014/main" id="{4E726037-D2A6-4D05-B964-8DC2C5BBD2DC}"/>
                </a:ext>
              </a:extLst>
            </p:cNvPr>
            <p:cNvSpPr/>
            <p:nvPr/>
          </p:nvSpPr>
          <p:spPr>
            <a:xfrm>
              <a:off x="946313" y="3236351"/>
              <a:ext cx="601694" cy="683609"/>
            </a:xfrm>
            <a:custGeom>
              <a:avLst/>
              <a:gdLst>
                <a:gd name="connsiteX0" fmla="*/ 601694 w 601694"/>
                <a:gd name="connsiteY0" fmla="*/ 0 h 683609"/>
                <a:gd name="connsiteX1" fmla="*/ 601694 w 601694"/>
                <a:gd name="connsiteY1" fmla="*/ 377857 h 683609"/>
                <a:gd name="connsiteX2" fmla="*/ 300895 w 601694"/>
                <a:gd name="connsiteY2" fmla="*/ 683609 h 683609"/>
                <a:gd name="connsiteX3" fmla="*/ 0 w 601694"/>
                <a:gd name="connsiteY3" fmla="*/ 377857 h 683609"/>
                <a:gd name="connsiteX4" fmla="*/ 0 w 601694"/>
                <a:gd name="connsiteY4" fmla="*/ 0 h 683609"/>
                <a:gd name="connsiteX5" fmla="*/ 601694 w 601694"/>
                <a:gd name="connsiteY5" fmla="*/ 0 h 68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694" h="683609">
                  <a:moveTo>
                    <a:pt x="601694" y="0"/>
                  </a:moveTo>
                  <a:lnTo>
                    <a:pt x="601694" y="377857"/>
                  </a:lnTo>
                  <a:cubicBezTo>
                    <a:pt x="601694" y="521494"/>
                    <a:pt x="395002" y="642271"/>
                    <a:pt x="300895" y="683609"/>
                  </a:cubicBezTo>
                  <a:cubicBezTo>
                    <a:pt x="206788" y="642271"/>
                    <a:pt x="0" y="521684"/>
                    <a:pt x="0" y="377857"/>
                  </a:cubicBezTo>
                  <a:lnTo>
                    <a:pt x="0" y="0"/>
                  </a:lnTo>
                  <a:lnTo>
                    <a:pt x="601694" y="0"/>
                  </a:lnTo>
                </a:path>
              </a:pathLst>
            </a:custGeom>
            <a:solidFill>
              <a:srgbClr val="503078"/>
            </a:solidFill>
            <a:ln w="9525" cap="flat">
              <a:noFill/>
              <a:prstDash val="solid"/>
              <a:miter/>
            </a:ln>
          </p:spPr>
          <p:txBody>
            <a:bodyPr rtlCol="0" anchor="ctr"/>
            <a:lstStyle/>
            <a:p>
              <a:endParaRPr lang="fr-FR" dirty="0"/>
            </a:p>
          </p:txBody>
        </p:sp>
        <p:sp>
          <p:nvSpPr>
            <p:cNvPr id="16" name="Forme libre : forme 15">
              <a:extLst>
                <a:ext uri="{FF2B5EF4-FFF2-40B4-BE49-F238E27FC236}">
                  <a16:creationId xmlns:a16="http://schemas.microsoft.com/office/drawing/2014/main" id="{5D9E8641-A1C4-4398-8BB3-EA191AA4DA69}"/>
                </a:ext>
              </a:extLst>
            </p:cNvPr>
            <p:cNvSpPr/>
            <p:nvPr/>
          </p:nvSpPr>
          <p:spPr>
            <a:xfrm>
              <a:off x="1010988" y="3328743"/>
              <a:ext cx="493775" cy="404336"/>
            </a:xfrm>
            <a:custGeom>
              <a:avLst/>
              <a:gdLst>
                <a:gd name="connsiteX0" fmla="*/ 146494 w 493775"/>
                <a:gd name="connsiteY0" fmla="*/ 404336 h 404336"/>
                <a:gd name="connsiteX1" fmla="*/ 0 w 493775"/>
                <a:gd name="connsiteY1" fmla="*/ 201930 h 404336"/>
                <a:gd name="connsiteX2" fmla="*/ 46958 w 493775"/>
                <a:gd name="connsiteY2" fmla="*/ 135255 h 404336"/>
                <a:gd name="connsiteX3" fmla="*/ 151733 w 493775"/>
                <a:gd name="connsiteY3" fmla="*/ 280035 h 404336"/>
                <a:gd name="connsiteX4" fmla="*/ 392335 w 493775"/>
                <a:gd name="connsiteY4" fmla="*/ 0 h 404336"/>
                <a:gd name="connsiteX5" fmla="*/ 493776 w 493775"/>
                <a:gd name="connsiteY5" fmla="*/ 0 h 40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 h="404336">
                  <a:moveTo>
                    <a:pt x="146494" y="404336"/>
                  </a:moveTo>
                  <a:lnTo>
                    <a:pt x="0" y="201930"/>
                  </a:lnTo>
                  <a:lnTo>
                    <a:pt x="46958" y="135255"/>
                  </a:lnTo>
                  <a:lnTo>
                    <a:pt x="151733" y="280035"/>
                  </a:lnTo>
                  <a:lnTo>
                    <a:pt x="392335" y="0"/>
                  </a:lnTo>
                  <a:lnTo>
                    <a:pt x="493776" y="0"/>
                  </a:lnTo>
                  <a:close/>
                </a:path>
              </a:pathLst>
            </a:custGeom>
            <a:solidFill>
              <a:srgbClr val="FFFFFF"/>
            </a:solidFill>
            <a:ln w="9525" cap="flat">
              <a:noFill/>
              <a:prstDash val="solid"/>
              <a:miter/>
            </a:ln>
          </p:spPr>
          <p:txBody>
            <a:bodyPr rtlCol="0" anchor="ctr"/>
            <a:lstStyle/>
            <a:p>
              <a:endParaRPr lang="fr-FR" dirty="0"/>
            </a:p>
          </p:txBody>
        </p:sp>
      </p:grpSp>
      <p:grpSp>
        <p:nvGrpSpPr>
          <p:cNvPr id="17" name="Graphic 28 [1]" hidden="1">
            <a:extLst>
              <a:ext uri="{FF2B5EF4-FFF2-40B4-BE49-F238E27FC236}">
                <a16:creationId xmlns:a16="http://schemas.microsoft.com/office/drawing/2014/main" id="{A640A892-9445-4496-B770-61482B4C45EA}"/>
              </a:ext>
            </a:extLst>
          </p:cNvPr>
          <p:cNvGrpSpPr/>
          <p:nvPr/>
        </p:nvGrpSpPr>
        <p:grpSpPr>
          <a:xfrm>
            <a:off x="656881" y="4105808"/>
            <a:ext cx="1540569" cy="1540765"/>
            <a:chOff x="473990" y="2680470"/>
            <a:chExt cx="1540569" cy="1540765"/>
          </a:xfrm>
          <a:solidFill>
            <a:srgbClr val="503078"/>
          </a:solidFill>
        </p:grpSpPr>
        <p:sp>
          <p:nvSpPr>
            <p:cNvPr id="18" name="Forme libre : forme 17">
              <a:extLst>
                <a:ext uri="{FF2B5EF4-FFF2-40B4-BE49-F238E27FC236}">
                  <a16:creationId xmlns:a16="http://schemas.microsoft.com/office/drawing/2014/main" id="{711F0883-505A-44DE-A514-FF38BD485FDE}"/>
                </a:ext>
              </a:extLst>
            </p:cNvPr>
            <p:cNvSpPr/>
            <p:nvPr/>
          </p:nvSpPr>
          <p:spPr>
            <a:xfrm>
              <a:off x="473990" y="2680470"/>
              <a:ext cx="1540569" cy="1540765"/>
            </a:xfrm>
            <a:custGeom>
              <a:avLst/>
              <a:gdLst>
                <a:gd name="connsiteX0" fmla="*/ 770361 w 1540569"/>
                <a:gd name="connsiteY0" fmla="*/ 76678 h 1540765"/>
                <a:gd name="connsiteX1" fmla="*/ 1464067 w 1540569"/>
                <a:gd name="connsiteY1" fmla="*/ 770193 h 1540765"/>
                <a:gd name="connsiteX2" fmla="*/ 1461400 w 1540569"/>
                <a:gd name="connsiteY2" fmla="*/ 828772 h 1540765"/>
                <a:gd name="connsiteX3" fmla="*/ 1047253 w 1540569"/>
                <a:gd name="connsiteY3" fmla="*/ 1406463 h 1540765"/>
                <a:gd name="connsiteX4" fmla="*/ 770361 w 1540569"/>
                <a:gd name="connsiteY4" fmla="*/ 1463613 h 1540765"/>
                <a:gd name="connsiteX5" fmla="*/ 76751 w 1540569"/>
                <a:gd name="connsiteY5" fmla="*/ 770003 h 1540765"/>
                <a:gd name="connsiteX6" fmla="*/ 770361 w 1540569"/>
                <a:gd name="connsiteY6" fmla="*/ 76392 h 1540765"/>
                <a:gd name="connsiteX7" fmla="*/ 770361 w 1540569"/>
                <a:gd name="connsiteY7" fmla="*/ 192 h 1540765"/>
                <a:gd name="connsiteX8" fmla="*/ 0 w 1540569"/>
                <a:gd name="connsiteY8" fmla="*/ 770405 h 1540765"/>
                <a:gd name="connsiteX9" fmla="*/ 770213 w 1540569"/>
                <a:gd name="connsiteY9" fmla="*/ 1540766 h 1540765"/>
                <a:gd name="connsiteX10" fmla="*/ 1103736 w 1540569"/>
                <a:gd name="connsiteY10" fmla="*/ 1464851 h 1540765"/>
                <a:gd name="connsiteX11" fmla="*/ 1534552 w 1540569"/>
                <a:gd name="connsiteY11" fmla="*/ 863919 h 1540765"/>
                <a:gd name="connsiteX12" fmla="*/ 867264 w 1540569"/>
                <a:gd name="connsiteY12" fmla="*/ 5937 h 1540765"/>
                <a:gd name="connsiteX13" fmla="*/ 770361 w 1540569"/>
                <a:gd name="connsiteY13" fmla="*/ 2 h 154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569" h="1540765">
                  <a:moveTo>
                    <a:pt x="770361" y="76678"/>
                  </a:moveTo>
                  <a:cubicBezTo>
                    <a:pt x="1153257" y="77045"/>
                    <a:pt x="1463591" y="387297"/>
                    <a:pt x="1464067" y="770193"/>
                  </a:cubicBezTo>
                  <a:cubicBezTo>
                    <a:pt x="1464067" y="789243"/>
                    <a:pt x="1463210" y="808293"/>
                    <a:pt x="1461400" y="828772"/>
                  </a:cubicBezTo>
                  <a:cubicBezTo>
                    <a:pt x="1293836" y="998365"/>
                    <a:pt x="1154066" y="1193322"/>
                    <a:pt x="1047253" y="1406463"/>
                  </a:cubicBezTo>
                  <a:cubicBezTo>
                    <a:pt x="959909" y="1444496"/>
                    <a:pt x="865622" y="1463956"/>
                    <a:pt x="770361" y="1463613"/>
                  </a:cubicBezTo>
                  <a:cubicBezTo>
                    <a:pt x="387290" y="1463613"/>
                    <a:pt x="76751" y="1153070"/>
                    <a:pt x="76751" y="770003"/>
                  </a:cubicBezTo>
                  <a:cubicBezTo>
                    <a:pt x="76751" y="386932"/>
                    <a:pt x="387290" y="76392"/>
                    <a:pt x="770361" y="76392"/>
                  </a:cubicBezTo>
                  <a:moveTo>
                    <a:pt x="770361" y="192"/>
                  </a:moveTo>
                  <a:cubicBezTo>
                    <a:pt x="344943" y="151"/>
                    <a:pt x="41" y="344987"/>
                    <a:pt x="0" y="770405"/>
                  </a:cubicBezTo>
                  <a:cubicBezTo>
                    <a:pt x="-41" y="1195818"/>
                    <a:pt x="344795" y="1540728"/>
                    <a:pt x="770213" y="1540766"/>
                  </a:cubicBezTo>
                  <a:cubicBezTo>
                    <a:pt x="885672" y="1540775"/>
                    <a:pt x="999656" y="1514829"/>
                    <a:pt x="1103736" y="1464851"/>
                  </a:cubicBezTo>
                  <a:cubicBezTo>
                    <a:pt x="1212388" y="1241652"/>
                    <a:pt x="1358054" y="1038474"/>
                    <a:pt x="1534552" y="863919"/>
                  </a:cubicBezTo>
                  <a:cubicBezTo>
                    <a:pt x="1587206" y="442727"/>
                    <a:pt x="1288455" y="58596"/>
                    <a:pt x="867264" y="5937"/>
                  </a:cubicBezTo>
                  <a:cubicBezTo>
                    <a:pt x="835121" y="1918"/>
                    <a:pt x="802755" y="-64"/>
                    <a:pt x="770361" y="2"/>
                  </a:cubicBezTo>
                  <a:close/>
                </a:path>
              </a:pathLst>
            </a:custGeom>
            <a:solidFill>
              <a:srgbClr val="503078"/>
            </a:solidFill>
            <a:ln w="9525" cap="flat">
              <a:noFill/>
              <a:prstDash val="solid"/>
              <a:miter/>
            </a:ln>
          </p:spPr>
          <p:txBody>
            <a:bodyPr rtlCol="0" anchor="ctr"/>
            <a:lstStyle/>
            <a:p>
              <a:endParaRPr lang="fr-FR" dirty="0"/>
            </a:p>
          </p:txBody>
        </p:sp>
        <p:sp>
          <p:nvSpPr>
            <p:cNvPr id="19" name="Forme libre : forme 18">
              <a:extLst>
                <a:ext uri="{FF2B5EF4-FFF2-40B4-BE49-F238E27FC236}">
                  <a16:creationId xmlns:a16="http://schemas.microsoft.com/office/drawing/2014/main" id="{596D009F-93B2-4421-A1DF-FE343B0AC3B8}"/>
                </a:ext>
              </a:extLst>
            </p:cNvPr>
            <p:cNvSpPr/>
            <p:nvPr/>
          </p:nvSpPr>
          <p:spPr>
            <a:xfrm>
              <a:off x="1001463" y="3327886"/>
              <a:ext cx="493680" cy="404336"/>
            </a:xfrm>
            <a:custGeom>
              <a:avLst/>
              <a:gdLst>
                <a:gd name="connsiteX0" fmla="*/ 146494 w 493680"/>
                <a:gd name="connsiteY0" fmla="*/ 404336 h 404336"/>
                <a:gd name="connsiteX1" fmla="*/ 0 w 493680"/>
                <a:gd name="connsiteY1" fmla="*/ 201930 h 404336"/>
                <a:gd name="connsiteX2" fmla="*/ 46863 w 493680"/>
                <a:gd name="connsiteY2" fmla="*/ 135255 h 404336"/>
                <a:gd name="connsiteX3" fmla="*/ 151638 w 493680"/>
                <a:gd name="connsiteY3" fmla="*/ 280130 h 404336"/>
                <a:gd name="connsiteX4" fmla="*/ 392240 w 493680"/>
                <a:gd name="connsiteY4" fmla="*/ 0 h 404336"/>
                <a:gd name="connsiteX5" fmla="*/ 493681 w 493680"/>
                <a:gd name="connsiteY5" fmla="*/ 0 h 40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80" h="404336">
                  <a:moveTo>
                    <a:pt x="146494" y="404336"/>
                  </a:moveTo>
                  <a:lnTo>
                    <a:pt x="0" y="201930"/>
                  </a:lnTo>
                  <a:lnTo>
                    <a:pt x="46863" y="135255"/>
                  </a:lnTo>
                  <a:lnTo>
                    <a:pt x="151638" y="280130"/>
                  </a:lnTo>
                  <a:lnTo>
                    <a:pt x="392240" y="0"/>
                  </a:lnTo>
                  <a:lnTo>
                    <a:pt x="493681" y="0"/>
                  </a:lnTo>
                  <a:close/>
                </a:path>
              </a:pathLst>
            </a:custGeom>
            <a:solidFill>
              <a:srgbClr val="503078"/>
            </a:solidFill>
            <a:ln w="9525" cap="flat">
              <a:noFill/>
              <a:prstDash val="solid"/>
              <a:miter/>
            </a:ln>
          </p:spPr>
          <p:txBody>
            <a:bodyPr rtlCol="0" anchor="ctr"/>
            <a:lstStyle/>
            <a:p>
              <a:endParaRPr lang="fr-FR" dirty="0"/>
            </a:p>
          </p:txBody>
        </p:sp>
        <p:sp>
          <p:nvSpPr>
            <p:cNvPr id="21" name="Forme libre : forme 20">
              <a:extLst>
                <a:ext uri="{FF2B5EF4-FFF2-40B4-BE49-F238E27FC236}">
                  <a16:creationId xmlns:a16="http://schemas.microsoft.com/office/drawing/2014/main" id="{0EFA7B69-C06A-4181-8A05-B447CD3797AC}"/>
                </a:ext>
              </a:extLst>
            </p:cNvPr>
            <p:cNvSpPr/>
            <p:nvPr/>
          </p:nvSpPr>
          <p:spPr>
            <a:xfrm>
              <a:off x="621797" y="2800963"/>
              <a:ext cx="1176243" cy="1192718"/>
            </a:xfrm>
            <a:custGeom>
              <a:avLst/>
              <a:gdLst>
                <a:gd name="connsiteX0" fmla="*/ 1176242 w 1176243"/>
                <a:gd name="connsiteY0" fmla="*/ 452438 h 1192718"/>
                <a:gd name="connsiteX1" fmla="*/ 1120035 w 1176243"/>
                <a:gd name="connsiteY1" fmla="*/ 509386 h 1192718"/>
                <a:gd name="connsiteX2" fmla="*/ 1090517 w 1176243"/>
                <a:gd name="connsiteY2" fmla="*/ 501301 h 1192718"/>
                <a:gd name="connsiteX3" fmla="*/ 988505 w 1176243"/>
                <a:gd name="connsiteY3" fmla="*/ 544925 h 1192718"/>
                <a:gd name="connsiteX4" fmla="*/ 988505 w 1176243"/>
                <a:gd name="connsiteY4" fmla="*/ 812197 h 1192718"/>
                <a:gd name="connsiteX5" fmla="*/ 631031 w 1176243"/>
                <a:gd name="connsiteY5" fmla="*/ 1189482 h 1192718"/>
                <a:gd name="connsiteX6" fmla="*/ 600742 w 1176243"/>
                <a:gd name="connsiteY6" fmla="*/ 1189482 h 1192718"/>
                <a:gd name="connsiteX7" fmla="*/ 323945 w 1176243"/>
                <a:gd name="connsiteY7" fmla="*/ 1000125 h 1192718"/>
                <a:gd name="connsiteX8" fmla="*/ 271463 w 1176243"/>
                <a:gd name="connsiteY8" fmla="*/ 1023271 h 1192718"/>
                <a:gd name="connsiteX9" fmla="*/ 206839 w 1176243"/>
                <a:gd name="connsiteY9" fmla="*/ 1071810 h 1192718"/>
                <a:gd name="connsiteX10" fmla="*/ 158300 w 1176243"/>
                <a:gd name="connsiteY10" fmla="*/ 1007183 h 1192718"/>
                <a:gd name="connsiteX11" fmla="*/ 222923 w 1176243"/>
                <a:gd name="connsiteY11" fmla="*/ 958644 h 1192718"/>
                <a:gd name="connsiteX12" fmla="*/ 247650 w 1176243"/>
                <a:gd name="connsiteY12" fmla="*/ 968407 h 1192718"/>
                <a:gd name="connsiteX13" fmla="*/ 286798 w 1176243"/>
                <a:gd name="connsiteY13" fmla="*/ 951071 h 1192718"/>
                <a:gd name="connsiteX14" fmla="*/ 248698 w 1176243"/>
                <a:gd name="connsiteY14" fmla="*/ 861727 h 1192718"/>
                <a:gd name="connsiteX15" fmla="*/ 113538 w 1176243"/>
                <a:gd name="connsiteY15" fmla="*/ 919639 h 1192718"/>
                <a:gd name="connsiteX16" fmla="*/ 132588 w 1176243"/>
                <a:gd name="connsiteY16" fmla="*/ 963930 h 1192718"/>
                <a:gd name="connsiteX17" fmla="*/ 0 w 1176243"/>
                <a:gd name="connsiteY17" fmla="*/ 937927 h 1192718"/>
                <a:gd name="connsiteX18" fmla="*/ 72295 w 1176243"/>
                <a:gd name="connsiteY18" fmla="*/ 823627 h 1192718"/>
                <a:gd name="connsiteX19" fmla="*/ 89916 w 1176243"/>
                <a:gd name="connsiteY19" fmla="*/ 864584 h 1192718"/>
                <a:gd name="connsiteX20" fmla="*/ 243173 w 1176243"/>
                <a:gd name="connsiteY20" fmla="*/ 799243 h 1192718"/>
                <a:gd name="connsiteX21" fmla="*/ 243173 w 1176243"/>
                <a:gd name="connsiteY21" fmla="*/ 697325 h 1192718"/>
                <a:gd name="connsiteX22" fmla="*/ 208978 w 1176243"/>
                <a:gd name="connsiteY22" fmla="*/ 712089 h 1192718"/>
                <a:gd name="connsiteX23" fmla="*/ 215932 w 1176243"/>
                <a:gd name="connsiteY23" fmla="*/ 728377 h 1192718"/>
                <a:gd name="connsiteX24" fmla="*/ 128397 w 1176243"/>
                <a:gd name="connsiteY24" fmla="*/ 766477 h 1192718"/>
                <a:gd name="connsiteX25" fmla="*/ 90773 w 1176243"/>
                <a:gd name="connsiteY25" fmla="*/ 678275 h 1192718"/>
                <a:gd name="connsiteX26" fmla="*/ 178308 w 1176243"/>
                <a:gd name="connsiteY26" fmla="*/ 640175 h 1192718"/>
                <a:gd name="connsiteX27" fmla="*/ 185071 w 1176243"/>
                <a:gd name="connsiteY27" fmla="*/ 656749 h 1192718"/>
                <a:gd name="connsiteX28" fmla="*/ 242888 w 1176243"/>
                <a:gd name="connsiteY28" fmla="*/ 631888 h 1192718"/>
                <a:gd name="connsiteX29" fmla="*/ 242888 w 1176243"/>
                <a:gd name="connsiteY29" fmla="*/ 397288 h 1192718"/>
                <a:gd name="connsiteX30" fmla="*/ 280321 w 1176243"/>
                <a:gd name="connsiteY30" fmla="*/ 362712 h 1192718"/>
                <a:gd name="connsiteX31" fmla="*/ 457390 w 1176243"/>
                <a:gd name="connsiteY31" fmla="*/ 362712 h 1192718"/>
                <a:gd name="connsiteX32" fmla="*/ 457390 w 1176243"/>
                <a:gd name="connsiteY32" fmla="*/ 308324 h 1192718"/>
                <a:gd name="connsiteX33" fmla="*/ 438677 w 1176243"/>
                <a:gd name="connsiteY33" fmla="*/ 229698 h 1192718"/>
                <a:gd name="connsiteX34" fmla="*/ 517303 w 1176243"/>
                <a:gd name="connsiteY34" fmla="*/ 210984 h 1192718"/>
                <a:gd name="connsiteX35" fmla="*/ 536017 w 1176243"/>
                <a:gd name="connsiteY35" fmla="*/ 289610 h 1192718"/>
                <a:gd name="connsiteX36" fmla="*/ 517303 w 1176243"/>
                <a:gd name="connsiteY36" fmla="*/ 308324 h 1192718"/>
                <a:gd name="connsiteX37" fmla="*/ 517303 w 1176243"/>
                <a:gd name="connsiteY37" fmla="*/ 362712 h 1192718"/>
                <a:gd name="connsiteX38" fmla="*/ 613124 w 1176243"/>
                <a:gd name="connsiteY38" fmla="*/ 362712 h 1192718"/>
                <a:gd name="connsiteX39" fmla="*/ 613124 w 1176243"/>
                <a:gd name="connsiteY39" fmla="*/ 111538 h 1192718"/>
                <a:gd name="connsiteX40" fmla="*/ 566738 w 1176243"/>
                <a:gd name="connsiteY40" fmla="*/ 111538 h 1192718"/>
                <a:gd name="connsiteX41" fmla="*/ 642938 w 1176243"/>
                <a:gd name="connsiteY41" fmla="*/ 0 h 1192718"/>
                <a:gd name="connsiteX42" fmla="*/ 719138 w 1176243"/>
                <a:gd name="connsiteY42" fmla="*/ 111538 h 1192718"/>
                <a:gd name="connsiteX43" fmla="*/ 673037 w 1176243"/>
                <a:gd name="connsiteY43" fmla="*/ 111538 h 1192718"/>
                <a:gd name="connsiteX44" fmla="*/ 673037 w 1176243"/>
                <a:gd name="connsiteY44" fmla="*/ 362712 h 1192718"/>
                <a:gd name="connsiteX45" fmla="*/ 766096 w 1176243"/>
                <a:gd name="connsiteY45" fmla="*/ 362712 h 1192718"/>
                <a:gd name="connsiteX46" fmla="*/ 766096 w 1176243"/>
                <a:gd name="connsiteY46" fmla="*/ 256603 h 1192718"/>
                <a:gd name="connsiteX47" fmla="*/ 748570 w 1176243"/>
                <a:gd name="connsiteY47" fmla="*/ 256603 h 1192718"/>
                <a:gd name="connsiteX48" fmla="*/ 748570 w 1176243"/>
                <a:gd name="connsiteY48" fmla="*/ 161353 h 1192718"/>
                <a:gd name="connsiteX49" fmla="*/ 843820 w 1176243"/>
                <a:gd name="connsiteY49" fmla="*/ 161353 h 1192718"/>
                <a:gd name="connsiteX50" fmla="*/ 843820 w 1176243"/>
                <a:gd name="connsiteY50" fmla="*/ 256603 h 1192718"/>
                <a:gd name="connsiteX51" fmla="*/ 826103 w 1176243"/>
                <a:gd name="connsiteY51" fmla="*/ 256603 h 1192718"/>
                <a:gd name="connsiteX52" fmla="*/ 826103 w 1176243"/>
                <a:gd name="connsiteY52" fmla="*/ 362712 h 1192718"/>
                <a:gd name="connsiteX53" fmla="*/ 951262 w 1176243"/>
                <a:gd name="connsiteY53" fmla="*/ 362712 h 1192718"/>
                <a:gd name="connsiteX54" fmla="*/ 988505 w 1176243"/>
                <a:gd name="connsiteY54" fmla="*/ 397288 h 1192718"/>
                <a:gd name="connsiteX55" fmla="*/ 988505 w 1176243"/>
                <a:gd name="connsiteY55" fmla="*/ 479965 h 1192718"/>
                <a:gd name="connsiteX56" fmla="*/ 1062990 w 1176243"/>
                <a:gd name="connsiteY56" fmla="*/ 448056 h 1192718"/>
                <a:gd name="connsiteX57" fmla="*/ 1128922 w 1176243"/>
                <a:gd name="connsiteY57" fmla="*/ 401304 h 1192718"/>
                <a:gd name="connsiteX58" fmla="*/ 1176242 w 1176243"/>
                <a:gd name="connsiteY58" fmla="*/ 452438 h 1192718"/>
                <a:gd name="connsiteX59" fmla="*/ 916686 w 1176243"/>
                <a:gd name="connsiteY59" fmla="*/ 434531 h 1192718"/>
                <a:gd name="connsiteX60" fmla="*/ 314992 w 1176243"/>
                <a:gd name="connsiteY60" fmla="*/ 434531 h 1192718"/>
                <a:gd name="connsiteX61" fmla="*/ 314992 w 1176243"/>
                <a:gd name="connsiteY61" fmla="*/ 812387 h 1192718"/>
                <a:gd name="connsiteX62" fmla="*/ 615887 w 1176243"/>
                <a:gd name="connsiteY62" fmla="*/ 1118045 h 1192718"/>
                <a:gd name="connsiteX63" fmla="*/ 916686 w 1176243"/>
                <a:gd name="connsiteY63" fmla="*/ 812387 h 1192718"/>
                <a:gd name="connsiteX64" fmla="*/ 916686 w 1176243"/>
                <a:gd name="connsiteY64" fmla="*/ 434531 h 119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76243" h="1192718">
                  <a:moveTo>
                    <a:pt x="1176242" y="452438"/>
                  </a:moveTo>
                  <a:cubicBezTo>
                    <a:pt x="1176442" y="483684"/>
                    <a:pt x="1151287" y="509181"/>
                    <a:pt x="1120035" y="509386"/>
                  </a:cubicBezTo>
                  <a:cubicBezTo>
                    <a:pt x="1109643" y="509453"/>
                    <a:pt x="1099423" y="506657"/>
                    <a:pt x="1090517" y="501301"/>
                  </a:cubicBezTo>
                  <a:lnTo>
                    <a:pt x="988505" y="544925"/>
                  </a:lnTo>
                  <a:lnTo>
                    <a:pt x="988505" y="812197"/>
                  </a:lnTo>
                  <a:cubicBezTo>
                    <a:pt x="988505" y="1039749"/>
                    <a:pt x="645605" y="1183672"/>
                    <a:pt x="631031" y="1189482"/>
                  </a:cubicBezTo>
                  <a:cubicBezTo>
                    <a:pt x="621396" y="1193797"/>
                    <a:pt x="610377" y="1193797"/>
                    <a:pt x="600742" y="1189482"/>
                  </a:cubicBezTo>
                  <a:cubicBezTo>
                    <a:pt x="591217" y="1185386"/>
                    <a:pt x="426244" y="1116425"/>
                    <a:pt x="323945" y="1000125"/>
                  </a:cubicBezTo>
                  <a:lnTo>
                    <a:pt x="271463" y="1023271"/>
                  </a:lnTo>
                  <a:cubicBezTo>
                    <a:pt x="267021" y="1054522"/>
                    <a:pt x="238089" y="1076249"/>
                    <a:pt x="206839" y="1071810"/>
                  </a:cubicBezTo>
                  <a:cubicBezTo>
                    <a:pt x="175591" y="1067372"/>
                    <a:pt x="153858" y="1038435"/>
                    <a:pt x="158300" y="1007183"/>
                  </a:cubicBezTo>
                  <a:cubicBezTo>
                    <a:pt x="162741" y="975941"/>
                    <a:pt x="191673" y="954205"/>
                    <a:pt x="222923" y="958644"/>
                  </a:cubicBezTo>
                  <a:cubicBezTo>
                    <a:pt x="231818" y="959910"/>
                    <a:pt x="240289" y="963254"/>
                    <a:pt x="247650" y="968407"/>
                  </a:cubicBezTo>
                  <a:lnTo>
                    <a:pt x="286798" y="951071"/>
                  </a:lnTo>
                  <a:cubicBezTo>
                    <a:pt x="268975" y="923744"/>
                    <a:pt x="256080" y="893502"/>
                    <a:pt x="248698" y="861727"/>
                  </a:cubicBezTo>
                  <a:lnTo>
                    <a:pt x="113538" y="919639"/>
                  </a:lnTo>
                  <a:lnTo>
                    <a:pt x="132588" y="963930"/>
                  </a:lnTo>
                  <a:lnTo>
                    <a:pt x="0" y="937927"/>
                  </a:lnTo>
                  <a:lnTo>
                    <a:pt x="72295" y="823627"/>
                  </a:lnTo>
                  <a:lnTo>
                    <a:pt x="89916" y="864584"/>
                  </a:lnTo>
                  <a:lnTo>
                    <a:pt x="243173" y="799243"/>
                  </a:lnTo>
                  <a:lnTo>
                    <a:pt x="243173" y="697325"/>
                  </a:lnTo>
                  <a:lnTo>
                    <a:pt x="208978" y="712089"/>
                  </a:lnTo>
                  <a:lnTo>
                    <a:pt x="215932" y="728377"/>
                  </a:lnTo>
                  <a:lnTo>
                    <a:pt x="128397" y="766477"/>
                  </a:lnTo>
                  <a:lnTo>
                    <a:pt x="90773" y="678275"/>
                  </a:lnTo>
                  <a:lnTo>
                    <a:pt x="178308" y="640175"/>
                  </a:lnTo>
                  <a:lnTo>
                    <a:pt x="185071" y="656749"/>
                  </a:lnTo>
                  <a:lnTo>
                    <a:pt x="242888" y="631888"/>
                  </a:lnTo>
                  <a:lnTo>
                    <a:pt x="242888" y="397288"/>
                  </a:lnTo>
                  <a:cubicBezTo>
                    <a:pt x="243764" y="377443"/>
                    <a:pt x="260470" y="362013"/>
                    <a:pt x="280321" y="362712"/>
                  </a:cubicBezTo>
                  <a:lnTo>
                    <a:pt x="457390" y="362712"/>
                  </a:lnTo>
                  <a:lnTo>
                    <a:pt x="457390" y="308324"/>
                  </a:lnTo>
                  <a:cubicBezTo>
                    <a:pt x="430511" y="291780"/>
                    <a:pt x="422133" y="256578"/>
                    <a:pt x="438677" y="229698"/>
                  </a:cubicBezTo>
                  <a:cubicBezTo>
                    <a:pt x="455221" y="202819"/>
                    <a:pt x="490423" y="194441"/>
                    <a:pt x="517303" y="210984"/>
                  </a:cubicBezTo>
                  <a:cubicBezTo>
                    <a:pt x="544182" y="227528"/>
                    <a:pt x="552560" y="262731"/>
                    <a:pt x="536017" y="289610"/>
                  </a:cubicBezTo>
                  <a:cubicBezTo>
                    <a:pt x="531328" y="297227"/>
                    <a:pt x="524919" y="303636"/>
                    <a:pt x="517303" y="308324"/>
                  </a:cubicBezTo>
                  <a:lnTo>
                    <a:pt x="517303" y="362712"/>
                  </a:lnTo>
                  <a:lnTo>
                    <a:pt x="613124" y="362712"/>
                  </a:lnTo>
                  <a:lnTo>
                    <a:pt x="613124" y="111538"/>
                  </a:lnTo>
                  <a:lnTo>
                    <a:pt x="566738" y="111538"/>
                  </a:lnTo>
                  <a:lnTo>
                    <a:pt x="642938" y="0"/>
                  </a:lnTo>
                  <a:lnTo>
                    <a:pt x="719138" y="111538"/>
                  </a:lnTo>
                  <a:lnTo>
                    <a:pt x="673037" y="111538"/>
                  </a:lnTo>
                  <a:lnTo>
                    <a:pt x="673037" y="362712"/>
                  </a:lnTo>
                  <a:lnTo>
                    <a:pt x="766096" y="362712"/>
                  </a:lnTo>
                  <a:lnTo>
                    <a:pt x="766096" y="256603"/>
                  </a:lnTo>
                  <a:lnTo>
                    <a:pt x="748570" y="256603"/>
                  </a:lnTo>
                  <a:lnTo>
                    <a:pt x="748570" y="161353"/>
                  </a:lnTo>
                  <a:lnTo>
                    <a:pt x="843820" y="161353"/>
                  </a:lnTo>
                  <a:lnTo>
                    <a:pt x="843820" y="256603"/>
                  </a:lnTo>
                  <a:lnTo>
                    <a:pt x="826103" y="256603"/>
                  </a:lnTo>
                  <a:lnTo>
                    <a:pt x="826103" y="362712"/>
                  </a:lnTo>
                  <a:lnTo>
                    <a:pt x="951262" y="362712"/>
                  </a:lnTo>
                  <a:cubicBezTo>
                    <a:pt x="971036" y="362120"/>
                    <a:pt x="987628" y="377520"/>
                    <a:pt x="988505" y="397288"/>
                  </a:cubicBezTo>
                  <a:lnTo>
                    <a:pt x="988505" y="479965"/>
                  </a:lnTo>
                  <a:lnTo>
                    <a:pt x="1062990" y="448056"/>
                  </a:lnTo>
                  <a:cubicBezTo>
                    <a:pt x="1068286" y="416941"/>
                    <a:pt x="1097804" y="396009"/>
                    <a:pt x="1128922" y="401304"/>
                  </a:cubicBezTo>
                  <a:cubicBezTo>
                    <a:pt x="1154459" y="405652"/>
                    <a:pt x="1173880" y="426636"/>
                    <a:pt x="1176242" y="452438"/>
                  </a:cubicBezTo>
                  <a:close/>
                  <a:moveTo>
                    <a:pt x="916686" y="434531"/>
                  </a:moveTo>
                  <a:lnTo>
                    <a:pt x="314992" y="434531"/>
                  </a:lnTo>
                  <a:lnTo>
                    <a:pt x="314992" y="812387"/>
                  </a:lnTo>
                  <a:cubicBezTo>
                    <a:pt x="314992" y="955929"/>
                    <a:pt x="521780" y="1076706"/>
                    <a:pt x="615887" y="1118045"/>
                  </a:cubicBezTo>
                  <a:cubicBezTo>
                    <a:pt x="709994" y="1076706"/>
                    <a:pt x="916686" y="956120"/>
                    <a:pt x="916686" y="812387"/>
                  </a:cubicBezTo>
                  <a:lnTo>
                    <a:pt x="916686" y="434531"/>
                  </a:lnTo>
                </a:path>
              </a:pathLst>
            </a:custGeom>
            <a:solidFill>
              <a:srgbClr val="503078"/>
            </a:solidFill>
            <a:ln w="9525" cap="flat">
              <a:noFill/>
              <a:prstDash val="solid"/>
              <a:miter/>
            </a:ln>
          </p:spPr>
          <p:txBody>
            <a:bodyPr rtlCol="0" anchor="ctr"/>
            <a:lstStyle/>
            <a:p>
              <a:endParaRPr lang="fr-FR" dirty="0"/>
            </a:p>
          </p:txBody>
        </p:sp>
      </p:grpSp>
      <p:grpSp>
        <p:nvGrpSpPr>
          <p:cNvPr id="22" name="Graphic 30 [3]" hidden="1">
            <a:extLst>
              <a:ext uri="{FF2B5EF4-FFF2-40B4-BE49-F238E27FC236}">
                <a16:creationId xmlns:a16="http://schemas.microsoft.com/office/drawing/2014/main" id="{4BC5F016-DDF7-4343-A66C-CD779E96ED85}"/>
              </a:ext>
            </a:extLst>
          </p:cNvPr>
          <p:cNvGrpSpPr/>
          <p:nvPr/>
        </p:nvGrpSpPr>
        <p:grpSpPr>
          <a:xfrm>
            <a:off x="656881" y="4105808"/>
            <a:ext cx="1540569" cy="1540765"/>
            <a:chOff x="473990" y="2680470"/>
            <a:chExt cx="1540569" cy="1540765"/>
          </a:xfrm>
          <a:solidFill>
            <a:srgbClr val="FFFFFF"/>
          </a:solidFill>
        </p:grpSpPr>
        <p:sp>
          <p:nvSpPr>
            <p:cNvPr id="23" name="Forme libre : forme 22">
              <a:extLst>
                <a:ext uri="{FF2B5EF4-FFF2-40B4-BE49-F238E27FC236}">
                  <a16:creationId xmlns:a16="http://schemas.microsoft.com/office/drawing/2014/main" id="{D5CBB225-E0B9-434A-885F-6D069E5F0F14}"/>
                </a:ext>
              </a:extLst>
            </p:cNvPr>
            <p:cNvSpPr/>
            <p:nvPr/>
          </p:nvSpPr>
          <p:spPr>
            <a:xfrm>
              <a:off x="473990" y="2680470"/>
              <a:ext cx="1540569" cy="1540765"/>
            </a:xfrm>
            <a:custGeom>
              <a:avLst/>
              <a:gdLst>
                <a:gd name="connsiteX0" fmla="*/ 770361 w 1540569"/>
                <a:gd name="connsiteY0" fmla="*/ 76678 h 1540765"/>
                <a:gd name="connsiteX1" fmla="*/ 1464067 w 1540569"/>
                <a:gd name="connsiteY1" fmla="*/ 770193 h 1540765"/>
                <a:gd name="connsiteX2" fmla="*/ 1461400 w 1540569"/>
                <a:gd name="connsiteY2" fmla="*/ 828772 h 1540765"/>
                <a:gd name="connsiteX3" fmla="*/ 1047253 w 1540569"/>
                <a:gd name="connsiteY3" fmla="*/ 1406463 h 1540765"/>
                <a:gd name="connsiteX4" fmla="*/ 770361 w 1540569"/>
                <a:gd name="connsiteY4" fmla="*/ 1463613 h 1540765"/>
                <a:gd name="connsiteX5" fmla="*/ 76751 w 1540569"/>
                <a:gd name="connsiteY5" fmla="*/ 770003 h 1540765"/>
                <a:gd name="connsiteX6" fmla="*/ 770361 w 1540569"/>
                <a:gd name="connsiteY6" fmla="*/ 76392 h 1540765"/>
                <a:gd name="connsiteX7" fmla="*/ 770361 w 1540569"/>
                <a:gd name="connsiteY7" fmla="*/ 192 h 1540765"/>
                <a:gd name="connsiteX8" fmla="*/ 0 w 1540569"/>
                <a:gd name="connsiteY8" fmla="*/ 770405 h 1540765"/>
                <a:gd name="connsiteX9" fmla="*/ 770213 w 1540569"/>
                <a:gd name="connsiteY9" fmla="*/ 1540766 h 1540765"/>
                <a:gd name="connsiteX10" fmla="*/ 1103736 w 1540569"/>
                <a:gd name="connsiteY10" fmla="*/ 1464851 h 1540765"/>
                <a:gd name="connsiteX11" fmla="*/ 1534552 w 1540569"/>
                <a:gd name="connsiteY11" fmla="*/ 863919 h 1540765"/>
                <a:gd name="connsiteX12" fmla="*/ 867264 w 1540569"/>
                <a:gd name="connsiteY12" fmla="*/ 5937 h 1540765"/>
                <a:gd name="connsiteX13" fmla="*/ 770361 w 1540569"/>
                <a:gd name="connsiteY13" fmla="*/ 2 h 154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569" h="1540765">
                  <a:moveTo>
                    <a:pt x="770361" y="76678"/>
                  </a:moveTo>
                  <a:cubicBezTo>
                    <a:pt x="1153257" y="77045"/>
                    <a:pt x="1463591" y="387297"/>
                    <a:pt x="1464067" y="770193"/>
                  </a:cubicBezTo>
                  <a:cubicBezTo>
                    <a:pt x="1464067" y="789243"/>
                    <a:pt x="1463210" y="808293"/>
                    <a:pt x="1461400" y="828772"/>
                  </a:cubicBezTo>
                  <a:cubicBezTo>
                    <a:pt x="1293836" y="998365"/>
                    <a:pt x="1154066" y="1193322"/>
                    <a:pt x="1047253" y="1406463"/>
                  </a:cubicBezTo>
                  <a:cubicBezTo>
                    <a:pt x="959909" y="1444496"/>
                    <a:pt x="865622" y="1463956"/>
                    <a:pt x="770361" y="1463613"/>
                  </a:cubicBezTo>
                  <a:cubicBezTo>
                    <a:pt x="387290" y="1463613"/>
                    <a:pt x="76751" y="1153070"/>
                    <a:pt x="76751" y="770003"/>
                  </a:cubicBezTo>
                  <a:cubicBezTo>
                    <a:pt x="76751" y="386932"/>
                    <a:pt x="387290" y="76392"/>
                    <a:pt x="770361" y="76392"/>
                  </a:cubicBezTo>
                  <a:moveTo>
                    <a:pt x="770361" y="192"/>
                  </a:moveTo>
                  <a:cubicBezTo>
                    <a:pt x="344943" y="151"/>
                    <a:pt x="41" y="344987"/>
                    <a:pt x="0" y="770405"/>
                  </a:cubicBezTo>
                  <a:cubicBezTo>
                    <a:pt x="-41" y="1195818"/>
                    <a:pt x="344795" y="1540728"/>
                    <a:pt x="770213" y="1540766"/>
                  </a:cubicBezTo>
                  <a:cubicBezTo>
                    <a:pt x="885672" y="1540775"/>
                    <a:pt x="999656" y="1514829"/>
                    <a:pt x="1103736" y="1464851"/>
                  </a:cubicBezTo>
                  <a:cubicBezTo>
                    <a:pt x="1212388" y="1241652"/>
                    <a:pt x="1358054" y="1038474"/>
                    <a:pt x="1534552" y="863919"/>
                  </a:cubicBezTo>
                  <a:cubicBezTo>
                    <a:pt x="1587206" y="442727"/>
                    <a:pt x="1288455" y="58596"/>
                    <a:pt x="867264" y="5937"/>
                  </a:cubicBezTo>
                  <a:cubicBezTo>
                    <a:pt x="835121" y="1918"/>
                    <a:pt x="802755" y="-64"/>
                    <a:pt x="770361" y="2"/>
                  </a:cubicBezTo>
                  <a:close/>
                </a:path>
              </a:pathLst>
            </a:custGeom>
            <a:solidFill>
              <a:srgbClr val="FFFFFF"/>
            </a:solidFill>
            <a:ln w="9525" cap="flat">
              <a:noFill/>
              <a:prstDash val="solid"/>
              <a:miter/>
            </a:ln>
          </p:spPr>
          <p:txBody>
            <a:bodyPr rtlCol="0" anchor="ctr"/>
            <a:lstStyle/>
            <a:p>
              <a:endParaRPr lang="fr-FR" dirty="0"/>
            </a:p>
          </p:txBody>
        </p:sp>
        <p:sp>
          <p:nvSpPr>
            <p:cNvPr id="24" name="Forme libre : forme 23">
              <a:extLst>
                <a:ext uri="{FF2B5EF4-FFF2-40B4-BE49-F238E27FC236}">
                  <a16:creationId xmlns:a16="http://schemas.microsoft.com/office/drawing/2014/main" id="{763F53D7-98B2-437E-A633-626836E9080A}"/>
                </a:ext>
              </a:extLst>
            </p:cNvPr>
            <p:cNvSpPr/>
            <p:nvPr/>
          </p:nvSpPr>
          <p:spPr>
            <a:xfrm>
              <a:off x="1001463" y="3327886"/>
              <a:ext cx="493680" cy="404336"/>
            </a:xfrm>
            <a:custGeom>
              <a:avLst/>
              <a:gdLst>
                <a:gd name="connsiteX0" fmla="*/ 146494 w 493680"/>
                <a:gd name="connsiteY0" fmla="*/ 404336 h 404336"/>
                <a:gd name="connsiteX1" fmla="*/ 0 w 493680"/>
                <a:gd name="connsiteY1" fmla="*/ 201930 h 404336"/>
                <a:gd name="connsiteX2" fmla="*/ 46863 w 493680"/>
                <a:gd name="connsiteY2" fmla="*/ 135255 h 404336"/>
                <a:gd name="connsiteX3" fmla="*/ 151638 w 493680"/>
                <a:gd name="connsiteY3" fmla="*/ 280130 h 404336"/>
                <a:gd name="connsiteX4" fmla="*/ 392240 w 493680"/>
                <a:gd name="connsiteY4" fmla="*/ 0 h 404336"/>
                <a:gd name="connsiteX5" fmla="*/ 493681 w 493680"/>
                <a:gd name="connsiteY5" fmla="*/ 0 h 40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80" h="404336">
                  <a:moveTo>
                    <a:pt x="146494" y="404336"/>
                  </a:moveTo>
                  <a:lnTo>
                    <a:pt x="0" y="201930"/>
                  </a:lnTo>
                  <a:lnTo>
                    <a:pt x="46863" y="135255"/>
                  </a:lnTo>
                  <a:lnTo>
                    <a:pt x="151638" y="280130"/>
                  </a:lnTo>
                  <a:lnTo>
                    <a:pt x="392240" y="0"/>
                  </a:lnTo>
                  <a:lnTo>
                    <a:pt x="493681" y="0"/>
                  </a:lnTo>
                  <a:close/>
                </a:path>
              </a:pathLst>
            </a:custGeom>
            <a:solidFill>
              <a:srgbClr val="FFFFFF"/>
            </a:solidFill>
            <a:ln w="9525" cap="flat">
              <a:noFill/>
              <a:prstDash val="solid"/>
              <a:miter/>
            </a:ln>
          </p:spPr>
          <p:txBody>
            <a:bodyPr rtlCol="0" anchor="ctr"/>
            <a:lstStyle/>
            <a:p>
              <a:endParaRPr lang="fr-FR" dirty="0"/>
            </a:p>
          </p:txBody>
        </p:sp>
        <p:sp>
          <p:nvSpPr>
            <p:cNvPr id="25" name="Forme libre : forme 24">
              <a:extLst>
                <a:ext uri="{FF2B5EF4-FFF2-40B4-BE49-F238E27FC236}">
                  <a16:creationId xmlns:a16="http://schemas.microsoft.com/office/drawing/2014/main" id="{8C3D36EC-3EE1-4C0A-902E-C8B0A59268FE}"/>
                </a:ext>
              </a:extLst>
            </p:cNvPr>
            <p:cNvSpPr/>
            <p:nvPr/>
          </p:nvSpPr>
          <p:spPr>
            <a:xfrm>
              <a:off x="621797" y="2800963"/>
              <a:ext cx="1176243" cy="1192718"/>
            </a:xfrm>
            <a:custGeom>
              <a:avLst/>
              <a:gdLst>
                <a:gd name="connsiteX0" fmla="*/ 1176242 w 1176243"/>
                <a:gd name="connsiteY0" fmla="*/ 452438 h 1192718"/>
                <a:gd name="connsiteX1" fmla="*/ 1120035 w 1176243"/>
                <a:gd name="connsiteY1" fmla="*/ 509386 h 1192718"/>
                <a:gd name="connsiteX2" fmla="*/ 1090517 w 1176243"/>
                <a:gd name="connsiteY2" fmla="*/ 501301 h 1192718"/>
                <a:gd name="connsiteX3" fmla="*/ 988505 w 1176243"/>
                <a:gd name="connsiteY3" fmla="*/ 544925 h 1192718"/>
                <a:gd name="connsiteX4" fmla="*/ 988505 w 1176243"/>
                <a:gd name="connsiteY4" fmla="*/ 812197 h 1192718"/>
                <a:gd name="connsiteX5" fmla="*/ 631031 w 1176243"/>
                <a:gd name="connsiteY5" fmla="*/ 1189482 h 1192718"/>
                <a:gd name="connsiteX6" fmla="*/ 600742 w 1176243"/>
                <a:gd name="connsiteY6" fmla="*/ 1189482 h 1192718"/>
                <a:gd name="connsiteX7" fmla="*/ 323945 w 1176243"/>
                <a:gd name="connsiteY7" fmla="*/ 1000125 h 1192718"/>
                <a:gd name="connsiteX8" fmla="*/ 271463 w 1176243"/>
                <a:gd name="connsiteY8" fmla="*/ 1023271 h 1192718"/>
                <a:gd name="connsiteX9" fmla="*/ 206839 w 1176243"/>
                <a:gd name="connsiteY9" fmla="*/ 1071810 h 1192718"/>
                <a:gd name="connsiteX10" fmla="*/ 158300 w 1176243"/>
                <a:gd name="connsiteY10" fmla="*/ 1007183 h 1192718"/>
                <a:gd name="connsiteX11" fmla="*/ 222923 w 1176243"/>
                <a:gd name="connsiteY11" fmla="*/ 958644 h 1192718"/>
                <a:gd name="connsiteX12" fmla="*/ 247650 w 1176243"/>
                <a:gd name="connsiteY12" fmla="*/ 968407 h 1192718"/>
                <a:gd name="connsiteX13" fmla="*/ 286798 w 1176243"/>
                <a:gd name="connsiteY13" fmla="*/ 951071 h 1192718"/>
                <a:gd name="connsiteX14" fmla="*/ 248698 w 1176243"/>
                <a:gd name="connsiteY14" fmla="*/ 861727 h 1192718"/>
                <a:gd name="connsiteX15" fmla="*/ 113538 w 1176243"/>
                <a:gd name="connsiteY15" fmla="*/ 919639 h 1192718"/>
                <a:gd name="connsiteX16" fmla="*/ 132588 w 1176243"/>
                <a:gd name="connsiteY16" fmla="*/ 963930 h 1192718"/>
                <a:gd name="connsiteX17" fmla="*/ 0 w 1176243"/>
                <a:gd name="connsiteY17" fmla="*/ 937927 h 1192718"/>
                <a:gd name="connsiteX18" fmla="*/ 72295 w 1176243"/>
                <a:gd name="connsiteY18" fmla="*/ 823627 h 1192718"/>
                <a:gd name="connsiteX19" fmla="*/ 89916 w 1176243"/>
                <a:gd name="connsiteY19" fmla="*/ 864584 h 1192718"/>
                <a:gd name="connsiteX20" fmla="*/ 243173 w 1176243"/>
                <a:gd name="connsiteY20" fmla="*/ 799243 h 1192718"/>
                <a:gd name="connsiteX21" fmla="*/ 243173 w 1176243"/>
                <a:gd name="connsiteY21" fmla="*/ 697325 h 1192718"/>
                <a:gd name="connsiteX22" fmla="*/ 208978 w 1176243"/>
                <a:gd name="connsiteY22" fmla="*/ 712089 h 1192718"/>
                <a:gd name="connsiteX23" fmla="*/ 215932 w 1176243"/>
                <a:gd name="connsiteY23" fmla="*/ 728377 h 1192718"/>
                <a:gd name="connsiteX24" fmla="*/ 128397 w 1176243"/>
                <a:gd name="connsiteY24" fmla="*/ 766477 h 1192718"/>
                <a:gd name="connsiteX25" fmla="*/ 90773 w 1176243"/>
                <a:gd name="connsiteY25" fmla="*/ 678275 h 1192718"/>
                <a:gd name="connsiteX26" fmla="*/ 178308 w 1176243"/>
                <a:gd name="connsiteY26" fmla="*/ 640175 h 1192718"/>
                <a:gd name="connsiteX27" fmla="*/ 185071 w 1176243"/>
                <a:gd name="connsiteY27" fmla="*/ 656749 h 1192718"/>
                <a:gd name="connsiteX28" fmla="*/ 242888 w 1176243"/>
                <a:gd name="connsiteY28" fmla="*/ 631888 h 1192718"/>
                <a:gd name="connsiteX29" fmla="*/ 242888 w 1176243"/>
                <a:gd name="connsiteY29" fmla="*/ 397288 h 1192718"/>
                <a:gd name="connsiteX30" fmla="*/ 280321 w 1176243"/>
                <a:gd name="connsiteY30" fmla="*/ 362712 h 1192718"/>
                <a:gd name="connsiteX31" fmla="*/ 457390 w 1176243"/>
                <a:gd name="connsiteY31" fmla="*/ 362712 h 1192718"/>
                <a:gd name="connsiteX32" fmla="*/ 457390 w 1176243"/>
                <a:gd name="connsiteY32" fmla="*/ 308324 h 1192718"/>
                <a:gd name="connsiteX33" fmla="*/ 438677 w 1176243"/>
                <a:gd name="connsiteY33" fmla="*/ 229698 h 1192718"/>
                <a:gd name="connsiteX34" fmla="*/ 517303 w 1176243"/>
                <a:gd name="connsiteY34" fmla="*/ 210984 h 1192718"/>
                <a:gd name="connsiteX35" fmla="*/ 536017 w 1176243"/>
                <a:gd name="connsiteY35" fmla="*/ 289610 h 1192718"/>
                <a:gd name="connsiteX36" fmla="*/ 517303 w 1176243"/>
                <a:gd name="connsiteY36" fmla="*/ 308324 h 1192718"/>
                <a:gd name="connsiteX37" fmla="*/ 517303 w 1176243"/>
                <a:gd name="connsiteY37" fmla="*/ 362712 h 1192718"/>
                <a:gd name="connsiteX38" fmla="*/ 613124 w 1176243"/>
                <a:gd name="connsiteY38" fmla="*/ 362712 h 1192718"/>
                <a:gd name="connsiteX39" fmla="*/ 613124 w 1176243"/>
                <a:gd name="connsiteY39" fmla="*/ 111538 h 1192718"/>
                <a:gd name="connsiteX40" fmla="*/ 566738 w 1176243"/>
                <a:gd name="connsiteY40" fmla="*/ 111538 h 1192718"/>
                <a:gd name="connsiteX41" fmla="*/ 642938 w 1176243"/>
                <a:gd name="connsiteY41" fmla="*/ 0 h 1192718"/>
                <a:gd name="connsiteX42" fmla="*/ 719138 w 1176243"/>
                <a:gd name="connsiteY42" fmla="*/ 111538 h 1192718"/>
                <a:gd name="connsiteX43" fmla="*/ 673037 w 1176243"/>
                <a:gd name="connsiteY43" fmla="*/ 111538 h 1192718"/>
                <a:gd name="connsiteX44" fmla="*/ 673037 w 1176243"/>
                <a:gd name="connsiteY44" fmla="*/ 362712 h 1192718"/>
                <a:gd name="connsiteX45" fmla="*/ 766096 w 1176243"/>
                <a:gd name="connsiteY45" fmla="*/ 362712 h 1192718"/>
                <a:gd name="connsiteX46" fmla="*/ 766096 w 1176243"/>
                <a:gd name="connsiteY46" fmla="*/ 256603 h 1192718"/>
                <a:gd name="connsiteX47" fmla="*/ 748570 w 1176243"/>
                <a:gd name="connsiteY47" fmla="*/ 256603 h 1192718"/>
                <a:gd name="connsiteX48" fmla="*/ 748570 w 1176243"/>
                <a:gd name="connsiteY48" fmla="*/ 161353 h 1192718"/>
                <a:gd name="connsiteX49" fmla="*/ 843820 w 1176243"/>
                <a:gd name="connsiteY49" fmla="*/ 161353 h 1192718"/>
                <a:gd name="connsiteX50" fmla="*/ 843820 w 1176243"/>
                <a:gd name="connsiteY50" fmla="*/ 256603 h 1192718"/>
                <a:gd name="connsiteX51" fmla="*/ 826103 w 1176243"/>
                <a:gd name="connsiteY51" fmla="*/ 256603 h 1192718"/>
                <a:gd name="connsiteX52" fmla="*/ 826103 w 1176243"/>
                <a:gd name="connsiteY52" fmla="*/ 362712 h 1192718"/>
                <a:gd name="connsiteX53" fmla="*/ 951262 w 1176243"/>
                <a:gd name="connsiteY53" fmla="*/ 362712 h 1192718"/>
                <a:gd name="connsiteX54" fmla="*/ 988505 w 1176243"/>
                <a:gd name="connsiteY54" fmla="*/ 397288 h 1192718"/>
                <a:gd name="connsiteX55" fmla="*/ 988505 w 1176243"/>
                <a:gd name="connsiteY55" fmla="*/ 479965 h 1192718"/>
                <a:gd name="connsiteX56" fmla="*/ 1062990 w 1176243"/>
                <a:gd name="connsiteY56" fmla="*/ 448056 h 1192718"/>
                <a:gd name="connsiteX57" fmla="*/ 1128922 w 1176243"/>
                <a:gd name="connsiteY57" fmla="*/ 401304 h 1192718"/>
                <a:gd name="connsiteX58" fmla="*/ 1176242 w 1176243"/>
                <a:gd name="connsiteY58" fmla="*/ 452438 h 1192718"/>
                <a:gd name="connsiteX59" fmla="*/ 916686 w 1176243"/>
                <a:gd name="connsiteY59" fmla="*/ 434531 h 1192718"/>
                <a:gd name="connsiteX60" fmla="*/ 314992 w 1176243"/>
                <a:gd name="connsiteY60" fmla="*/ 434531 h 1192718"/>
                <a:gd name="connsiteX61" fmla="*/ 314992 w 1176243"/>
                <a:gd name="connsiteY61" fmla="*/ 812387 h 1192718"/>
                <a:gd name="connsiteX62" fmla="*/ 615887 w 1176243"/>
                <a:gd name="connsiteY62" fmla="*/ 1118045 h 1192718"/>
                <a:gd name="connsiteX63" fmla="*/ 916686 w 1176243"/>
                <a:gd name="connsiteY63" fmla="*/ 812387 h 1192718"/>
                <a:gd name="connsiteX64" fmla="*/ 916686 w 1176243"/>
                <a:gd name="connsiteY64" fmla="*/ 434531 h 119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76243" h="1192718">
                  <a:moveTo>
                    <a:pt x="1176242" y="452438"/>
                  </a:moveTo>
                  <a:cubicBezTo>
                    <a:pt x="1176442" y="483684"/>
                    <a:pt x="1151287" y="509181"/>
                    <a:pt x="1120035" y="509386"/>
                  </a:cubicBezTo>
                  <a:cubicBezTo>
                    <a:pt x="1109643" y="509453"/>
                    <a:pt x="1099423" y="506657"/>
                    <a:pt x="1090517" y="501301"/>
                  </a:cubicBezTo>
                  <a:lnTo>
                    <a:pt x="988505" y="544925"/>
                  </a:lnTo>
                  <a:lnTo>
                    <a:pt x="988505" y="812197"/>
                  </a:lnTo>
                  <a:cubicBezTo>
                    <a:pt x="988505" y="1039749"/>
                    <a:pt x="645605" y="1183672"/>
                    <a:pt x="631031" y="1189482"/>
                  </a:cubicBezTo>
                  <a:cubicBezTo>
                    <a:pt x="621396" y="1193797"/>
                    <a:pt x="610377" y="1193797"/>
                    <a:pt x="600742" y="1189482"/>
                  </a:cubicBezTo>
                  <a:cubicBezTo>
                    <a:pt x="591217" y="1185386"/>
                    <a:pt x="426244" y="1116425"/>
                    <a:pt x="323945" y="1000125"/>
                  </a:cubicBezTo>
                  <a:lnTo>
                    <a:pt x="271463" y="1023271"/>
                  </a:lnTo>
                  <a:cubicBezTo>
                    <a:pt x="267021" y="1054522"/>
                    <a:pt x="238089" y="1076249"/>
                    <a:pt x="206839" y="1071810"/>
                  </a:cubicBezTo>
                  <a:cubicBezTo>
                    <a:pt x="175591" y="1067372"/>
                    <a:pt x="153858" y="1038435"/>
                    <a:pt x="158300" y="1007183"/>
                  </a:cubicBezTo>
                  <a:cubicBezTo>
                    <a:pt x="162741" y="975941"/>
                    <a:pt x="191673" y="954205"/>
                    <a:pt x="222923" y="958644"/>
                  </a:cubicBezTo>
                  <a:cubicBezTo>
                    <a:pt x="231818" y="959910"/>
                    <a:pt x="240289" y="963254"/>
                    <a:pt x="247650" y="968407"/>
                  </a:cubicBezTo>
                  <a:lnTo>
                    <a:pt x="286798" y="951071"/>
                  </a:lnTo>
                  <a:cubicBezTo>
                    <a:pt x="268975" y="923744"/>
                    <a:pt x="256080" y="893502"/>
                    <a:pt x="248698" y="861727"/>
                  </a:cubicBezTo>
                  <a:lnTo>
                    <a:pt x="113538" y="919639"/>
                  </a:lnTo>
                  <a:lnTo>
                    <a:pt x="132588" y="963930"/>
                  </a:lnTo>
                  <a:lnTo>
                    <a:pt x="0" y="937927"/>
                  </a:lnTo>
                  <a:lnTo>
                    <a:pt x="72295" y="823627"/>
                  </a:lnTo>
                  <a:lnTo>
                    <a:pt x="89916" y="864584"/>
                  </a:lnTo>
                  <a:lnTo>
                    <a:pt x="243173" y="799243"/>
                  </a:lnTo>
                  <a:lnTo>
                    <a:pt x="243173" y="697325"/>
                  </a:lnTo>
                  <a:lnTo>
                    <a:pt x="208978" y="712089"/>
                  </a:lnTo>
                  <a:lnTo>
                    <a:pt x="215932" y="728377"/>
                  </a:lnTo>
                  <a:lnTo>
                    <a:pt x="128397" y="766477"/>
                  </a:lnTo>
                  <a:lnTo>
                    <a:pt x="90773" y="678275"/>
                  </a:lnTo>
                  <a:lnTo>
                    <a:pt x="178308" y="640175"/>
                  </a:lnTo>
                  <a:lnTo>
                    <a:pt x="185071" y="656749"/>
                  </a:lnTo>
                  <a:lnTo>
                    <a:pt x="242888" y="631888"/>
                  </a:lnTo>
                  <a:lnTo>
                    <a:pt x="242888" y="397288"/>
                  </a:lnTo>
                  <a:cubicBezTo>
                    <a:pt x="243764" y="377443"/>
                    <a:pt x="260470" y="362013"/>
                    <a:pt x="280321" y="362712"/>
                  </a:cubicBezTo>
                  <a:lnTo>
                    <a:pt x="457390" y="362712"/>
                  </a:lnTo>
                  <a:lnTo>
                    <a:pt x="457390" y="308324"/>
                  </a:lnTo>
                  <a:cubicBezTo>
                    <a:pt x="430511" y="291780"/>
                    <a:pt x="422133" y="256578"/>
                    <a:pt x="438677" y="229698"/>
                  </a:cubicBezTo>
                  <a:cubicBezTo>
                    <a:pt x="455221" y="202819"/>
                    <a:pt x="490423" y="194441"/>
                    <a:pt x="517303" y="210984"/>
                  </a:cubicBezTo>
                  <a:cubicBezTo>
                    <a:pt x="544182" y="227528"/>
                    <a:pt x="552560" y="262731"/>
                    <a:pt x="536017" y="289610"/>
                  </a:cubicBezTo>
                  <a:cubicBezTo>
                    <a:pt x="531328" y="297227"/>
                    <a:pt x="524919" y="303636"/>
                    <a:pt x="517303" y="308324"/>
                  </a:cubicBezTo>
                  <a:lnTo>
                    <a:pt x="517303" y="362712"/>
                  </a:lnTo>
                  <a:lnTo>
                    <a:pt x="613124" y="362712"/>
                  </a:lnTo>
                  <a:lnTo>
                    <a:pt x="613124" y="111538"/>
                  </a:lnTo>
                  <a:lnTo>
                    <a:pt x="566738" y="111538"/>
                  </a:lnTo>
                  <a:lnTo>
                    <a:pt x="642938" y="0"/>
                  </a:lnTo>
                  <a:lnTo>
                    <a:pt x="719138" y="111538"/>
                  </a:lnTo>
                  <a:lnTo>
                    <a:pt x="673037" y="111538"/>
                  </a:lnTo>
                  <a:lnTo>
                    <a:pt x="673037" y="362712"/>
                  </a:lnTo>
                  <a:lnTo>
                    <a:pt x="766096" y="362712"/>
                  </a:lnTo>
                  <a:lnTo>
                    <a:pt x="766096" y="256603"/>
                  </a:lnTo>
                  <a:lnTo>
                    <a:pt x="748570" y="256603"/>
                  </a:lnTo>
                  <a:lnTo>
                    <a:pt x="748570" y="161353"/>
                  </a:lnTo>
                  <a:lnTo>
                    <a:pt x="843820" y="161353"/>
                  </a:lnTo>
                  <a:lnTo>
                    <a:pt x="843820" y="256603"/>
                  </a:lnTo>
                  <a:lnTo>
                    <a:pt x="826103" y="256603"/>
                  </a:lnTo>
                  <a:lnTo>
                    <a:pt x="826103" y="362712"/>
                  </a:lnTo>
                  <a:lnTo>
                    <a:pt x="951262" y="362712"/>
                  </a:lnTo>
                  <a:cubicBezTo>
                    <a:pt x="971036" y="362120"/>
                    <a:pt x="987628" y="377520"/>
                    <a:pt x="988505" y="397288"/>
                  </a:cubicBezTo>
                  <a:lnTo>
                    <a:pt x="988505" y="479965"/>
                  </a:lnTo>
                  <a:lnTo>
                    <a:pt x="1062990" y="448056"/>
                  </a:lnTo>
                  <a:cubicBezTo>
                    <a:pt x="1068286" y="416941"/>
                    <a:pt x="1097804" y="396009"/>
                    <a:pt x="1128922" y="401304"/>
                  </a:cubicBezTo>
                  <a:cubicBezTo>
                    <a:pt x="1154459" y="405652"/>
                    <a:pt x="1173880" y="426636"/>
                    <a:pt x="1176242" y="452438"/>
                  </a:cubicBezTo>
                  <a:close/>
                  <a:moveTo>
                    <a:pt x="916686" y="434531"/>
                  </a:moveTo>
                  <a:lnTo>
                    <a:pt x="314992" y="434531"/>
                  </a:lnTo>
                  <a:lnTo>
                    <a:pt x="314992" y="812387"/>
                  </a:lnTo>
                  <a:cubicBezTo>
                    <a:pt x="314992" y="955929"/>
                    <a:pt x="521780" y="1076706"/>
                    <a:pt x="615887" y="1118045"/>
                  </a:cubicBezTo>
                  <a:cubicBezTo>
                    <a:pt x="709994" y="1076706"/>
                    <a:pt x="916686" y="956120"/>
                    <a:pt x="916686" y="812387"/>
                  </a:cubicBezTo>
                  <a:lnTo>
                    <a:pt x="916686" y="434531"/>
                  </a:lnTo>
                </a:path>
              </a:pathLst>
            </a:custGeom>
            <a:solidFill>
              <a:srgbClr val="FFFFFF"/>
            </a:solidFill>
            <a:ln w="9525" cap="flat">
              <a:noFill/>
              <a:prstDash val="solid"/>
              <a:miter/>
            </a:ln>
          </p:spPr>
          <p:txBody>
            <a:bodyPr rtlCol="0" anchor="ctr"/>
            <a:lstStyle/>
            <a:p>
              <a:endParaRPr lang="fr-FR" dirty="0"/>
            </a:p>
          </p:txBody>
        </p:sp>
      </p:grpSp>
      <p:sp>
        <p:nvSpPr>
          <p:cNvPr id="108" name="Rectangle 107">
            <a:extLst>
              <a:ext uri="{FF2B5EF4-FFF2-40B4-BE49-F238E27FC236}">
                <a16:creationId xmlns:a16="http://schemas.microsoft.com/office/drawing/2014/main" id="{2DF6E62D-E8D1-4991-9DEF-0D037D2F82F0}"/>
              </a:ext>
            </a:extLst>
          </p:cNvPr>
          <p:cNvSpPr/>
          <p:nvPr/>
        </p:nvSpPr>
        <p:spPr>
          <a:xfrm rot="19341008">
            <a:off x="2110049" y="1303094"/>
            <a:ext cx="4518256"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Gotham Bold" pitchFamily="50" charset="0"/>
                <a:ea typeface="+mn-ea"/>
                <a:cs typeface="+mn-cs"/>
              </a:rPr>
              <a:t>Committed HR policy</a:t>
            </a:r>
          </a:p>
        </p:txBody>
      </p:sp>
      <p:sp>
        <p:nvSpPr>
          <p:cNvPr id="134" name="Rectangle 133">
            <a:extLst>
              <a:ext uri="{FF2B5EF4-FFF2-40B4-BE49-F238E27FC236}">
                <a16:creationId xmlns:a16="http://schemas.microsoft.com/office/drawing/2014/main" id="{19ED9A9E-FABA-48C6-B579-4F6AD1516988}"/>
              </a:ext>
            </a:extLst>
          </p:cNvPr>
          <p:cNvSpPr/>
          <p:nvPr/>
        </p:nvSpPr>
        <p:spPr>
          <a:xfrm>
            <a:off x="4730620" y="426293"/>
            <a:ext cx="3562932" cy="123894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Gotham Bold" pitchFamily="50" charset="0"/>
                <a:ea typeface="+mn-ea"/>
                <a:cs typeface="+mn-cs"/>
              </a:rPr>
              <a:t>Carbon measurement</a:t>
            </a:r>
          </a:p>
        </p:txBody>
      </p:sp>
      <p:sp>
        <p:nvSpPr>
          <p:cNvPr id="149" name="Rectangle 148">
            <a:extLst>
              <a:ext uri="{FF2B5EF4-FFF2-40B4-BE49-F238E27FC236}">
                <a16:creationId xmlns:a16="http://schemas.microsoft.com/office/drawing/2014/main" id="{27C384F2-1242-4A99-884D-71D731172F0C}"/>
              </a:ext>
            </a:extLst>
          </p:cNvPr>
          <p:cNvSpPr/>
          <p:nvPr/>
        </p:nvSpPr>
        <p:spPr>
          <a:xfrm rot="4321842">
            <a:off x="7684665" y="3390634"/>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accent6"/>
                </a:solidFill>
                <a:latin typeface="Gotham Bold" pitchFamily="50" charset="0"/>
              </a:rPr>
              <a:t>Waste</a:t>
            </a:r>
            <a:endParaRPr kumimoji="0" lang="en-GB" sz="900" b="1" i="0" u="none" strike="noStrike" kern="1200" cap="none" spc="0" normalizeH="0" baseline="0" noProof="0" dirty="0">
              <a:ln>
                <a:noFill/>
              </a:ln>
              <a:solidFill>
                <a:schemeClr val="accent6"/>
              </a:solidFill>
              <a:effectLst/>
              <a:uLnTx/>
              <a:uFillTx/>
              <a:latin typeface="Gotham Bold" pitchFamily="50" charset="0"/>
              <a:ea typeface="+mn-ea"/>
              <a:cs typeface="+mn-cs"/>
            </a:endParaRPr>
          </a:p>
        </p:txBody>
      </p:sp>
      <p:sp>
        <p:nvSpPr>
          <p:cNvPr id="150" name="Rectangle 149">
            <a:extLst>
              <a:ext uri="{FF2B5EF4-FFF2-40B4-BE49-F238E27FC236}">
                <a16:creationId xmlns:a16="http://schemas.microsoft.com/office/drawing/2014/main" id="{94A9A3C8-0723-4B32-8C01-72A170ED61CF}"/>
              </a:ext>
            </a:extLst>
          </p:cNvPr>
          <p:cNvSpPr/>
          <p:nvPr/>
        </p:nvSpPr>
        <p:spPr>
          <a:xfrm rot="5586654">
            <a:off x="7717852" y="4606562"/>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accent6"/>
                </a:solidFill>
                <a:latin typeface="Gotham Bold" pitchFamily="50" charset="0"/>
              </a:rPr>
              <a:t>Energy efficiency</a:t>
            </a:r>
            <a:endParaRPr kumimoji="0" lang="en-GB" sz="900" b="1" i="0" u="none" strike="noStrike" kern="1200" cap="none" spc="0" normalizeH="0" baseline="0" noProof="0" dirty="0">
              <a:ln>
                <a:noFill/>
              </a:ln>
              <a:solidFill>
                <a:schemeClr val="accent6"/>
              </a:solidFill>
              <a:effectLst/>
              <a:uLnTx/>
              <a:uFillTx/>
              <a:latin typeface="Gotham Bold" pitchFamily="50" charset="0"/>
              <a:ea typeface="+mn-ea"/>
              <a:cs typeface="+mn-cs"/>
            </a:endParaRPr>
          </a:p>
        </p:txBody>
      </p:sp>
      <p:sp>
        <p:nvSpPr>
          <p:cNvPr id="155" name="Rectangle 154">
            <a:extLst>
              <a:ext uri="{FF2B5EF4-FFF2-40B4-BE49-F238E27FC236}">
                <a16:creationId xmlns:a16="http://schemas.microsoft.com/office/drawing/2014/main" id="{113861A1-3EBB-46E5-A9E9-F43DE92F6A1F}"/>
              </a:ext>
            </a:extLst>
          </p:cNvPr>
          <p:cNvSpPr/>
          <p:nvPr/>
        </p:nvSpPr>
        <p:spPr>
          <a:xfrm rot="17371902">
            <a:off x="1243365" y="2909218"/>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DBCEEB"/>
                </a:solidFill>
                <a:latin typeface="Gotham Bold" pitchFamily="50" charset="0"/>
              </a:rPr>
              <a:t>Impact of digital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rgbClr val="DBCEEB"/>
                </a:solidFill>
                <a:latin typeface="Gotham Bold" pitchFamily="50" charset="0"/>
              </a:rPr>
              <a:t> technology</a:t>
            </a:r>
            <a:endParaRPr kumimoji="0" lang="en-GB" sz="1100" b="1" i="0" u="none" strike="noStrike" kern="1200" cap="none" spc="0" normalizeH="0" baseline="0" noProof="0" dirty="0">
              <a:ln>
                <a:noFill/>
              </a:ln>
              <a:solidFill>
                <a:srgbClr val="DBCEEB"/>
              </a:solidFill>
              <a:effectLst/>
              <a:uLnTx/>
              <a:uFillTx/>
              <a:latin typeface="Gotham Bold" pitchFamily="50" charset="0"/>
              <a:ea typeface="+mn-ea"/>
              <a:cs typeface="+mn-cs"/>
            </a:endParaRPr>
          </a:p>
        </p:txBody>
      </p:sp>
      <p:sp>
        <p:nvSpPr>
          <p:cNvPr id="156" name="Rectangle 155">
            <a:extLst>
              <a:ext uri="{FF2B5EF4-FFF2-40B4-BE49-F238E27FC236}">
                <a16:creationId xmlns:a16="http://schemas.microsoft.com/office/drawing/2014/main" id="{AE32AC36-1011-4E29-96A5-0E5068AC7D61}"/>
              </a:ext>
            </a:extLst>
          </p:cNvPr>
          <p:cNvSpPr/>
          <p:nvPr/>
        </p:nvSpPr>
        <p:spPr>
          <a:xfrm rot="16454062">
            <a:off x="1129812" y="3831665"/>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DBCEEB"/>
                </a:solidFill>
                <a:latin typeface="Gotham Bold" pitchFamily="50" charset="0"/>
              </a:rPr>
              <a:t>Impact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DBCEEB"/>
                </a:solidFill>
                <a:effectLst/>
                <a:uLnTx/>
                <a:uFillTx/>
                <a:latin typeface="Gotham Bold" pitchFamily="50" charset="0"/>
                <a:ea typeface="+mn-ea"/>
                <a:cs typeface="+mn-cs"/>
              </a:rPr>
              <a:t>Terminals </a:t>
            </a:r>
          </a:p>
        </p:txBody>
      </p:sp>
      <p:cxnSp>
        <p:nvCxnSpPr>
          <p:cNvPr id="161" name="Connecteur droit 58">
            <a:extLst>
              <a:ext uri="{FF2B5EF4-FFF2-40B4-BE49-F238E27FC236}">
                <a16:creationId xmlns:a16="http://schemas.microsoft.com/office/drawing/2014/main" id="{1E0F51EA-4A8C-4A85-B2C1-0FA8D47C498F}"/>
              </a:ext>
            </a:extLst>
          </p:cNvPr>
          <p:cNvCxnSpPr>
            <a:cxnSpLocks/>
          </p:cNvCxnSpPr>
          <p:nvPr/>
        </p:nvCxnSpPr>
        <p:spPr>
          <a:xfrm flipH="1" flipV="1">
            <a:off x="5070764" y="570874"/>
            <a:ext cx="1506140" cy="4247258"/>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Connecteur droit 58">
            <a:extLst>
              <a:ext uri="{FF2B5EF4-FFF2-40B4-BE49-F238E27FC236}">
                <a16:creationId xmlns:a16="http://schemas.microsoft.com/office/drawing/2014/main" id="{FAF94A1C-69F0-4E07-AA43-978C86191DBB}"/>
              </a:ext>
            </a:extLst>
          </p:cNvPr>
          <p:cNvCxnSpPr>
            <a:cxnSpLocks/>
          </p:cNvCxnSpPr>
          <p:nvPr/>
        </p:nvCxnSpPr>
        <p:spPr>
          <a:xfrm flipV="1">
            <a:off x="6581808" y="507076"/>
            <a:ext cx="1414858" cy="4448316"/>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Connecteur droit 70">
            <a:extLst>
              <a:ext uri="{FF2B5EF4-FFF2-40B4-BE49-F238E27FC236}">
                <a16:creationId xmlns:a16="http://schemas.microsoft.com/office/drawing/2014/main" id="{AB47B59D-FA41-4C90-8BC8-A7F8F74D3723}"/>
              </a:ext>
            </a:extLst>
          </p:cNvPr>
          <p:cNvCxnSpPr>
            <a:cxnSpLocks/>
          </p:cNvCxnSpPr>
          <p:nvPr/>
        </p:nvCxnSpPr>
        <p:spPr>
          <a:xfrm>
            <a:off x="4344943" y="1424313"/>
            <a:ext cx="2097421" cy="3402868"/>
          </a:xfrm>
          <a:prstGeom prst="line">
            <a:avLst/>
          </a:prstGeom>
          <a:ln w="28575">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139FAC7D-C4F1-4A1E-BDC3-DCD2BB731647}"/>
              </a:ext>
            </a:extLst>
          </p:cNvPr>
          <p:cNvSpPr/>
          <p:nvPr/>
        </p:nvSpPr>
        <p:spPr>
          <a:xfrm rot="18964533">
            <a:off x="2217689" y="1931111"/>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E0CEDD"/>
                </a:solidFill>
                <a:latin typeface="Gotham Bold" pitchFamily="50" charset="0"/>
              </a:rPr>
              <a:t>Pilotage RSE</a:t>
            </a:r>
            <a:endParaRPr kumimoji="0" lang="en-GB" sz="1200" b="1" i="0" u="none" strike="noStrike" kern="1200" cap="none" spc="0" normalizeH="0" baseline="0" noProof="0" dirty="0">
              <a:ln>
                <a:noFill/>
              </a:ln>
              <a:solidFill>
                <a:srgbClr val="E0CEDD"/>
              </a:solidFill>
              <a:effectLst/>
              <a:uLnTx/>
              <a:uFillTx/>
              <a:latin typeface="Gotham Bold" pitchFamily="50" charset="0"/>
              <a:ea typeface="+mn-ea"/>
              <a:cs typeface="+mn-cs"/>
            </a:endParaRPr>
          </a:p>
        </p:txBody>
      </p:sp>
      <p:sp>
        <p:nvSpPr>
          <p:cNvPr id="182" name="Rectangle 181">
            <a:extLst>
              <a:ext uri="{FF2B5EF4-FFF2-40B4-BE49-F238E27FC236}">
                <a16:creationId xmlns:a16="http://schemas.microsoft.com/office/drawing/2014/main" id="{9894E6D8-DAC9-417A-BBD9-410E3600C879}"/>
              </a:ext>
            </a:extLst>
          </p:cNvPr>
          <p:cNvSpPr/>
          <p:nvPr/>
        </p:nvSpPr>
        <p:spPr>
          <a:xfrm rot="20032129">
            <a:off x="3108961" y="1366790"/>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E0CEDD"/>
                </a:solidFill>
                <a:effectLst/>
                <a:uLnTx/>
                <a:uFillTx/>
                <a:latin typeface="Gotham Bold" pitchFamily="50" charset="0"/>
                <a:ea typeface="+mn-ea"/>
                <a:cs typeface="+mn-cs"/>
              </a:rPr>
              <a:t>Mobility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E0CEDD"/>
                </a:solidFill>
                <a:latin typeface="Gotham Bold" pitchFamily="50" charset="0"/>
              </a:rPr>
              <a:t>Plan</a:t>
            </a:r>
            <a:endParaRPr kumimoji="0" lang="en-GB" sz="900" b="1" i="0" u="none" strike="noStrike" kern="1200" cap="none" spc="0" normalizeH="0" baseline="0" noProof="0" dirty="0">
              <a:ln>
                <a:noFill/>
              </a:ln>
              <a:solidFill>
                <a:srgbClr val="E0CEDD"/>
              </a:solidFill>
              <a:effectLst/>
              <a:uLnTx/>
              <a:uFillTx/>
              <a:latin typeface="Gotham Bold" pitchFamily="50" charset="0"/>
              <a:ea typeface="+mn-ea"/>
              <a:cs typeface="+mn-cs"/>
            </a:endParaRPr>
          </a:p>
        </p:txBody>
      </p:sp>
      <p:cxnSp>
        <p:nvCxnSpPr>
          <p:cNvPr id="187" name="Connecteur droit 70">
            <a:extLst>
              <a:ext uri="{FF2B5EF4-FFF2-40B4-BE49-F238E27FC236}">
                <a16:creationId xmlns:a16="http://schemas.microsoft.com/office/drawing/2014/main" id="{95385F82-ADDD-40B1-8731-F9F71D498281}"/>
              </a:ext>
            </a:extLst>
          </p:cNvPr>
          <p:cNvCxnSpPr>
            <a:cxnSpLocks/>
          </p:cNvCxnSpPr>
          <p:nvPr/>
        </p:nvCxnSpPr>
        <p:spPr>
          <a:xfrm flipH="1">
            <a:off x="7057505" y="1630181"/>
            <a:ext cx="2040443" cy="2762372"/>
          </a:xfrm>
          <a:prstGeom prst="line">
            <a:avLst/>
          </a:prstGeom>
          <a:ln w="28575">
            <a:solidFill>
              <a:srgbClr val="B3D1C8"/>
            </a:solidFill>
            <a:prstDash val="dash"/>
          </a:ln>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1E7FF85F-4386-4F17-9CA0-11BF6F7BB897}"/>
              </a:ext>
            </a:extLst>
          </p:cNvPr>
          <p:cNvSpPr/>
          <p:nvPr/>
        </p:nvSpPr>
        <p:spPr>
          <a:xfrm rot="1637758">
            <a:off x="6141311" y="1372221"/>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B3D1C8"/>
                </a:solidFill>
                <a:effectLst/>
                <a:uLnTx/>
                <a:uFillTx/>
                <a:latin typeface="Gotham Bold" pitchFamily="50" charset="0"/>
                <a:ea typeface="+mn-ea"/>
                <a:cs typeface="+mn-cs"/>
              </a:rPr>
              <a:t>Furniture</a:t>
            </a:r>
            <a:endParaRPr kumimoji="0" lang="en-GB" sz="1200" b="1" i="0" u="none" strike="noStrike" kern="1200" cap="none" spc="0" normalizeH="0" baseline="0" noProof="0" dirty="0">
              <a:ln>
                <a:noFill/>
              </a:ln>
              <a:solidFill>
                <a:srgbClr val="B3D1C8"/>
              </a:solidFill>
              <a:effectLst/>
              <a:uLnTx/>
              <a:uFillTx/>
              <a:latin typeface="Gotham Bold" pitchFamily="50" charset="0"/>
              <a:ea typeface="+mn-ea"/>
              <a:cs typeface="+mn-cs"/>
            </a:endParaRPr>
          </a:p>
        </p:txBody>
      </p:sp>
      <p:sp>
        <p:nvSpPr>
          <p:cNvPr id="191" name="Rectangle 190">
            <a:extLst>
              <a:ext uri="{FF2B5EF4-FFF2-40B4-BE49-F238E27FC236}">
                <a16:creationId xmlns:a16="http://schemas.microsoft.com/office/drawing/2014/main" id="{82C8C345-D8A7-4309-9E76-81D035EFAA35}"/>
              </a:ext>
            </a:extLst>
          </p:cNvPr>
          <p:cNvSpPr/>
          <p:nvPr/>
        </p:nvSpPr>
        <p:spPr>
          <a:xfrm rot="2977628">
            <a:off x="7137677" y="2115999"/>
            <a:ext cx="4108748" cy="119021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B3D1C8"/>
                </a:solidFill>
                <a:latin typeface="Gotham Bold" pitchFamily="50" charset="0"/>
              </a:rPr>
              <a:t>Real estate </a:t>
            </a:r>
            <a:endParaRPr kumimoji="0" lang="en-GB" sz="1200" b="1" i="0" u="none" strike="noStrike" kern="1200" cap="none" spc="0" normalizeH="0" baseline="0" noProof="0" dirty="0">
              <a:ln>
                <a:noFill/>
              </a:ln>
              <a:solidFill>
                <a:srgbClr val="B3D1C8"/>
              </a:solidFill>
              <a:effectLst/>
              <a:uLnTx/>
              <a:uFillTx/>
              <a:latin typeface="Gotham Bold" pitchFamily="50" charset="0"/>
              <a:ea typeface="+mn-ea"/>
              <a:cs typeface="+mn-cs"/>
            </a:endParaRPr>
          </a:p>
        </p:txBody>
      </p:sp>
      <p:pic>
        <p:nvPicPr>
          <p:cNvPr id="192" name="Picture 8" descr="Bilobay calcule et réduit l'impact carbone de votre communication">
            <a:extLst>
              <a:ext uri="{FF2B5EF4-FFF2-40B4-BE49-F238E27FC236}">
                <a16:creationId xmlns:a16="http://schemas.microsoft.com/office/drawing/2014/main" id="{060A21BD-6D55-4974-8081-019E8B04C57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58021" y="5052948"/>
            <a:ext cx="700627" cy="231746"/>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6">
            <a:extLst>
              <a:ext uri="{FF2B5EF4-FFF2-40B4-BE49-F238E27FC236}">
                <a16:creationId xmlns:a16="http://schemas.microsoft.com/office/drawing/2014/main" id="{FCA0E07F-4F88-4DAB-ACF5-B50265BB7D5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52408" y="1983746"/>
            <a:ext cx="645768" cy="388802"/>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2">
            <a:extLst>
              <a:ext uri="{FF2B5EF4-FFF2-40B4-BE49-F238E27FC236}">
                <a16:creationId xmlns:a16="http://schemas.microsoft.com/office/drawing/2014/main" id="{E330C85D-3191-4141-B175-1F6F096D52E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108475" y="1325005"/>
            <a:ext cx="619921" cy="619921"/>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8">
            <a:extLst>
              <a:ext uri="{FF2B5EF4-FFF2-40B4-BE49-F238E27FC236}">
                <a16:creationId xmlns:a16="http://schemas.microsoft.com/office/drawing/2014/main" id="{6BC2720B-64F8-4CCB-B217-3963BF0A012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31197" y="3183544"/>
            <a:ext cx="609972" cy="15685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
            <a:extLst>
              <a:ext uri="{FF2B5EF4-FFF2-40B4-BE49-F238E27FC236}">
                <a16:creationId xmlns:a16="http://schemas.microsoft.com/office/drawing/2014/main" id="{7FF108CE-35D9-4017-98C0-985ADC53258A}"/>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277853" y="3453707"/>
            <a:ext cx="624249" cy="284380"/>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94">
            <a:extLst>
              <a:ext uri="{FF2B5EF4-FFF2-40B4-BE49-F238E27FC236}">
                <a16:creationId xmlns:a16="http://schemas.microsoft.com/office/drawing/2014/main" id="{C69A90A6-54D4-4494-AE7C-531A395D1ED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365421" y="926493"/>
            <a:ext cx="862424" cy="18128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26">
            <a:extLst>
              <a:ext uri="{FF2B5EF4-FFF2-40B4-BE49-F238E27FC236}">
                <a16:creationId xmlns:a16="http://schemas.microsoft.com/office/drawing/2014/main" id="{9C309527-9146-4E25-9135-23E79785F8BB}"/>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36562" t="7978" r="37069" b="8809"/>
          <a:stretch/>
        </p:blipFill>
        <p:spPr bwMode="auto">
          <a:xfrm>
            <a:off x="5648989" y="1292485"/>
            <a:ext cx="318144" cy="524481"/>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6">
            <a:extLst>
              <a:ext uri="{FF2B5EF4-FFF2-40B4-BE49-F238E27FC236}">
                <a16:creationId xmlns:a16="http://schemas.microsoft.com/office/drawing/2014/main" id="{1A17CFC1-F6BB-4E23-903A-65AAA5D2CE98}"/>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576948" y="2202367"/>
            <a:ext cx="541996" cy="541996"/>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92">
            <a:extLst>
              <a:ext uri="{FF2B5EF4-FFF2-40B4-BE49-F238E27FC236}">
                <a16:creationId xmlns:a16="http://schemas.microsoft.com/office/drawing/2014/main" id="{211D0ADC-8401-4E87-8022-FA66F04A83A6}"/>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258460" y="1179431"/>
            <a:ext cx="608905" cy="149532"/>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96">
            <a:extLst>
              <a:ext uri="{FF2B5EF4-FFF2-40B4-BE49-F238E27FC236}">
                <a16:creationId xmlns:a16="http://schemas.microsoft.com/office/drawing/2014/main" id="{078F6380-6A5A-4D11-AEC9-55D0E54B011D}"/>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311016" y="814500"/>
            <a:ext cx="971811" cy="223726"/>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98">
            <a:extLst>
              <a:ext uri="{FF2B5EF4-FFF2-40B4-BE49-F238E27FC236}">
                <a16:creationId xmlns:a16="http://schemas.microsoft.com/office/drawing/2014/main" id="{9565CB83-FEAE-4E44-831A-DA01938872B3}"/>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836247" y="1160704"/>
            <a:ext cx="746836" cy="746836"/>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00">
            <a:extLst>
              <a:ext uri="{FF2B5EF4-FFF2-40B4-BE49-F238E27FC236}">
                <a16:creationId xmlns:a16="http://schemas.microsoft.com/office/drawing/2014/main" id="{FC8B7D38-5C3E-4CB0-BDF0-7F4CA9EF8503}"/>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458887" y="1865534"/>
            <a:ext cx="877677" cy="302647"/>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4">
            <a:extLst>
              <a:ext uri="{FF2B5EF4-FFF2-40B4-BE49-F238E27FC236}">
                <a16:creationId xmlns:a16="http://schemas.microsoft.com/office/drawing/2014/main" id="{72E600B4-B626-4F6F-927C-61DF7F92EE8C}"/>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924787" y="5342380"/>
            <a:ext cx="409050" cy="414554"/>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30">
            <a:extLst>
              <a:ext uri="{FF2B5EF4-FFF2-40B4-BE49-F238E27FC236}">
                <a16:creationId xmlns:a16="http://schemas.microsoft.com/office/drawing/2014/main" id="{CD990A8C-472C-4596-9C4A-7481C2F78D37}"/>
              </a:ext>
            </a:extLst>
          </p:cNvPr>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t="37115" b="35438"/>
          <a:stretch/>
        </p:blipFill>
        <p:spPr bwMode="auto">
          <a:xfrm>
            <a:off x="3686743" y="5046097"/>
            <a:ext cx="1016396" cy="21943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10">
            <a:extLst>
              <a:ext uri="{FF2B5EF4-FFF2-40B4-BE49-F238E27FC236}">
                <a16:creationId xmlns:a16="http://schemas.microsoft.com/office/drawing/2014/main" id="{86089976-2950-409A-B772-588D38454D5E}"/>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841388" y="1894756"/>
            <a:ext cx="520564" cy="223099"/>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2">
            <a:extLst>
              <a:ext uri="{FF2B5EF4-FFF2-40B4-BE49-F238E27FC236}">
                <a16:creationId xmlns:a16="http://schemas.microsoft.com/office/drawing/2014/main" id="{2B011967-94C6-4187-AAC5-2154030347AB}"/>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242031" y="2440484"/>
            <a:ext cx="286807" cy="288116"/>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2">
            <a:extLst>
              <a:ext uri="{FF2B5EF4-FFF2-40B4-BE49-F238E27FC236}">
                <a16:creationId xmlns:a16="http://schemas.microsoft.com/office/drawing/2014/main" id="{BB32A09A-D9DB-4729-9A3A-09C90C19C74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422402" y="2950724"/>
            <a:ext cx="840363" cy="41623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116">
            <a:extLst>
              <a:ext uri="{FF2B5EF4-FFF2-40B4-BE49-F238E27FC236}">
                <a16:creationId xmlns:a16="http://schemas.microsoft.com/office/drawing/2014/main" id="{E22C5A7E-5587-4875-8EE3-A2AA7CD905A0}"/>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722880" y="2406312"/>
            <a:ext cx="491774" cy="235641"/>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118">
            <a:extLst>
              <a:ext uri="{FF2B5EF4-FFF2-40B4-BE49-F238E27FC236}">
                <a16:creationId xmlns:a16="http://schemas.microsoft.com/office/drawing/2014/main" id="{282C60DD-5766-4846-BAEC-C53E6BB9A4D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786375" y="3356788"/>
            <a:ext cx="588237" cy="212957"/>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112">
            <a:extLst>
              <a:ext uri="{FF2B5EF4-FFF2-40B4-BE49-F238E27FC236}">
                <a16:creationId xmlns:a16="http://schemas.microsoft.com/office/drawing/2014/main" id="{A2B6B188-DA94-4574-A8AD-7E889DD691E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140128" y="1865230"/>
            <a:ext cx="519511" cy="519511"/>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114">
            <a:extLst>
              <a:ext uri="{FF2B5EF4-FFF2-40B4-BE49-F238E27FC236}">
                <a16:creationId xmlns:a16="http://schemas.microsoft.com/office/drawing/2014/main" id="{8CFE7C2F-EC6B-42E8-A52D-E928F4181498}"/>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103733" y="2686350"/>
            <a:ext cx="903087" cy="258885"/>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122">
            <a:extLst>
              <a:ext uri="{FF2B5EF4-FFF2-40B4-BE49-F238E27FC236}">
                <a16:creationId xmlns:a16="http://schemas.microsoft.com/office/drawing/2014/main" id="{5D792A2C-A884-4740-A33D-80123F08EE53}"/>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177868" y="3725431"/>
            <a:ext cx="530875" cy="234273"/>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44">
            <a:extLst>
              <a:ext uri="{FF2B5EF4-FFF2-40B4-BE49-F238E27FC236}">
                <a16:creationId xmlns:a16="http://schemas.microsoft.com/office/drawing/2014/main" id="{D91A8694-A33E-41FB-A29F-DDA5B370C796}"/>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979121" y="3928077"/>
            <a:ext cx="308312" cy="245508"/>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42">
            <a:extLst>
              <a:ext uri="{FF2B5EF4-FFF2-40B4-BE49-F238E27FC236}">
                <a16:creationId xmlns:a16="http://schemas.microsoft.com/office/drawing/2014/main" id="{9A76082A-EEC3-4BA1-AADA-6F68CBE764B3}"/>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383484" y="4175162"/>
            <a:ext cx="429380" cy="252406"/>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46">
            <a:extLst>
              <a:ext uri="{FF2B5EF4-FFF2-40B4-BE49-F238E27FC236}">
                <a16:creationId xmlns:a16="http://schemas.microsoft.com/office/drawing/2014/main" id="{5CDF1D30-DBA6-4C87-9651-E140F8838BEC}"/>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9582192" y="3582858"/>
            <a:ext cx="410011" cy="410011"/>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14">
            <a:extLst>
              <a:ext uri="{FF2B5EF4-FFF2-40B4-BE49-F238E27FC236}">
                <a16:creationId xmlns:a16="http://schemas.microsoft.com/office/drawing/2014/main" id="{7FD6D676-4FC3-4B2D-A6D6-19A4220AD70F}"/>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706101" y="4943556"/>
            <a:ext cx="640480" cy="384288"/>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16">
            <a:extLst>
              <a:ext uri="{FF2B5EF4-FFF2-40B4-BE49-F238E27FC236}">
                <a16:creationId xmlns:a16="http://schemas.microsoft.com/office/drawing/2014/main" id="{C2F80A39-2340-4C01-B706-5AEC675AA96F}"/>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8394260" y="4710509"/>
            <a:ext cx="486296" cy="188001"/>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18">
            <a:extLst>
              <a:ext uri="{FF2B5EF4-FFF2-40B4-BE49-F238E27FC236}">
                <a16:creationId xmlns:a16="http://schemas.microsoft.com/office/drawing/2014/main" id="{56400D4D-0925-46AF-AD98-BCC8068EBC5F}"/>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9781831" y="4344684"/>
            <a:ext cx="640480" cy="165469"/>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0">
            <a:extLst>
              <a:ext uri="{FF2B5EF4-FFF2-40B4-BE49-F238E27FC236}">
                <a16:creationId xmlns:a16="http://schemas.microsoft.com/office/drawing/2014/main" id="{3E4F7D1E-B504-4EC9-93B4-F0E2E43E6846}"/>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9475694" y="5227598"/>
            <a:ext cx="640480" cy="213493"/>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22">
            <a:extLst>
              <a:ext uri="{FF2B5EF4-FFF2-40B4-BE49-F238E27FC236}">
                <a16:creationId xmlns:a16="http://schemas.microsoft.com/office/drawing/2014/main" id="{97E446D2-3B3E-4526-9A4C-D87717E39359}"/>
              </a:ext>
            </a:extLst>
          </p:cNvPr>
          <p:cNvPicPr>
            <a:picLocks noChangeAspect="1" noChangeArrowheads="1"/>
          </p:cNvPicPr>
          <p:nvPr/>
        </p:nvPicPr>
        <p:blipFill rotWithShape="1">
          <a:blip r:embed="rId51" cstate="print">
            <a:extLst>
              <a:ext uri="{28A0092B-C50C-407E-A947-70E740481C1C}">
                <a14:useLocalDpi xmlns:a14="http://schemas.microsoft.com/office/drawing/2010/main" val="0"/>
              </a:ext>
            </a:extLst>
          </a:blip>
          <a:srcRect b="41159"/>
          <a:stretch/>
        </p:blipFill>
        <p:spPr bwMode="auto">
          <a:xfrm>
            <a:off x="9063492" y="4436837"/>
            <a:ext cx="640480" cy="287413"/>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4">
            <a:extLst>
              <a:ext uri="{FF2B5EF4-FFF2-40B4-BE49-F238E27FC236}">
                <a16:creationId xmlns:a16="http://schemas.microsoft.com/office/drawing/2014/main" id="{99C3F584-C429-4162-ADDC-C0BEDC28716E}"/>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9615270" y="5576249"/>
            <a:ext cx="486296" cy="125709"/>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6">
            <a:extLst>
              <a:ext uri="{FF2B5EF4-FFF2-40B4-BE49-F238E27FC236}">
                <a16:creationId xmlns:a16="http://schemas.microsoft.com/office/drawing/2014/main" id="{A9AD9885-FB5B-4139-A6CC-2EA5F9A8CD97}"/>
              </a:ext>
            </a:extLst>
          </p:cNvPr>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l="14856" t="31043" r="17262" b="35868"/>
          <a:stretch/>
        </p:blipFill>
        <p:spPr bwMode="auto">
          <a:xfrm>
            <a:off x="8293464" y="5220495"/>
            <a:ext cx="775833" cy="227697"/>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28">
            <a:extLst>
              <a:ext uri="{FF2B5EF4-FFF2-40B4-BE49-F238E27FC236}">
                <a16:creationId xmlns:a16="http://schemas.microsoft.com/office/drawing/2014/main" id="{A7AC33C0-C228-45CC-B5B7-C65ADDD56128}"/>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9531949" y="5708851"/>
            <a:ext cx="709406" cy="253494"/>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30">
            <a:extLst>
              <a:ext uri="{FF2B5EF4-FFF2-40B4-BE49-F238E27FC236}">
                <a16:creationId xmlns:a16="http://schemas.microsoft.com/office/drawing/2014/main" id="{4D24BE25-4864-4878-9804-C8EB785FC217}"/>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9447534" y="4823708"/>
            <a:ext cx="732273" cy="227697"/>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32">
            <a:extLst>
              <a:ext uri="{FF2B5EF4-FFF2-40B4-BE49-F238E27FC236}">
                <a16:creationId xmlns:a16="http://schemas.microsoft.com/office/drawing/2014/main" id="{20DE3089-C3CD-41EE-B4A7-C58AC2316691}"/>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9125176" y="5416908"/>
            <a:ext cx="264577" cy="299687"/>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36">
            <a:extLst>
              <a:ext uri="{FF2B5EF4-FFF2-40B4-BE49-F238E27FC236}">
                <a16:creationId xmlns:a16="http://schemas.microsoft.com/office/drawing/2014/main" id="{37B83C9D-739F-46A6-B8D4-61F2569ADB92}"/>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8949233" y="4893221"/>
            <a:ext cx="418921" cy="376499"/>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38">
            <a:extLst>
              <a:ext uri="{FF2B5EF4-FFF2-40B4-BE49-F238E27FC236}">
                <a16:creationId xmlns:a16="http://schemas.microsoft.com/office/drawing/2014/main" id="{FF97921A-E23A-4655-A3B8-914BE95612AA}"/>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2879426" y="4429824"/>
            <a:ext cx="1345103" cy="193548"/>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70">
            <a:extLst>
              <a:ext uri="{FF2B5EF4-FFF2-40B4-BE49-F238E27FC236}">
                <a16:creationId xmlns:a16="http://schemas.microsoft.com/office/drawing/2014/main" id="{46D89890-7217-418B-B918-CB8E5D62AD07}"/>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4096373" y="4059964"/>
            <a:ext cx="1111067" cy="332589"/>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72">
            <a:extLst>
              <a:ext uri="{FF2B5EF4-FFF2-40B4-BE49-F238E27FC236}">
                <a16:creationId xmlns:a16="http://schemas.microsoft.com/office/drawing/2014/main" id="{9A98B018-4A07-4B7D-A639-6304C8F127CD}"/>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3263842" y="3474557"/>
            <a:ext cx="657378" cy="179472"/>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74">
            <a:extLst>
              <a:ext uri="{FF2B5EF4-FFF2-40B4-BE49-F238E27FC236}">
                <a16:creationId xmlns:a16="http://schemas.microsoft.com/office/drawing/2014/main" id="{F2DBEBB7-6ABA-4123-B8E2-D39BF7C72419}"/>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3391675" y="3883350"/>
            <a:ext cx="682139" cy="341070"/>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76">
            <a:extLst>
              <a:ext uri="{FF2B5EF4-FFF2-40B4-BE49-F238E27FC236}">
                <a16:creationId xmlns:a16="http://schemas.microsoft.com/office/drawing/2014/main" id="{1EE41E1C-928D-48D4-AB5E-A3BB6A18BFA8}"/>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2884606" y="3196860"/>
            <a:ext cx="296442" cy="296442"/>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78">
            <a:extLst>
              <a:ext uri="{FF2B5EF4-FFF2-40B4-BE49-F238E27FC236}">
                <a16:creationId xmlns:a16="http://schemas.microsoft.com/office/drawing/2014/main" id="{1EE53CAC-A970-4055-8AAC-D8A4112A2778}"/>
              </a:ext>
            </a:extLst>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3912085" y="3731065"/>
            <a:ext cx="609264" cy="179542"/>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80">
            <a:extLst>
              <a:ext uri="{FF2B5EF4-FFF2-40B4-BE49-F238E27FC236}">
                <a16:creationId xmlns:a16="http://schemas.microsoft.com/office/drawing/2014/main" id="{68AE9D89-93F6-4252-882C-7C9AB4C8CC62}"/>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2753872" y="3818534"/>
            <a:ext cx="557033" cy="128117"/>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48">
            <a:extLst>
              <a:ext uri="{FF2B5EF4-FFF2-40B4-BE49-F238E27FC236}">
                <a16:creationId xmlns:a16="http://schemas.microsoft.com/office/drawing/2014/main" id="{82780A8F-7285-42D5-AA97-AD2A934FE257}"/>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9389753" y="2932378"/>
            <a:ext cx="734075" cy="220761"/>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50">
            <a:extLst>
              <a:ext uri="{FF2B5EF4-FFF2-40B4-BE49-F238E27FC236}">
                <a16:creationId xmlns:a16="http://schemas.microsoft.com/office/drawing/2014/main" id="{52B5F115-E199-48BD-8684-7D0B3DC30895}"/>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8081806" y="2994669"/>
            <a:ext cx="757841" cy="308750"/>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54">
            <a:extLst>
              <a:ext uri="{FF2B5EF4-FFF2-40B4-BE49-F238E27FC236}">
                <a16:creationId xmlns:a16="http://schemas.microsoft.com/office/drawing/2014/main" id="{D3398A33-AAB8-49F2-969C-F76E391BA6A4}"/>
              </a:ext>
            </a:extLst>
          </p:cNvPr>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8212922" y="3320230"/>
            <a:ext cx="942689" cy="187413"/>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56">
            <a:extLst>
              <a:ext uri="{FF2B5EF4-FFF2-40B4-BE49-F238E27FC236}">
                <a16:creationId xmlns:a16="http://schemas.microsoft.com/office/drawing/2014/main" id="{DCF45FA1-B464-4A6E-B5FC-20C051A47F53}"/>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8753998" y="2274614"/>
            <a:ext cx="705330" cy="253550"/>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62">
            <a:extLst>
              <a:ext uri="{FF2B5EF4-FFF2-40B4-BE49-F238E27FC236}">
                <a16:creationId xmlns:a16="http://schemas.microsoft.com/office/drawing/2014/main" id="{949A842B-3077-453B-B537-525D1D483A7F}"/>
              </a:ext>
            </a:extLst>
          </p:cNvPr>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8840676" y="2575495"/>
            <a:ext cx="873295" cy="209286"/>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64">
            <a:extLst>
              <a:ext uri="{FF2B5EF4-FFF2-40B4-BE49-F238E27FC236}">
                <a16:creationId xmlns:a16="http://schemas.microsoft.com/office/drawing/2014/main" id="{F28C55BB-4D2A-4F19-8392-2FE4BE21367E}"/>
              </a:ext>
            </a:extLst>
          </p:cNvPr>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7774952" y="3603906"/>
            <a:ext cx="685399" cy="190919"/>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66">
            <a:extLst>
              <a:ext uri="{FF2B5EF4-FFF2-40B4-BE49-F238E27FC236}">
                <a16:creationId xmlns:a16="http://schemas.microsoft.com/office/drawing/2014/main" id="{7050FEFF-3B84-4ADD-8CBA-CCA06222D3A2}"/>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8639090" y="2876566"/>
            <a:ext cx="891065" cy="174761"/>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68">
            <a:extLst>
              <a:ext uri="{FF2B5EF4-FFF2-40B4-BE49-F238E27FC236}">
                <a16:creationId xmlns:a16="http://schemas.microsoft.com/office/drawing/2014/main" id="{447E6654-A164-4AA7-9CE1-3209389E577C}"/>
              </a:ext>
            </a:extLst>
          </p:cNvPr>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9062645" y="3170088"/>
            <a:ext cx="505372" cy="116537"/>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108">
            <a:extLst>
              <a:ext uri="{FF2B5EF4-FFF2-40B4-BE49-F238E27FC236}">
                <a16:creationId xmlns:a16="http://schemas.microsoft.com/office/drawing/2014/main" id="{1AE2DB48-239A-4CCD-9D6F-4926814B7888}"/>
              </a:ext>
            </a:extLst>
          </p:cNvPr>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rot="-3300000">
            <a:off x="7577775" y="2065093"/>
            <a:ext cx="999041" cy="173746"/>
          </a:xfrm>
          <a:prstGeom prst="rect">
            <a:avLst/>
          </a:prstGeom>
          <a:noFill/>
          <a:extLst>
            <a:ext uri="{909E8E84-426E-40DD-AFC4-6F175D3DCCD1}">
              <a14:hiddenFill xmlns:a14="http://schemas.microsoft.com/office/drawing/2010/main">
                <a:solidFill>
                  <a:srgbClr val="FFFFFF"/>
                </a:solidFill>
              </a14:hiddenFill>
            </a:ext>
          </a:extLst>
        </p:spPr>
      </p:pic>
      <p:sp>
        <p:nvSpPr>
          <p:cNvPr id="574" name="Arc partiel 242">
            <a:extLst>
              <a:ext uri="{FF2B5EF4-FFF2-40B4-BE49-F238E27FC236}">
                <a16:creationId xmlns:a16="http://schemas.microsoft.com/office/drawing/2014/main" id="{5978B7EC-164F-4AF1-BF14-C36C403A8887}"/>
              </a:ext>
            </a:extLst>
          </p:cNvPr>
          <p:cNvSpPr>
            <a:spLocks noChangeAspect="1"/>
          </p:cNvSpPr>
          <p:nvPr/>
        </p:nvSpPr>
        <p:spPr>
          <a:xfrm>
            <a:off x="5472882" y="3875604"/>
            <a:ext cx="2206024" cy="2206025"/>
          </a:xfrm>
          <a:prstGeom prst="pie">
            <a:avLst>
              <a:gd name="adj1" fmla="val 7436527"/>
              <a:gd name="adj2" fmla="val 290966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576" name="Ellipse 240">
            <a:extLst>
              <a:ext uri="{FF2B5EF4-FFF2-40B4-BE49-F238E27FC236}">
                <a16:creationId xmlns:a16="http://schemas.microsoft.com/office/drawing/2014/main" id="{FD9F5155-0791-486E-90EC-628B7AA088DA}"/>
              </a:ext>
            </a:extLst>
          </p:cNvPr>
          <p:cNvSpPr>
            <a:spLocks noChangeAspect="1"/>
          </p:cNvSpPr>
          <p:nvPr/>
        </p:nvSpPr>
        <p:spPr>
          <a:xfrm>
            <a:off x="5764518" y="4157128"/>
            <a:ext cx="1655142" cy="1655143"/>
          </a:xfrm>
          <a:prstGeom prst="ellipse">
            <a:avLst/>
          </a:prstGeom>
          <a:no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577" name="Ellipse 248">
            <a:extLst>
              <a:ext uri="{FF2B5EF4-FFF2-40B4-BE49-F238E27FC236}">
                <a16:creationId xmlns:a16="http://schemas.microsoft.com/office/drawing/2014/main" id="{2B94D899-510C-4BE8-997A-8891F5ADC282}"/>
              </a:ext>
            </a:extLst>
          </p:cNvPr>
          <p:cNvSpPr>
            <a:spLocks noChangeAspect="1"/>
          </p:cNvSpPr>
          <p:nvPr/>
        </p:nvSpPr>
        <p:spPr>
          <a:xfrm>
            <a:off x="6203086" y="4595698"/>
            <a:ext cx="778006" cy="77800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578" name="Ellipse 249">
            <a:extLst>
              <a:ext uri="{FF2B5EF4-FFF2-40B4-BE49-F238E27FC236}">
                <a16:creationId xmlns:a16="http://schemas.microsoft.com/office/drawing/2014/main" id="{F2EE495A-1093-46E1-BD0E-171DD92EBC75}"/>
              </a:ext>
            </a:extLst>
          </p:cNvPr>
          <p:cNvSpPr>
            <a:spLocks noChangeAspect="1"/>
          </p:cNvSpPr>
          <p:nvPr/>
        </p:nvSpPr>
        <p:spPr>
          <a:xfrm>
            <a:off x="5981225" y="4381181"/>
            <a:ext cx="1207037" cy="1207038"/>
          </a:xfrm>
          <a:prstGeom prst="ellipse">
            <a:avLst/>
          </a:pr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pic>
        <p:nvPicPr>
          <p:cNvPr id="579" name="Picture 2" descr="W:\Projets internes\Wavestone\Supports\Logo Wavestone\Logo hors nom+pastille\EXE_NOUVELLE MARQUE - Hors logo+pastille\EXE_NOUVELLE MARQUE\3–LOGOTYPE AVEC MONOGRAMME\4–BUREAUTIQUE–OFFICE USE\W + WAVESTONE–RGB.png">
            <a:extLst>
              <a:ext uri="{FF2B5EF4-FFF2-40B4-BE49-F238E27FC236}">
                <a16:creationId xmlns:a16="http://schemas.microsoft.com/office/drawing/2014/main" id="{77FE3676-E502-404B-A595-90D0A594D9CC}"/>
              </a:ext>
            </a:extLst>
          </p:cNvPr>
          <p:cNvPicPr>
            <a:picLocks noChangeAspect="1" noChangeArrowheads="1"/>
          </p:cNvPicPr>
          <p:nvPr>
            <p:custDataLst>
              <p:tags r:id="rId7"/>
            </p:custDataLst>
          </p:nvPr>
        </p:nvPicPr>
        <p:blipFill rotWithShape="1">
          <a:blip r:embed="rId74" cstate="print">
            <a:extLst>
              <a:ext uri="{BEBA8EAE-BF5A-486C-A8C5-ECC9F3942E4B}">
                <a14:imgProps xmlns:a14="http://schemas.microsoft.com/office/drawing/2010/main">
                  <a14:imgLayer r:embed="rId75">
                    <a14:imgEffect>
                      <a14:brightnessContrast bright="100000"/>
                    </a14:imgEffect>
                  </a14:imgLayer>
                </a14:imgProps>
              </a:ext>
              <a:ext uri="{28A0092B-C50C-407E-A947-70E740481C1C}">
                <a14:useLocalDpi xmlns:a14="http://schemas.microsoft.com/office/drawing/2010/main"/>
              </a:ext>
            </a:extLst>
          </a:blip>
          <a:srcRect/>
          <a:stretch/>
        </p:blipFill>
        <p:spPr bwMode="gray">
          <a:xfrm>
            <a:off x="6306995" y="4809818"/>
            <a:ext cx="556444" cy="38749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que 12" descr="Coq">
            <a:extLst>
              <a:ext uri="{FF2B5EF4-FFF2-40B4-BE49-F238E27FC236}">
                <a16:creationId xmlns:a16="http://schemas.microsoft.com/office/drawing/2014/main" id="{35DB3810-7F32-8919-5DFA-FD47319E0488}"/>
              </a:ext>
            </a:extLst>
          </p:cNvPr>
          <p:cNvPicPr>
            <a:picLocks noChangeAspect="1"/>
          </p:cNvPicPr>
          <p:nvPr/>
        </p:nvPicPr>
        <p:blipFill>
          <a:blip r:embed="rId76" cstate="print">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291226" y="901276"/>
            <a:ext cx="526188" cy="542915"/>
          </a:xfrm>
          <a:prstGeom prst="rect">
            <a:avLst/>
          </a:prstGeom>
        </p:spPr>
      </p:pic>
      <p:pic>
        <p:nvPicPr>
          <p:cNvPr id="42" name="Graphique 41" descr="Panier de course avec un remplissage uni">
            <a:extLst>
              <a:ext uri="{FF2B5EF4-FFF2-40B4-BE49-F238E27FC236}">
                <a16:creationId xmlns:a16="http://schemas.microsoft.com/office/drawing/2014/main" id="{CD71873F-3364-28F5-F016-974963348B0D}"/>
              </a:ext>
            </a:extLst>
          </p:cNvPr>
          <p:cNvPicPr>
            <a:picLocks noChangeAspect="1"/>
          </p:cNvPicPr>
          <p:nvPr/>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rot="3812257">
            <a:off x="10453266" y="3294003"/>
            <a:ext cx="335272" cy="335272"/>
          </a:xfrm>
          <a:prstGeom prst="rect">
            <a:avLst/>
          </a:prstGeom>
        </p:spPr>
      </p:pic>
      <p:pic>
        <p:nvPicPr>
          <p:cNvPr id="43" name="Graphique 42" descr="Bulles avec un remplissage uni">
            <a:extLst>
              <a:ext uri="{FF2B5EF4-FFF2-40B4-BE49-F238E27FC236}">
                <a16:creationId xmlns:a16="http://schemas.microsoft.com/office/drawing/2014/main" id="{23C3E75C-F88A-D7CC-9723-7103AFE44448}"/>
              </a:ext>
            </a:extLst>
          </p:cNvPr>
          <p:cNvPicPr>
            <a:picLocks noChangeAspect="1"/>
          </p:cNvPicPr>
          <p:nvPr/>
        </p:nvPicPr>
        <p:blipFill>
          <a:blip r:embed="rId80" cstate="print">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rot="20583356">
            <a:off x="5397885" y="414141"/>
            <a:ext cx="247766" cy="247766"/>
          </a:xfrm>
          <a:prstGeom prst="rect">
            <a:avLst/>
          </a:prstGeom>
        </p:spPr>
      </p:pic>
      <p:pic>
        <p:nvPicPr>
          <p:cNvPr id="44" name="Graphic 72" descr="Group of people with solid fill">
            <a:extLst>
              <a:ext uri="{FF2B5EF4-FFF2-40B4-BE49-F238E27FC236}">
                <a16:creationId xmlns:a16="http://schemas.microsoft.com/office/drawing/2014/main" id="{C92CEB3B-3C67-E933-2792-1272D57C8616}"/>
              </a:ext>
            </a:extLst>
          </p:cNvPr>
          <p:cNvPicPr>
            <a:picLocks noChangeAspect="1"/>
          </p:cNvPicPr>
          <p:nvPr/>
        </p:nvPicPr>
        <p:blipFill>
          <a:blip r:embed="rId82" cstate="print">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rot="18757549">
            <a:off x="3019373" y="1995719"/>
            <a:ext cx="281888" cy="281888"/>
          </a:xfrm>
          <a:prstGeom prst="rect">
            <a:avLst/>
          </a:prstGeom>
        </p:spPr>
      </p:pic>
      <p:pic>
        <p:nvPicPr>
          <p:cNvPr id="49" name="Graphic 112" descr="Database with solid fill">
            <a:extLst>
              <a:ext uri="{FF2B5EF4-FFF2-40B4-BE49-F238E27FC236}">
                <a16:creationId xmlns:a16="http://schemas.microsoft.com/office/drawing/2014/main" id="{13D7192E-2BA7-176E-0C19-5503A821CDAE}"/>
              </a:ext>
            </a:extLst>
          </p:cNvPr>
          <p:cNvPicPr>
            <a:picLocks noChangeAspect="1"/>
          </p:cNvPicPr>
          <p:nvPr/>
        </p:nvPicPr>
        <p:blipFill>
          <a:blip r:embed="rId84" cstate="print">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rot="16505027">
            <a:off x="1951862" y="4040148"/>
            <a:ext cx="270456" cy="270456"/>
          </a:xfrm>
          <a:prstGeom prst="rect">
            <a:avLst/>
          </a:prstGeom>
        </p:spPr>
      </p:pic>
      <p:pic>
        <p:nvPicPr>
          <p:cNvPr id="50" name="Graphique 49" descr="Chaise de bureau avec un remplissage uni">
            <a:extLst>
              <a:ext uri="{FF2B5EF4-FFF2-40B4-BE49-F238E27FC236}">
                <a16:creationId xmlns:a16="http://schemas.microsoft.com/office/drawing/2014/main" id="{2F4AE549-6D8C-55EC-9AEB-3001486A9AE7}"/>
              </a:ext>
            </a:extLst>
          </p:cNvPr>
          <p:cNvPicPr>
            <a:picLocks noChangeAspect="1"/>
          </p:cNvPicPr>
          <p:nvPr/>
        </p:nvPicPr>
        <p:blipFill>
          <a:blip r:embed="rId86" cstate="print">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rot="1505372">
            <a:off x="8430520" y="940284"/>
            <a:ext cx="272841" cy="272841"/>
          </a:xfrm>
          <a:prstGeom prst="rect">
            <a:avLst/>
          </a:prstGeom>
        </p:spPr>
      </p:pic>
      <p:pic>
        <p:nvPicPr>
          <p:cNvPr id="51" name="Graphic 120" descr="Megaphone1 with solid fill">
            <a:extLst>
              <a:ext uri="{FF2B5EF4-FFF2-40B4-BE49-F238E27FC236}">
                <a16:creationId xmlns:a16="http://schemas.microsoft.com/office/drawing/2014/main" id="{4900AD29-869E-AB9E-EE81-0EE62911774E}"/>
              </a:ext>
            </a:extLst>
          </p:cNvPr>
          <p:cNvPicPr>
            <a:picLocks noChangeAspect="1"/>
          </p:cNvPicPr>
          <p:nvPr/>
        </p:nvPicPr>
        <p:blipFill>
          <a:blip r:embed="rId88" cstate="print">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rot="16978496">
            <a:off x="2304403" y="5425810"/>
            <a:ext cx="311668" cy="311668"/>
          </a:xfrm>
          <a:prstGeom prst="rect">
            <a:avLst/>
          </a:prstGeom>
        </p:spPr>
      </p:pic>
      <p:pic>
        <p:nvPicPr>
          <p:cNvPr id="3" name="Content Placeholder 98369" descr="Logo&#10;&#10;Description automatically generated">
            <a:extLst>
              <a:ext uri="{FF2B5EF4-FFF2-40B4-BE49-F238E27FC236}">
                <a16:creationId xmlns:a16="http://schemas.microsoft.com/office/drawing/2014/main" id="{F31CE5B6-5311-3D9D-C846-A798E5C3E61B}"/>
              </a:ext>
            </a:extLst>
          </p:cNvPr>
          <p:cNvPicPr>
            <a:picLocks noChangeAspect="1"/>
          </p:cNvPicPr>
          <p:nvPr/>
        </p:nvPicPr>
        <p:blipFill rotWithShape="1">
          <a:blip r:embed="rId90" cstate="print">
            <a:extLst>
              <a:ext uri="{28A0092B-C50C-407E-A947-70E740481C1C}">
                <a14:useLocalDpi xmlns:a14="http://schemas.microsoft.com/office/drawing/2010/main" val="0"/>
              </a:ext>
            </a:extLst>
          </a:blip>
          <a:srcRect t="-1" b="34664"/>
          <a:stretch/>
        </p:blipFill>
        <p:spPr>
          <a:xfrm>
            <a:off x="3479372" y="5372541"/>
            <a:ext cx="748499" cy="176411"/>
          </a:xfrm>
          <a:prstGeom prst="rect">
            <a:avLst/>
          </a:prstGeom>
        </p:spPr>
      </p:pic>
      <p:pic>
        <p:nvPicPr>
          <p:cNvPr id="4" name="Picture 3">
            <a:extLst>
              <a:ext uri="{FF2B5EF4-FFF2-40B4-BE49-F238E27FC236}">
                <a16:creationId xmlns:a16="http://schemas.microsoft.com/office/drawing/2014/main" id="{EF740DDF-179B-354E-3C6E-C9EAA1BC8AA0}"/>
              </a:ext>
            </a:extLst>
          </p:cNvPr>
          <p:cNvPicPr>
            <a:picLocks noChangeAspect="1"/>
          </p:cNvPicPr>
          <p:nvPr/>
        </p:nvPicPr>
        <p:blipFill>
          <a:blip r:embed="rId91"/>
          <a:stretch>
            <a:fillRect/>
          </a:stretch>
        </p:blipFill>
        <p:spPr>
          <a:xfrm>
            <a:off x="4717448" y="4794766"/>
            <a:ext cx="693108" cy="693108"/>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AD02DD1A-A7E1-DF8A-FBDE-09FDCDD9ADC1}"/>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6013061" y="2710740"/>
            <a:ext cx="1143364" cy="142314"/>
          </a:xfrm>
          <a:prstGeom prst="rect">
            <a:avLst/>
          </a:prstGeom>
        </p:spPr>
      </p:pic>
      <p:sp>
        <p:nvSpPr>
          <p:cNvPr id="8" name="ZoneTexte 253">
            <a:extLst>
              <a:ext uri="{FF2B5EF4-FFF2-40B4-BE49-F238E27FC236}">
                <a16:creationId xmlns:a16="http://schemas.microsoft.com/office/drawing/2014/main" id="{53327CF7-4FCC-7376-66D0-57B00A0FDFDA}"/>
              </a:ext>
            </a:extLst>
          </p:cNvPr>
          <p:cNvSpPr txBox="1"/>
          <p:nvPr/>
        </p:nvSpPr>
        <p:spPr>
          <a:xfrm>
            <a:off x="702476" y="918606"/>
            <a:ext cx="3465986" cy="301621"/>
          </a:xfrm>
          <a:prstGeom prst="rect">
            <a:avLst/>
          </a:prstGeom>
          <a:noFill/>
        </p:spPr>
        <p:txBody>
          <a:bodyPr wrap="none" lIns="108000" rIns="108000" rtlCol="0" anchor="t">
            <a:spAutoFit/>
          </a:bodyPr>
          <a:lstStyle/>
          <a:p>
            <a:pPr algn="ctr">
              <a:lnSpc>
                <a:spcPts val="1600"/>
              </a:lnSpc>
              <a:defRPr/>
            </a:pPr>
            <a:r>
              <a:rPr lang="en-GB" dirty="0">
                <a:solidFill>
                  <a:srgbClr val="503078"/>
                </a:solidFill>
                <a:latin typeface="Gotham Bold"/>
              </a:rPr>
              <a:t>SaaS GreenTech </a:t>
            </a:r>
            <a:r>
              <a:rPr lang="en-GB" dirty="0">
                <a:solidFill>
                  <a:srgbClr val="503078"/>
                </a:solidFill>
                <a:latin typeface="Gotham Medium" pitchFamily="50" charset="0"/>
                <a:cs typeface="Gotham Medium" pitchFamily="50" charset="0"/>
              </a:rPr>
              <a:t>radar  </a:t>
            </a:r>
            <a:r>
              <a:rPr lang="en-GB" dirty="0">
                <a:solidFill>
                  <a:srgbClr val="503078"/>
                </a:solidFill>
                <a:latin typeface="Gotham Bold"/>
              </a:rPr>
              <a:t>        </a:t>
            </a:r>
          </a:p>
        </p:txBody>
      </p:sp>
      <p:sp>
        <p:nvSpPr>
          <p:cNvPr id="2" name="Rectangle 1">
            <a:extLst>
              <a:ext uri="{FF2B5EF4-FFF2-40B4-BE49-F238E27FC236}">
                <a16:creationId xmlns:a16="http://schemas.microsoft.com/office/drawing/2014/main" id="{416D4D24-95A5-E8BC-1A86-82276B624F4E}"/>
              </a:ext>
            </a:extLst>
          </p:cNvPr>
          <p:cNvSpPr>
            <a:spLocks/>
          </p:cNvSpPr>
          <p:nvPr/>
        </p:nvSpPr>
        <p:spPr>
          <a:xfrm>
            <a:off x="10134601" y="6612746"/>
            <a:ext cx="1013040" cy="262095"/>
          </a:xfrm>
          <a:prstGeom prst="rect">
            <a:avLst/>
          </a:prstGeom>
          <a:solidFill>
            <a:schemeClr val="bg1"/>
          </a:solidFill>
        </p:spPr>
        <p:txBody>
          <a:bodyPr wrap="square" lIns="0" tIns="0" rIns="0" bIns="122400" anchor="t">
            <a:spAutoFit/>
          </a:bodyPr>
          <a:lstStyle/>
          <a:p>
            <a:pPr lvl="0" algn="r">
              <a:spcBef>
                <a:spcPts val="400"/>
              </a:spcBef>
              <a:buClr>
                <a:srgbClr val="660066"/>
              </a:buClr>
            </a:pPr>
            <a:r>
              <a:rPr lang="en-GB" sz="900" noProof="0" dirty="0">
                <a:solidFill>
                  <a:schemeClr val="bg2"/>
                </a:solidFill>
                <a:latin typeface="Tahoma" panose="020B0604030504040204" pitchFamily="34" charset="0"/>
                <a:ea typeface="Tahoma" panose="020B0604030504040204" pitchFamily="34" charset="0"/>
                <a:cs typeface="Tahoma" panose="020B0604030504040204" pitchFamily="34" charset="0"/>
              </a:rPr>
              <a:t>Wavestone © 2023</a:t>
            </a:r>
          </a:p>
        </p:txBody>
      </p:sp>
      <p:sp>
        <p:nvSpPr>
          <p:cNvPr id="7" name="Espace réservé du texte 2">
            <a:extLst>
              <a:ext uri="{FF2B5EF4-FFF2-40B4-BE49-F238E27FC236}">
                <a16:creationId xmlns:a16="http://schemas.microsoft.com/office/drawing/2014/main" id="{540C47F4-CFE9-C889-89D6-74D27EB78225}"/>
              </a:ext>
            </a:extLst>
          </p:cNvPr>
          <p:cNvSpPr txBox="1">
            <a:spLocks/>
          </p:cNvSpPr>
          <p:nvPr/>
        </p:nvSpPr>
        <p:spPr>
          <a:xfrm>
            <a:off x="425354" y="144314"/>
            <a:ext cx="11342769" cy="260350"/>
          </a:xfrm>
          <a:prstGeom prst="rect">
            <a:avLst/>
          </a:prstGeom>
        </p:spPr>
        <p:txBody>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sz="1400" cap="small" spc="300" dirty="0">
                <a:solidFill>
                  <a:srgbClr val="21A6A6"/>
                </a:solidFill>
                <a:latin typeface="Gotham Book" pitchFamily="50" charset="0"/>
                <a:cs typeface="Gotham Book" pitchFamily="50" charset="0"/>
              </a:rPr>
              <a:t>Radar presentation</a:t>
            </a:r>
          </a:p>
        </p:txBody>
      </p:sp>
    </p:spTree>
    <p:extLst>
      <p:ext uri="{BB962C8B-B14F-4D97-AF65-F5344CB8AC3E}">
        <p14:creationId xmlns:p14="http://schemas.microsoft.com/office/powerpoint/2010/main" val="193264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object 8"/>
          <p:cNvSpPr txBox="1">
            <a:spLocks noGrp="1"/>
          </p:cNvSpPr>
          <p:nvPr>
            <p:ph type="title" idx="4294967295"/>
          </p:nvPr>
        </p:nvSpPr>
        <p:spPr>
          <a:xfrm>
            <a:off x="3173853" y="2443510"/>
            <a:ext cx="8056733" cy="1314676"/>
          </a:xfrm>
          <a:prstGeom prst="rect">
            <a:avLst/>
          </a:prstGeom>
        </p:spPr>
        <p:txBody>
          <a:bodyPr vert="horz" wrap="square" lIns="0" tIns="8086" rIns="0" bIns="0" rtlCol="0" anchor="t">
            <a:spAutoFit/>
          </a:bodyPr>
          <a:lstStyle/>
          <a:p>
            <a:pPr marL="7701">
              <a:spcBef>
                <a:spcPts val="64"/>
              </a:spcBef>
            </a:pPr>
            <a:r>
              <a:rPr lang="en-GB" sz="4245" spc="146" dirty="0">
                <a:solidFill>
                  <a:schemeClr val="accent3"/>
                </a:solidFill>
                <a:latin typeface="+mj-lt"/>
                <a:ea typeface="Tahoma" panose="020B0604030504040204" pitchFamily="34" charset="0"/>
                <a:cs typeface="Tahoma" panose="020B0604030504040204" pitchFamily="34" charset="0"/>
              </a:rPr>
              <a:t>Background</a:t>
            </a:r>
            <a:endParaRPr lang="en-GB" sz="4245" dirty="0">
              <a:solidFill>
                <a:schemeClr val="accent3"/>
              </a:solidFill>
              <a:latin typeface="+mj-lt"/>
              <a:ea typeface="Tahoma" panose="020B0604030504040204" pitchFamily="34" charset="0"/>
              <a:cs typeface="Tahoma" panose="020B0604030504040204" pitchFamily="34" charset="0"/>
            </a:endParaRPr>
          </a:p>
          <a:p>
            <a:pPr marL="7701">
              <a:spcBef>
                <a:spcPts val="6"/>
              </a:spcBef>
            </a:pPr>
            <a:r>
              <a:rPr lang="en-GB" sz="4245" spc="61" dirty="0">
                <a:solidFill>
                  <a:srgbClr val="FFFFFF"/>
                </a:solidFill>
                <a:latin typeface="+mn-lt"/>
                <a:ea typeface="Tahoma" panose="020B0604030504040204" pitchFamily="34" charset="0"/>
                <a:cs typeface="Tahoma" panose="020B0604030504040204" pitchFamily="34" charset="0"/>
              </a:rPr>
              <a:t>and </a:t>
            </a:r>
            <a:r>
              <a:rPr lang="en-GB" sz="4245" spc="146" dirty="0">
                <a:solidFill>
                  <a:schemeClr val="accent3"/>
                </a:solidFill>
                <a:ea typeface="Tahoma" panose="020B0604030504040204" pitchFamily="34" charset="0"/>
                <a:cs typeface="Tahoma" panose="020B0604030504040204" pitchFamily="34" charset="0"/>
              </a:rPr>
              <a:t>Purpose</a:t>
            </a:r>
          </a:p>
        </p:txBody>
      </p:sp>
      <p:sp>
        <p:nvSpPr>
          <p:cNvPr id="9" name="object 9"/>
          <p:cNvSpPr/>
          <p:nvPr/>
        </p:nvSpPr>
        <p:spPr>
          <a:xfrm>
            <a:off x="961414" y="527311"/>
            <a:ext cx="4286447" cy="3265348"/>
          </a:xfrm>
          <a:custGeom>
            <a:avLst/>
            <a:gdLst/>
            <a:ahLst/>
            <a:cxnLst/>
            <a:rect l="l" t="t" r="r" b="b"/>
            <a:pathLst>
              <a:path w="7160895" h="5384800">
                <a:moveTo>
                  <a:pt x="2542509" y="5372100"/>
                </a:moveTo>
                <a:lnTo>
                  <a:pt x="1983193" y="5372100"/>
                </a:lnTo>
                <a:lnTo>
                  <a:pt x="2028783" y="5384800"/>
                </a:lnTo>
                <a:lnTo>
                  <a:pt x="2496857" y="5384800"/>
                </a:lnTo>
                <a:lnTo>
                  <a:pt x="2542509" y="5372100"/>
                </a:lnTo>
                <a:close/>
              </a:path>
              <a:path w="7160895" h="5384800">
                <a:moveTo>
                  <a:pt x="2677051" y="5346700"/>
                </a:moveTo>
                <a:lnTo>
                  <a:pt x="1848898" y="5346700"/>
                </a:lnTo>
                <a:lnTo>
                  <a:pt x="1938013" y="5372100"/>
                </a:lnTo>
                <a:lnTo>
                  <a:pt x="2587762" y="5372100"/>
                </a:lnTo>
                <a:lnTo>
                  <a:pt x="2677051" y="5346700"/>
                </a:lnTo>
                <a:close/>
              </a:path>
              <a:path w="7160895" h="5384800">
                <a:moveTo>
                  <a:pt x="2689612" y="38100"/>
                </a:moveTo>
                <a:lnTo>
                  <a:pt x="1863333" y="38100"/>
                </a:lnTo>
                <a:lnTo>
                  <a:pt x="1732501" y="76200"/>
                </a:lnTo>
                <a:lnTo>
                  <a:pt x="1689735" y="76200"/>
                </a:lnTo>
                <a:lnTo>
                  <a:pt x="1605494" y="101600"/>
                </a:lnTo>
                <a:lnTo>
                  <a:pt x="1564027" y="127000"/>
                </a:lnTo>
                <a:lnTo>
                  <a:pt x="1442296" y="165100"/>
                </a:lnTo>
                <a:lnTo>
                  <a:pt x="1402622" y="190500"/>
                </a:lnTo>
                <a:lnTo>
                  <a:pt x="1363407" y="203200"/>
                </a:lnTo>
                <a:lnTo>
                  <a:pt x="1324655" y="228600"/>
                </a:lnTo>
                <a:lnTo>
                  <a:pt x="1286369" y="241300"/>
                </a:lnTo>
                <a:lnTo>
                  <a:pt x="1248555" y="266700"/>
                </a:lnTo>
                <a:lnTo>
                  <a:pt x="1211217" y="279400"/>
                </a:lnTo>
                <a:lnTo>
                  <a:pt x="1137983" y="330200"/>
                </a:lnTo>
                <a:lnTo>
                  <a:pt x="1066702" y="381000"/>
                </a:lnTo>
                <a:lnTo>
                  <a:pt x="1031804" y="406400"/>
                </a:lnTo>
                <a:lnTo>
                  <a:pt x="997407" y="431800"/>
                </a:lnTo>
                <a:lnTo>
                  <a:pt x="963514" y="457200"/>
                </a:lnTo>
                <a:lnTo>
                  <a:pt x="930131" y="482600"/>
                </a:lnTo>
                <a:lnTo>
                  <a:pt x="897262" y="508000"/>
                </a:lnTo>
                <a:lnTo>
                  <a:pt x="864910" y="533400"/>
                </a:lnTo>
                <a:lnTo>
                  <a:pt x="833079" y="571500"/>
                </a:lnTo>
                <a:lnTo>
                  <a:pt x="801775" y="596900"/>
                </a:lnTo>
                <a:lnTo>
                  <a:pt x="771001" y="635000"/>
                </a:lnTo>
                <a:lnTo>
                  <a:pt x="740762" y="660400"/>
                </a:lnTo>
                <a:lnTo>
                  <a:pt x="711061" y="685800"/>
                </a:lnTo>
                <a:lnTo>
                  <a:pt x="681903" y="723900"/>
                </a:lnTo>
                <a:lnTo>
                  <a:pt x="653293" y="762000"/>
                </a:lnTo>
                <a:lnTo>
                  <a:pt x="625233" y="787400"/>
                </a:lnTo>
                <a:lnTo>
                  <a:pt x="597729" y="825500"/>
                </a:lnTo>
                <a:lnTo>
                  <a:pt x="570785" y="863600"/>
                </a:lnTo>
                <a:lnTo>
                  <a:pt x="544405" y="901700"/>
                </a:lnTo>
                <a:lnTo>
                  <a:pt x="518593" y="927100"/>
                </a:lnTo>
                <a:lnTo>
                  <a:pt x="493353" y="965200"/>
                </a:lnTo>
                <a:lnTo>
                  <a:pt x="468690" y="1003300"/>
                </a:lnTo>
                <a:lnTo>
                  <a:pt x="444608" y="1041400"/>
                </a:lnTo>
                <a:lnTo>
                  <a:pt x="421110" y="1079500"/>
                </a:lnTo>
                <a:lnTo>
                  <a:pt x="398202" y="1117600"/>
                </a:lnTo>
                <a:lnTo>
                  <a:pt x="375888" y="1155700"/>
                </a:lnTo>
                <a:lnTo>
                  <a:pt x="354171" y="1193800"/>
                </a:lnTo>
                <a:lnTo>
                  <a:pt x="333056" y="1244600"/>
                </a:lnTo>
                <a:lnTo>
                  <a:pt x="312547" y="1282700"/>
                </a:lnTo>
                <a:lnTo>
                  <a:pt x="292648" y="1320800"/>
                </a:lnTo>
                <a:lnTo>
                  <a:pt x="273364" y="1358900"/>
                </a:lnTo>
                <a:lnTo>
                  <a:pt x="254698" y="1409700"/>
                </a:lnTo>
                <a:lnTo>
                  <a:pt x="236656" y="1447800"/>
                </a:lnTo>
                <a:lnTo>
                  <a:pt x="219240" y="1498600"/>
                </a:lnTo>
                <a:lnTo>
                  <a:pt x="202456" y="1536700"/>
                </a:lnTo>
                <a:lnTo>
                  <a:pt x="186308" y="1574800"/>
                </a:lnTo>
                <a:lnTo>
                  <a:pt x="170799" y="1625600"/>
                </a:lnTo>
                <a:lnTo>
                  <a:pt x="155934" y="1676400"/>
                </a:lnTo>
                <a:lnTo>
                  <a:pt x="141718" y="1714500"/>
                </a:lnTo>
                <a:lnTo>
                  <a:pt x="128154" y="1765300"/>
                </a:lnTo>
                <a:lnTo>
                  <a:pt x="115246" y="1803400"/>
                </a:lnTo>
                <a:lnTo>
                  <a:pt x="103000" y="1854200"/>
                </a:lnTo>
                <a:lnTo>
                  <a:pt x="91418" y="1905000"/>
                </a:lnTo>
                <a:lnTo>
                  <a:pt x="80506" y="1943100"/>
                </a:lnTo>
                <a:lnTo>
                  <a:pt x="70267" y="1993900"/>
                </a:lnTo>
                <a:lnTo>
                  <a:pt x="60706" y="2044700"/>
                </a:lnTo>
                <a:lnTo>
                  <a:pt x="51827" y="2095500"/>
                </a:lnTo>
                <a:lnTo>
                  <a:pt x="43634" y="2146300"/>
                </a:lnTo>
                <a:lnTo>
                  <a:pt x="36131" y="2184400"/>
                </a:lnTo>
                <a:lnTo>
                  <a:pt x="29323" y="2235200"/>
                </a:lnTo>
                <a:lnTo>
                  <a:pt x="23214" y="2286000"/>
                </a:lnTo>
                <a:lnTo>
                  <a:pt x="17807" y="2336800"/>
                </a:lnTo>
                <a:lnTo>
                  <a:pt x="13108" y="2387600"/>
                </a:lnTo>
                <a:lnTo>
                  <a:pt x="9120" y="2438400"/>
                </a:lnTo>
                <a:lnTo>
                  <a:pt x="5848" y="2489200"/>
                </a:lnTo>
                <a:lnTo>
                  <a:pt x="3296" y="2540000"/>
                </a:lnTo>
                <a:lnTo>
                  <a:pt x="1467" y="2590800"/>
                </a:lnTo>
                <a:lnTo>
                  <a:pt x="367" y="2641600"/>
                </a:lnTo>
                <a:lnTo>
                  <a:pt x="91" y="2679700"/>
                </a:lnTo>
                <a:lnTo>
                  <a:pt x="0" y="2717800"/>
                </a:lnTo>
                <a:lnTo>
                  <a:pt x="361" y="2768600"/>
                </a:lnTo>
                <a:lnTo>
                  <a:pt x="1443" y="2819400"/>
                </a:lnTo>
                <a:lnTo>
                  <a:pt x="3242" y="2870200"/>
                </a:lnTo>
                <a:lnTo>
                  <a:pt x="5754" y="2921000"/>
                </a:lnTo>
                <a:lnTo>
                  <a:pt x="8975" y="2971800"/>
                </a:lnTo>
                <a:lnTo>
                  <a:pt x="12901" y="3022600"/>
                </a:lnTo>
                <a:lnTo>
                  <a:pt x="17527" y="3073400"/>
                </a:lnTo>
                <a:lnTo>
                  <a:pt x="22851" y="3124200"/>
                </a:lnTo>
                <a:lnTo>
                  <a:pt x="28868" y="3162300"/>
                </a:lnTo>
                <a:lnTo>
                  <a:pt x="35574" y="3213100"/>
                </a:lnTo>
                <a:lnTo>
                  <a:pt x="42965" y="3263900"/>
                </a:lnTo>
                <a:lnTo>
                  <a:pt x="51038" y="3314700"/>
                </a:lnTo>
                <a:lnTo>
                  <a:pt x="59788" y="3365500"/>
                </a:lnTo>
                <a:lnTo>
                  <a:pt x="69212" y="3416300"/>
                </a:lnTo>
                <a:lnTo>
                  <a:pt x="79305" y="3454400"/>
                </a:lnTo>
                <a:lnTo>
                  <a:pt x="90064" y="3505200"/>
                </a:lnTo>
                <a:lnTo>
                  <a:pt x="101484" y="3556000"/>
                </a:lnTo>
                <a:lnTo>
                  <a:pt x="113563" y="3594100"/>
                </a:lnTo>
                <a:lnTo>
                  <a:pt x="126295" y="3644900"/>
                </a:lnTo>
                <a:lnTo>
                  <a:pt x="139677" y="3695700"/>
                </a:lnTo>
                <a:lnTo>
                  <a:pt x="153704" y="3733800"/>
                </a:lnTo>
                <a:lnTo>
                  <a:pt x="168374" y="3784600"/>
                </a:lnTo>
                <a:lnTo>
                  <a:pt x="183682" y="3822700"/>
                </a:lnTo>
                <a:lnTo>
                  <a:pt x="199625" y="3873500"/>
                </a:lnTo>
                <a:lnTo>
                  <a:pt x="216197" y="3911600"/>
                </a:lnTo>
                <a:lnTo>
                  <a:pt x="233396" y="3949700"/>
                </a:lnTo>
                <a:lnTo>
                  <a:pt x="251217" y="4000500"/>
                </a:lnTo>
                <a:lnTo>
                  <a:pt x="269656" y="4038600"/>
                </a:lnTo>
                <a:lnTo>
                  <a:pt x="288710" y="4076700"/>
                </a:lnTo>
                <a:lnTo>
                  <a:pt x="308375" y="4127500"/>
                </a:lnTo>
                <a:lnTo>
                  <a:pt x="328646" y="4165600"/>
                </a:lnTo>
                <a:lnTo>
                  <a:pt x="349520" y="4203700"/>
                </a:lnTo>
                <a:lnTo>
                  <a:pt x="370993" y="4241800"/>
                </a:lnTo>
                <a:lnTo>
                  <a:pt x="393061" y="4279900"/>
                </a:lnTo>
                <a:lnTo>
                  <a:pt x="415719" y="4318000"/>
                </a:lnTo>
                <a:lnTo>
                  <a:pt x="438965" y="4356100"/>
                </a:lnTo>
                <a:lnTo>
                  <a:pt x="462793" y="4394200"/>
                </a:lnTo>
                <a:lnTo>
                  <a:pt x="487201" y="4432300"/>
                </a:lnTo>
                <a:lnTo>
                  <a:pt x="512184" y="4470400"/>
                </a:lnTo>
                <a:lnTo>
                  <a:pt x="537738" y="4508500"/>
                </a:lnTo>
                <a:lnTo>
                  <a:pt x="563859" y="4546600"/>
                </a:lnTo>
                <a:lnTo>
                  <a:pt x="590544" y="4572000"/>
                </a:lnTo>
                <a:lnTo>
                  <a:pt x="617788" y="4610100"/>
                </a:lnTo>
                <a:lnTo>
                  <a:pt x="645588" y="4648200"/>
                </a:lnTo>
                <a:lnTo>
                  <a:pt x="673939" y="4673600"/>
                </a:lnTo>
                <a:lnTo>
                  <a:pt x="702839" y="4711700"/>
                </a:lnTo>
                <a:lnTo>
                  <a:pt x="732281" y="4737100"/>
                </a:lnTo>
                <a:lnTo>
                  <a:pt x="762264" y="4775200"/>
                </a:lnTo>
                <a:lnTo>
                  <a:pt x="792782" y="4800600"/>
                </a:lnTo>
                <a:lnTo>
                  <a:pt x="823833" y="4826000"/>
                </a:lnTo>
                <a:lnTo>
                  <a:pt x="855411" y="4864100"/>
                </a:lnTo>
                <a:lnTo>
                  <a:pt x="887514" y="4889500"/>
                </a:lnTo>
                <a:lnTo>
                  <a:pt x="920136" y="4914900"/>
                </a:lnTo>
                <a:lnTo>
                  <a:pt x="953275" y="4940300"/>
                </a:lnTo>
                <a:lnTo>
                  <a:pt x="986926" y="4965700"/>
                </a:lnTo>
                <a:lnTo>
                  <a:pt x="1021086" y="4991100"/>
                </a:lnTo>
                <a:lnTo>
                  <a:pt x="1055749" y="5016500"/>
                </a:lnTo>
                <a:lnTo>
                  <a:pt x="1090914" y="5041900"/>
                </a:lnTo>
                <a:lnTo>
                  <a:pt x="1162728" y="5092700"/>
                </a:lnTo>
                <a:lnTo>
                  <a:pt x="1199370" y="5105400"/>
                </a:lnTo>
                <a:lnTo>
                  <a:pt x="1274105" y="5156200"/>
                </a:lnTo>
                <a:lnTo>
                  <a:pt x="1312190" y="5168900"/>
                </a:lnTo>
                <a:lnTo>
                  <a:pt x="1350747" y="5194300"/>
                </a:lnTo>
                <a:lnTo>
                  <a:pt x="1389774" y="5207000"/>
                </a:lnTo>
                <a:lnTo>
                  <a:pt x="1429266" y="5232400"/>
                </a:lnTo>
                <a:lnTo>
                  <a:pt x="1550492" y="5270500"/>
                </a:lnTo>
                <a:lnTo>
                  <a:pt x="1804972" y="5346700"/>
                </a:lnTo>
                <a:lnTo>
                  <a:pt x="2721080" y="5346700"/>
                </a:lnTo>
                <a:lnTo>
                  <a:pt x="2976357" y="5270500"/>
                </a:lnTo>
                <a:lnTo>
                  <a:pt x="3057960" y="5245100"/>
                </a:lnTo>
                <a:lnTo>
                  <a:pt x="3098088" y="5219700"/>
                </a:lnTo>
                <a:lnTo>
                  <a:pt x="3176977" y="5194300"/>
                </a:lnTo>
                <a:lnTo>
                  <a:pt x="3215730" y="5168900"/>
                </a:lnTo>
                <a:lnTo>
                  <a:pt x="3254015" y="5156200"/>
                </a:lnTo>
                <a:lnTo>
                  <a:pt x="3329168" y="5105400"/>
                </a:lnTo>
                <a:lnTo>
                  <a:pt x="3366026" y="5080000"/>
                </a:lnTo>
                <a:lnTo>
                  <a:pt x="3402401" y="5067300"/>
                </a:lnTo>
                <a:lnTo>
                  <a:pt x="3473683" y="5016500"/>
                </a:lnTo>
                <a:lnTo>
                  <a:pt x="3508581" y="4991100"/>
                </a:lnTo>
                <a:lnTo>
                  <a:pt x="3542978" y="4965700"/>
                </a:lnTo>
                <a:lnTo>
                  <a:pt x="3576870" y="4940300"/>
                </a:lnTo>
                <a:lnTo>
                  <a:pt x="3610253" y="4914900"/>
                </a:lnTo>
                <a:lnTo>
                  <a:pt x="3643123" y="4876800"/>
                </a:lnTo>
                <a:lnTo>
                  <a:pt x="3675475" y="4851400"/>
                </a:lnTo>
                <a:lnTo>
                  <a:pt x="3707305" y="4826000"/>
                </a:lnTo>
                <a:lnTo>
                  <a:pt x="3738609" y="4800600"/>
                </a:lnTo>
                <a:lnTo>
                  <a:pt x="3769383" y="4762500"/>
                </a:lnTo>
                <a:lnTo>
                  <a:pt x="3799622" y="4737100"/>
                </a:lnTo>
                <a:lnTo>
                  <a:pt x="3829323" y="4699000"/>
                </a:lnTo>
                <a:lnTo>
                  <a:pt x="3858481" y="4673600"/>
                </a:lnTo>
                <a:lnTo>
                  <a:pt x="3887092" y="4635500"/>
                </a:lnTo>
                <a:lnTo>
                  <a:pt x="3915151" y="4597400"/>
                </a:lnTo>
                <a:lnTo>
                  <a:pt x="3942655" y="4572000"/>
                </a:lnTo>
                <a:lnTo>
                  <a:pt x="3951637" y="4559300"/>
                </a:lnTo>
                <a:lnTo>
                  <a:pt x="2149782" y="4559300"/>
                </a:lnTo>
                <a:lnTo>
                  <a:pt x="2108311" y="4546600"/>
                </a:lnTo>
                <a:lnTo>
                  <a:pt x="2067427" y="4546600"/>
                </a:lnTo>
                <a:lnTo>
                  <a:pt x="1987451" y="4521200"/>
                </a:lnTo>
                <a:lnTo>
                  <a:pt x="1948376" y="4521200"/>
                </a:lnTo>
                <a:lnTo>
                  <a:pt x="1909918" y="4508500"/>
                </a:lnTo>
                <a:lnTo>
                  <a:pt x="1872087" y="4483100"/>
                </a:lnTo>
                <a:lnTo>
                  <a:pt x="1798336" y="4457700"/>
                </a:lnTo>
                <a:lnTo>
                  <a:pt x="1762431" y="4432300"/>
                </a:lnTo>
                <a:lnTo>
                  <a:pt x="1727184" y="4419600"/>
                </a:lnTo>
                <a:lnTo>
                  <a:pt x="1692603" y="4394200"/>
                </a:lnTo>
                <a:lnTo>
                  <a:pt x="1658695" y="4368800"/>
                </a:lnTo>
                <a:lnTo>
                  <a:pt x="1625470" y="4356100"/>
                </a:lnTo>
                <a:lnTo>
                  <a:pt x="1592933" y="4330700"/>
                </a:lnTo>
                <a:lnTo>
                  <a:pt x="1561094" y="4305300"/>
                </a:lnTo>
                <a:lnTo>
                  <a:pt x="1529960" y="4267200"/>
                </a:lnTo>
                <a:lnTo>
                  <a:pt x="1499539" y="4241800"/>
                </a:lnTo>
                <a:lnTo>
                  <a:pt x="1469839" y="4216400"/>
                </a:lnTo>
                <a:lnTo>
                  <a:pt x="1440868" y="4191000"/>
                </a:lnTo>
                <a:lnTo>
                  <a:pt x="1412633" y="4152900"/>
                </a:lnTo>
                <a:lnTo>
                  <a:pt x="1385143" y="4114800"/>
                </a:lnTo>
                <a:lnTo>
                  <a:pt x="1358406" y="4089400"/>
                </a:lnTo>
                <a:lnTo>
                  <a:pt x="1332429" y="4051300"/>
                </a:lnTo>
                <a:lnTo>
                  <a:pt x="1307220" y="4013200"/>
                </a:lnTo>
                <a:lnTo>
                  <a:pt x="1282788" y="3975100"/>
                </a:lnTo>
                <a:lnTo>
                  <a:pt x="1259139" y="3937000"/>
                </a:lnTo>
                <a:lnTo>
                  <a:pt x="1236282" y="3898900"/>
                </a:lnTo>
                <a:lnTo>
                  <a:pt x="1214225" y="3860800"/>
                </a:lnTo>
                <a:lnTo>
                  <a:pt x="1192976" y="3822700"/>
                </a:lnTo>
                <a:lnTo>
                  <a:pt x="1172542" y="3784600"/>
                </a:lnTo>
                <a:lnTo>
                  <a:pt x="1152932" y="3733800"/>
                </a:lnTo>
                <a:lnTo>
                  <a:pt x="1134153" y="3695700"/>
                </a:lnTo>
                <a:lnTo>
                  <a:pt x="1116213" y="3657600"/>
                </a:lnTo>
                <a:lnTo>
                  <a:pt x="1099120" y="3606800"/>
                </a:lnTo>
                <a:lnTo>
                  <a:pt x="1082883" y="3568700"/>
                </a:lnTo>
                <a:lnTo>
                  <a:pt x="1067508" y="3517900"/>
                </a:lnTo>
                <a:lnTo>
                  <a:pt x="1053004" y="3467100"/>
                </a:lnTo>
                <a:lnTo>
                  <a:pt x="1039378" y="3416300"/>
                </a:lnTo>
                <a:lnTo>
                  <a:pt x="1026639" y="3378200"/>
                </a:lnTo>
                <a:lnTo>
                  <a:pt x="1014794" y="3327400"/>
                </a:lnTo>
                <a:lnTo>
                  <a:pt x="1003852" y="3276600"/>
                </a:lnTo>
                <a:lnTo>
                  <a:pt x="993820" y="3225800"/>
                </a:lnTo>
                <a:lnTo>
                  <a:pt x="984706" y="3175000"/>
                </a:lnTo>
                <a:lnTo>
                  <a:pt x="976517" y="3124200"/>
                </a:lnTo>
                <a:lnTo>
                  <a:pt x="969263" y="3073400"/>
                </a:lnTo>
                <a:lnTo>
                  <a:pt x="962950" y="3022600"/>
                </a:lnTo>
                <a:lnTo>
                  <a:pt x="957587" y="2971800"/>
                </a:lnTo>
                <a:lnTo>
                  <a:pt x="953181" y="2908300"/>
                </a:lnTo>
                <a:lnTo>
                  <a:pt x="949741" y="2857500"/>
                </a:lnTo>
                <a:lnTo>
                  <a:pt x="947273" y="2806700"/>
                </a:lnTo>
                <a:lnTo>
                  <a:pt x="945787" y="2755900"/>
                </a:lnTo>
                <a:lnTo>
                  <a:pt x="945290" y="2692400"/>
                </a:lnTo>
                <a:lnTo>
                  <a:pt x="945290" y="2679700"/>
                </a:lnTo>
                <a:lnTo>
                  <a:pt x="945798" y="2628900"/>
                </a:lnTo>
                <a:lnTo>
                  <a:pt x="947317" y="2565400"/>
                </a:lnTo>
                <a:lnTo>
                  <a:pt x="949838" y="2514600"/>
                </a:lnTo>
                <a:lnTo>
                  <a:pt x="953354" y="2463800"/>
                </a:lnTo>
                <a:lnTo>
                  <a:pt x="957856" y="2400300"/>
                </a:lnTo>
                <a:lnTo>
                  <a:pt x="963336" y="2349500"/>
                </a:lnTo>
                <a:lnTo>
                  <a:pt x="969787" y="2298700"/>
                </a:lnTo>
                <a:lnTo>
                  <a:pt x="977201" y="2247900"/>
                </a:lnTo>
                <a:lnTo>
                  <a:pt x="985568" y="2197100"/>
                </a:lnTo>
                <a:lnTo>
                  <a:pt x="994882" y="2146300"/>
                </a:lnTo>
                <a:lnTo>
                  <a:pt x="1005134" y="2095500"/>
                </a:lnTo>
                <a:lnTo>
                  <a:pt x="1016316" y="2044700"/>
                </a:lnTo>
                <a:lnTo>
                  <a:pt x="1028420" y="1993900"/>
                </a:lnTo>
                <a:lnTo>
                  <a:pt x="1041438" y="1943100"/>
                </a:lnTo>
                <a:lnTo>
                  <a:pt x="1055362" y="1892300"/>
                </a:lnTo>
                <a:lnTo>
                  <a:pt x="1070184" y="1854200"/>
                </a:lnTo>
                <a:lnTo>
                  <a:pt x="1085896" y="1803400"/>
                </a:lnTo>
                <a:lnTo>
                  <a:pt x="1102489" y="1752600"/>
                </a:lnTo>
                <a:lnTo>
                  <a:pt x="1119957" y="1714500"/>
                </a:lnTo>
                <a:lnTo>
                  <a:pt x="1138290" y="1663700"/>
                </a:lnTo>
                <a:lnTo>
                  <a:pt x="1157480" y="1625600"/>
                </a:lnTo>
                <a:lnTo>
                  <a:pt x="1177520" y="1587500"/>
                </a:lnTo>
                <a:lnTo>
                  <a:pt x="1198402" y="1536700"/>
                </a:lnTo>
                <a:lnTo>
                  <a:pt x="1220117" y="1498600"/>
                </a:lnTo>
                <a:lnTo>
                  <a:pt x="1242658" y="1460500"/>
                </a:lnTo>
                <a:lnTo>
                  <a:pt x="1266015" y="1422400"/>
                </a:lnTo>
                <a:lnTo>
                  <a:pt x="1290183" y="1384300"/>
                </a:lnTo>
                <a:lnTo>
                  <a:pt x="1315151" y="1346200"/>
                </a:lnTo>
                <a:lnTo>
                  <a:pt x="1340913" y="1308100"/>
                </a:lnTo>
                <a:lnTo>
                  <a:pt x="1367459" y="1282700"/>
                </a:lnTo>
                <a:lnTo>
                  <a:pt x="1394783" y="1244600"/>
                </a:lnTo>
                <a:lnTo>
                  <a:pt x="1422876" y="1219200"/>
                </a:lnTo>
                <a:lnTo>
                  <a:pt x="1451730" y="1181100"/>
                </a:lnTo>
                <a:lnTo>
                  <a:pt x="1481337" y="1155700"/>
                </a:lnTo>
                <a:lnTo>
                  <a:pt x="1511689" y="1130300"/>
                </a:lnTo>
                <a:lnTo>
                  <a:pt x="1542777" y="1092200"/>
                </a:lnTo>
                <a:lnTo>
                  <a:pt x="1574595" y="1066800"/>
                </a:lnTo>
                <a:lnTo>
                  <a:pt x="1607133" y="1041400"/>
                </a:lnTo>
                <a:lnTo>
                  <a:pt x="1640384" y="1016000"/>
                </a:lnTo>
                <a:lnTo>
                  <a:pt x="1674339" y="1003300"/>
                </a:lnTo>
                <a:lnTo>
                  <a:pt x="1708991" y="977900"/>
                </a:lnTo>
                <a:lnTo>
                  <a:pt x="1744331" y="952500"/>
                </a:lnTo>
                <a:lnTo>
                  <a:pt x="1817045" y="927100"/>
                </a:lnTo>
                <a:lnTo>
                  <a:pt x="1854403" y="901700"/>
                </a:lnTo>
                <a:lnTo>
                  <a:pt x="1970382" y="863600"/>
                </a:lnTo>
                <a:lnTo>
                  <a:pt x="2010316" y="850900"/>
                </a:lnTo>
                <a:lnTo>
                  <a:pt x="2050875" y="850900"/>
                </a:lnTo>
                <a:lnTo>
                  <a:pt x="2092049" y="838200"/>
                </a:lnTo>
                <a:lnTo>
                  <a:pt x="2133832" y="838200"/>
                </a:lnTo>
                <a:lnTo>
                  <a:pt x="2176215" y="825500"/>
                </a:lnTo>
                <a:lnTo>
                  <a:pt x="3956033" y="825500"/>
                </a:lnTo>
                <a:lnTo>
                  <a:pt x="3947115" y="812800"/>
                </a:lnTo>
                <a:lnTo>
                  <a:pt x="3919804" y="787400"/>
                </a:lnTo>
                <a:lnTo>
                  <a:pt x="3891941" y="749300"/>
                </a:lnTo>
                <a:lnTo>
                  <a:pt x="3863530" y="711200"/>
                </a:lnTo>
                <a:lnTo>
                  <a:pt x="3834574" y="685800"/>
                </a:lnTo>
                <a:lnTo>
                  <a:pt x="3805078" y="647700"/>
                </a:lnTo>
                <a:lnTo>
                  <a:pt x="3775046" y="622300"/>
                </a:lnTo>
                <a:lnTo>
                  <a:pt x="3744483" y="596900"/>
                </a:lnTo>
                <a:lnTo>
                  <a:pt x="3713391" y="558800"/>
                </a:lnTo>
                <a:lnTo>
                  <a:pt x="3681777" y="533400"/>
                </a:lnTo>
                <a:lnTo>
                  <a:pt x="3649642" y="508000"/>
                </a:lnTo>
                <a:lnTo>
                  <a:pt x="3616993" y="482600"/>
                </a:lnTo>
                <a:lnTo>
                  <a:pt x="3583833" y="457200"/>
                </a:lnTo>
                <a:lnTo>
                  <a:pt x="3550165" y="419100"/>
                </a:lnTo>
                <a:lnTo>
                  <a:pt x="3515995" y="393700"/>
                </a:lnTo>
                <a:lnTo>
                  <a:pt x="3481326" y="368300"/>
                </a:lnTo>
                <a:lnTo>
                  <a:pt x="3446163" y="355600"/>
                </a:lnTo>
                <a:lnTo>
                  <a:pt x="3374369" y="304800"/>
                </a:lnTo>
                <a:lnTo>
                  <a:pt x="3337747" y="279400"/>
                </a:lnTo>
                <a:lnTo>
                  <a:pt x="3300647" y="266700"/>
                </a:lnTo>
                <a:lnTo>
                  <a:pt x="3225030" y="215900"/>
                </a:lnTo>
                <a:lnTo>
                  <a:pt x="3147551" y="190500"/>
                </a:lnTo>
                <a:lnTo>
                  <a:pt x="3108124" y="165100"/>
                </a:lnTo>
                <a:lnTo>
                  <a:pt x="3027913" y="139700"/>
                </a:lnTo>
                <a:lnTo>
                  <a:pt x="2987139" y="114300"/>
                </a:lnTo>
                <a:lnTo>
                  <a:pt x="2819677" y="63500"/>
                </a:lnTo>
                <a:lnTo>
                  <a:pt x="2776740" y="63500"/>
                </a:lnTo>
                <a:lnTo>
                  <a:pt x="2689612" y="38100"/>
                </a:lnTo>
                <a:close/>
              </a:path>
              <a:path w="7160895" h="5384800">
                <a:moveTo>
                  <a:pt x="3956033" y="825500"/>
                </a:moveTo>
                <a:lnTo>
                  <a:pt x="2347811" y="825500"/>
                </a:lnTo>
                <a:lnTo>
                  <a:pt x="2389531" y="838200"/>
                </a:lnTo>
                <a:lnTo>
                  <a:pt x="2430698" y="838200"/>
                </a:lnTo>
                <a:lnTo>
                  <a:pt x="2471303" y="850900"/>
                </a:lnTo>
                <a:lnTo>
                  <a:pt x="2511339" y="850900"/>
                </a:lnTo>
                <a:lnTo>
                  <a:pt x="2665606" y="901700"/>
                </a:lnTo>
                <a:lnTo>
                  <a:pt x="2702661" y="927100"/>
                </a:lnTo>
                <a:lnTo>
                  <a:pt x="2774897" y="952500"/>
                </a:lnTo>
                <a:lnTo>
                  <a:pt x="2810060" y="977900"/>
                </a:lnTo>
                <a:lnTo>
                  <a:pt x="2844575" y="990600"/>
                </a:lnTo>
                <a:lnTo>
                  <a:pt x="2878433" y="1016000"/>
                </a:lnTo>
                <a:lnTo>
                  <a:pt x="2911626" y="1041400"/>
                </a:lnTo>
                <a:lnTo>
                  <a:pt x="2944146" y="1066800"/>
                </a:lnTo>
                <a:lnTo>
                  <a:pt x="2975982" y="1092200"/>
                </a:lnTo>
                <a:lnTo>
                  <a:pt x="3007128" y="1117600"/>
                </a:lnTo>
                <a:lnTo>
                  <a:pt x="3037574" y="1143000"/>
                </a:lnTo>
                <a:lnTo>
                  <a:pt x="3067311" y="1181100"/>
                </a:lnTo>
                <a:lnTo>
                  <a:pt x="3096331" y="1206500"/>
                </a:lnTo>
                <a:lnTo>
                  <a:pt x="3124626" y="1244600"/>
                </a:lnTo>
                <a:lnTo>
                  <a:pt x="3152186" y="1270000"/>
                </a:lnTo>
                <a:lnTo>
                  <a:pt x="3179002" y="1308100"/>
                </a:lnTo>
                <a:lnTo>
                  <a:pt x="3205068" y="1346200"/>
                </a:lnTo>
                <a:lnTo>
                  <a:pt x="3230372" y="1371600"/>
                </a:lnTo>
                <a:lnTo>
                  <a:pt x="3254908" y="1409700"/>
                </a:lnTo>
                <a:lnTo>
                  <a:pt x="3278666" y="1447800"/>
                </a:lnTo>
                <a:lnTo>
                  <a:pt x="3301638" y="1485900"/>
                </a:lnTo>
                <a:lnTo>
                  <a:pt x="3323815" y="1524000"/>
                </a:lnTo>
                <a:lnTo>
                  <a:pt x="3345188" y="1574800"/>
                </a:lnTo>
                <a:lnTo>
                  <a:pt x="3365749" y="1612900"/>
                </a:lnTo>
                <a:lnTo>
                  <a:pt x="3385489" y="1651000"/>
                </a:lnTo>
                <a:lnTo>
                  <a:pt x="3404400" y="1701800"/>
                </a:lnTo>
                <a:lnTo>
                  <a:pt x="3422473" y="1739900"/>
                </a:lnTo>
                <a:lnTo>
                  <a:pt x="3439698" y="1790700"/>
                </a:lnTo>
                <a:lnTo>
                  <a:pt x="3456068" y="1828800"/>
                </a:lnTo>
                <a:lnTo>
                  <a:pt x="3471574" y="1879600"/>
                </a:lnTo>
                <a:lnTo>
                  <a:pt x="3486208" y="1917700"/>
                </a:lnTo>
                <a:lnTo>
                  <a:pt x="3499959" y="1968500"/>
                </a:lnTo>
                <a:lnTo>
                  <a:pt x="3512821" y="2019300"/>
                </a:lnTo>
                <a:lnTo>
                  <a:pt x="3524784" y="2070100"/>
                </a:lnTo>
                <a:lnTo>
                  <a:pt x="3535840" y="2120900"/>
                </a:lnTo>
                <a:lnTo>
                  <a:pt x="3545980" y="2171700"/>
                </a:lnTo>
                <a:lnTo>
                  <a:pt x="3555195" y="2222500"/>
                </a:lnTo>
                <a:lnTo>
                  <a:pt x="3563476" y="2273300"/>
                </a:lnTo>
                <a:lnTo>
                  <a:pt x="3570816" y="2324100"/>
                </a:lnTo>
                <a:lnTo>
                  <a:pt x="3577205" y="2374900"/>
                </a:lnTo>
                <a:lnTo>
                  <a:pt x="3582635" y="2425700"/>
                </a:lnTo>
                <a:lnTo>
                  <a:pt x="3587098" y="2476500"/>
                </a:lnTo>
                <a:lnTo>
                  <a:pt x="3590583" y="2527300"/>
                </a:lnTo>
                <a:lnTo>
                  <a:pt x="3593084" y="2590800"/>
                </a:lnTo>
                <a:lnTo>
                  <a:pt x="3594590" y="2641600"/>
                </a:lnTo>
                <a:lnTo>
                  <a:pt x="3594968" y="2679700"/>
                </a:lnTo>
                <a:lnTo>
                  <a:pt x="3595094" y="2717800"/>
                </a:lnTo>
                <a:lnTo>
                  <a:pt x="3594593" y="2768600"/>
                </a:lnTo>
                <a:lnTo>
                  <a:pt x="3593096" y="2819400"/>
                </a:lnTo>
                <a:lnTo>
                  <a:pt x="3590609" y="2882900"/>
                </a:lnTo>
                <a:lnTo>
                  <a:pt x="3587140" y="2933700"/>
                </a:lnTo>
                <a:lnTo>
                  <a:pt x="3582696" y="2984500"/>
                </a:lnTo>
                <a:lnTo>
                  <a:pt x="3577285" y="3035300"/>
                </a:lnTo>
                <a:lnTo>
                  <a:pt x="3570913" y="3086100"/>
                </a:lnTo>
                <a:lnTo>
                  <a:pt x="3563587" y="3136900"/>
                </a:lnTo>
                <a:lnTo>
                  <a:pt x="3555316" y="3200400"/>
                </a:lnTo>
                <a:lnTo>
                  <a:pt x="3546106" y="3251200"/>
                </a:lnTo>
                <a:lnTo>
                  <a:pt x="3535965" y="3302000"/>
                </a:lnTo>
                <a:lnTo>
                  <a:pt x="3524899" y="3340100"/>
                </a:lnTo>
                <a:lnTo>
                  <a:pt x="3512917" y="3390900"/>
                </a:lnTo>
                <a:lnTo>
                  <a:pt x="3500025" y="3441700"/>
                </a:lnTo>
                <a:lnTo>
                  <a:pt x="3486230" y="3492500"/>
                </a:lnTo>
                <a:lnTo>
                  <a:pt x="3471540" y="3543300"/>
                </a:lnTo>
                <a:lnTo>
                  <a:pt x="3455963" y="3581400"/>
                </a:lnTo>
                <a:lnTo>
                  <a:pt x="3439504" y="3632200"/>
                </a:lnTo>
                <a:lnTo>
                  <a:pt x="3422172" y="3670300"/>
                </a:lnTo>
                <a:lnTo>
                  <a:pt x="3403974" y="3721100"/>
                </a:lnTo>
                <a:lnTo>
                  <a:pt x="3384917" y="3759200"/>
                </a:lnTo>
                <a:lnTo>
                  <a:pt x="3365008" y="3810000"/>
                </a:lnTo>
                <a:lnTo>
                  <a:pt x="3344255" y="3848100"/>
                </a:lnTo>
                <a:lnTo>
                  <a:pt x="3322664" y="3886200"/>
                </a:lnTo>
                <a:lnTo>
                  <a:pt x="3300244" y="3924300"/>
                </a:lnTo>
                <a:lnTo>
                  <a:pt x="3277001" y="3962400"/>
                </a:lnTo>
                <a:lnTo>
                  <a:pt x="3252942" y="4000500"/>
                </a:lnTo>
                <a:lnTo>
                  <a:pt x="3228075" y="4038600"/>
                </a:lnTo>
                <a:lnTo>
                  <a:pt x="3202407" y="4076700"/>
                </a:lnTo>
                <a:lnTo>
                  <a:pt x="3175945" y="4114800"/>
                </a:lnTo>
                <a:lnTo>
                  <a:pt x="3148697" y="4140200"/>
                </a:lnTo>
                <a:lnTo>
                  <a:pt x="3120670" y="4178300"/>
                </a:lnTo>
                <a:lnTo>
                  <a:pt x="3091870" y="4203700"/>
                </a:lnTo>
                <a:lnTo>
                  <a:pt x="3062306" y="4241800"/>
                </a:lnTo>
                <a:lnTo>
                  <a:pt x="3031984" y="4267200"/>
                </a:lnTo>
                <a:lnTo>
                  <a:pt x="3000913" y="4292600"/>
                </a:lnTo>
                <a:lnTo>
                  <a:pt x="2969098" y="4318000"/>
                </a:lnTo>
                <a:lnTo>
                  <a:pt x="2936547" y="4343400"/>
                </a:lnTo>
                <a:lnTo>
                  <a:pt x="2903268" y="4368800"/>
                </a:lnTo>
                <a:lnTo>
                  <a:pt x="2869267" y="4394200"/>
                </a:lnTo>
                <a:lnTo>
                  <a:pt x="2834553" y="4419600"/>
                </a:lnTo>
                <a:lnTo>
                  <a:pt x="2799132" y="4432300"/>
                </a:lnTo>
                <a:lnTo>
                  <a:pt x="2763011" y="4457700"/>
                </a:lnTo>
                <a:lnTo>
                  <a:pt x="2726198" y="4470400"/>
                </a:lnTo>
                <a:lnTo>
                  <a:pt x="2611677" y="4508500"/>
                </a:lnTo>
                <a:lnTo>
                  <a:pt x="2491188" y="4546600"/>
                </a:lnTo>
                <a:lnTo>
                  <a:pt x="2449732" y="4546600"/>
                </a:lnTo>
                <a:lnTo>
                  <a:pt x="2407641" y="4559300"/>
                </a:lnTo>
                <a:lnTo>
                  <a:pt x="3951637" y="4559300"/>
                </a:lnTo>
                <a:lnTo>
                  <a:pt x="3969599" y="4533900"/>
                </a:lnTo>
                <a:lnTo>
                  <a:pt x="3995980" y="4495800"/>
                </a:lnTo>
                <a:lnTo>
                  <a:pt x="4021792" y="4457700"/>
                </a:lnTo>
                <a:lnTo>
                  <a:pt x="4047031" y="4419600"/>
                </a:lnTo>
                <a:lnTo>
                  <a:pt x="4071694" y="4381500"/>
                </a:lnTo>
                <a:lnTo>
                  <a:pt x="4095777" y="4356100"/>
                </a:lnTo>
                <a:lnTo>
                  <a:pt x="4119274" y="4305300"/>
                </a:lnTo>
                <a:lnTo>
                  <a:pt x="4142182" y="4267200"/>
                </a:lnTo>
                <a:lnTo>
                  <a:pt x="4164497" y="4229100"/>
                </a:lnTo>
                <a:lnTo>
                  <a:pt x="4186214" y="4191000"/>
                </a:lnTo>
                <a:lnTo>
                  <a:pt x="4207329" y="4152900"/>
                </a:lnTo>
                <a:lnTo>
                  <a:pt x="4227838" y="4114800"/>
                </a:lnTo>
                <a:lnTo>
                  <a:pt x="4247736" y="4076700"/>
                </a:lnTo>
                <a:lnTo>
                  <a:pt x="4267021" y="4025900"/>
                </a:lnTo>
                <a:lnTo>
                  <a:pt x="4285686" y="3987800"/>
                </a:lnTo>
                <a:lnTo>
                  <a:pt x="4303729" y="3949700"/>
                </a:lnTo>
                <a:lnTo>
                  <a:pt x="4321144" y="3898900"/>
                </a:lnTo>
                <a:lnTo>
                  <a:pt x="4337928" y="3860800"/>
                </a:lnTo>
                <a:lnTo>
                  <a:pt x="4354077" y="3810000"/>
                </a:lnTo>
                <a:lnTo>
                  <a:pt x="4369585" y="3771900"/>
                </a:lnTo>
                <a:lnTo>
                  <a:pt x="4384450" y="3721100"/>
                </a:lnTo>
                <a:lnTo>
                  <a:pt x="4398666" y="3683000"/>
                </a:lnTo>
                <a:lnTo>
                  <a:pt x="4412231" y="3632200"/>
                </a:lnTo>
                <a:lnTo>
                  <a:pt x="4425138" y="3581400"/>
                </a:lnTo>
                <a:lnTo>
                  <a:pt x="4437385" y="3543300"/>
                </a:lnTo>
                <a:lnTo>
                  <a:pt x="4448966" y="3492500"/>
                </a:lnTo>
                <a:lnTo>
                  <a:pt x="4459878" y="3441700"/>
                </a:lnTo>
                <a:lnTo>
                  <a:pt x="4470117" y="3390900"/>
                </a:lnTo>
                <a:lnTo>
                  <a:pt x="4479678" y="3352800"/>
                </a:lnTo>
                <a:lnTo>
                  <a:pt x="4488557" y="3302000"/>
                </a:lnTo>
                <a:lnTo>
                  <a:pt x="4496750" y="3251200"/>
                </a:lnTo>
                <a:lnTo>
                  <a:pt x="4504253" y="3200400"/>
                </a:lnTo>
                <a:lnTo>
                  <a:pt x="4511061" y="3149600"/>
                </a:lnTo>
                <a:lnTo>
                  <a:pt x="4517171" y="3098800"/>
                </a:lnTo>
                <a:lnTo>
                  <a:pt x="4522577" y="3048000"/>
                </a:lnTo>
                <a:lnTo>
                  <a:pt x="4527276" y="3009900"/>
                </a:lnTo>
                <a:lnTo>
                  <a:pt x="4531264" y="2959100"/>
                </a:lnTo>
                <a:lnTo>
                  <a:pt x="4534536" y="2908300"/>
                </a:lnTo>
                <a:lnTo>
                  <a:pt x="4537089" y="2857500"/>
                </a:lnTo>
                <a:lnTo>
                  <a:pt x="4538917" y="2794000"/>
                </a:lnTo>
                <a:lnTo>
                  <a:pt x="4540017" y="2743200"/>
                </a:lnTo>
                <a:lnTo>
                  <a:pt x="4540385" y="2692400"/>
                </a:lnTo>
                <a:lnTo>
                  <a:pt x="4540385" y="2679700"/>
                </a:lnTo>
                <a:lnTo>
                  <a:pt x="4540020" y="2628900"/>
                </a:lnTo>
                <a:lnTo>
                  <a:pt x="4538929" y="2578100"/>
                </a:lnTo>
                <a:lnTo>
                  <a:pt x="4537116" y="2527300"/>
                </a:lnTo>
                <a:lnTo>
                  <a:pt x="4534584" y="2476500"/>
                </a:lnTo>
                <a:lnTo>
                  <a:pt x="4531338" y="2425700"/>
                </a:lnTo>
                <a:lnTo>
                  <a:pt x="4527382" y="2374900"/>
                </a:lnTo>
                <a:lnTo>
                  <a:pt x="4522721" y="2324100"/>
                </a:lnTo>
                <a:lnTo>
                  <a:pt x="4517358" y="2273300"/>
                </a:lnTo>
                <a:lnTo>
                  <a:pt x="4511297" y="2222500"/>
                </a:lnTo>
                <a:lnTo>
                  <a:pt x="4504543" y="2171700"/>
                </a:lnTo>
                <a:lnTo>
                  <a:pt x="4497100" y="2120900"/>
                </a:lnTo>
                <a:lnTo>
                  <a:pt x="4488972" y="2082800"/>
                </a:lnTo>
                <a:lnTo>
                  <a:pt x="4480163" y="2032000"/>
                </a:lnTo>
                <a:lnTo>
                  <a:pt x="4470677" y="1981200"/>
                </a:lnTo>
                <a:lnTo>
                  <a:pt x="4460518" y="1930400"/>
                </a:lnTo>
                <a:lnTo>
                  <a:pt x="4449691" y="1892300"/>
                </a:lnTo>
                <a:lnTo>
                  <a:pt x="4438200" y="1841500"/>
                </a:lnTo>
                <a:lnTo>
                  <a:pt x="4426048" y="1790700"/>
                </a:lnTo>
                <a:lnTo>
                  <a:pt x="4413240" y="1752600"/>
                </a:lnTo>
                <a:lnTo>
                  <a:pt x="4399781" y="1701800"/>
                </a:lnTo>
                <a:lnTo>
                  <a:pt x="4385673" y="1663700"/>
                </a:lnTo>
                <a:lnTo>
                  <a:pt x="4370922" y="1612900"/>
                </a:lnTo>
                <a:lnTo>
                  <a:pt x="4355532" y="1562100"/>
                </a:lnTo>
                <a:lnTo>
                  <a:pt x="4339506" y="1524000"/>
                </a:lnTo>
                <a:lnTo>
                  <a:pt x="4322849" y="1485900"/>
                </a:lnTo>
                <a:lnTo>
                  <a:pt x="4305564" y="1435100"/>
                </a:lnTo>
                <a:lnTo>
                  <a:pt x="4287657" y="1397000"/>
                </a:lnTo>
                <a:lnTo>
                  <a:pt x="4269131" y="1358900"/>
                </a:lnTo>
                <a:lnTo>
                  <a:pt x="4249991" y="1308100"/>
                </a:lnTo>
                <a:lnTo>
                  <a:pt x="4230239" y="1270000"/>
                </a:lnTo>
                <a:lnTo>
                  <a:pt x="4209882" y="1231900"/>
                </a:lnTo>
                <a:lnTo>
                  <a:pt x="4188922" y="1193800"/>
                </a:lnTo>
                <a:lnTo>
                  <a:pt x="4167365" y="1155700"/>
                </a:lnTo>
                <a:lnTo>
                  <a:pt x="4145213" y="1104900"/>
                </a:lnTo>
                <a:lnTo>
                  <a:pt x="4122471" y="1066800"/>
                </a:lnTo>
                <a:lnTo>
                  <a:pt x="4099144" y="1028700"/>
                </a:lnTo>
                <a:lnTo>
                  <a:pt x="4075236" y="990600"/>
                </a:lnTo>
                <a:lnTo>
                  <a:pt x="4050750" y="965200"/>
                </a:lnTo>
                <a:lnTo>
                  <a:pt x="4025690" y="927100"/>
                </a:lnTo>
                <a:lnTo>
                  <a:pt x="4000062" y="889000"/>
                </a:lnTo>
                <a:lnTo>
                  <a:pt x="3973869" y="850900"/>
                </a:lnTo>
                <a:lnTo>
                  <a:pt x="3956033" y="825500"/>
                </a:lnTo>
                <a:close/>
              </a:path>
              <a:path w="7160895" h="5384800">
                <a:moveTo>
                  <a:pt x="2600837" y="25400"/>
                </a:moveTo>
                <a:lnTo>
                  <a:pt x="1952623" y="25400"/>
                </a:lnTo>
                <a:lnTo>
                  <a:pt x="1907774" y="38100"/>
                </a:lnTo>
                <a:lnTo>
                  <a:pt x="2645429" y="38100"/>
                </a:lnTo>
                <a:lnTo>
                  <a:pt x="2600837" y="25400"/>
                </a:lnTo>
                <a:close/>
              </a:path>
              <a:path w="7160895" h="5384800">
                <a:moveTo>
                  <a:pt x="2510449" y="12700"/>
                </a:moveTo>
                <a:lnTo>
                  <a:pt x="2043528" y="12700"/>
                </a:lnTo>
                <a:lnTo>
                  <a:pt x="1997875" y="25400"/>
                </a:lnTo>
                <a:lnTo>
                  <a:pt x="2555843" y="25400"/>
                </a:lnTo>
                <a:lnTo>
                  <a:pt x="2510449" y="12700"/>
                </a:lnTo>
                <a:close/>
              </a:path>
              <a:path w="7160895" h="5384800">
                <a:moveTo>
                  <a:pt x="2371914" y="0"/>
                </a:moveTo>
                <a:lnTo>
                  <a:pt x="2182841" y="0"/>
                </a:lnTo>
                <a:lnTo>
                  <a:pt x="2136015" y="12700"/>
                </a:lnTo>
                <a:lnTo>
                  <a:pt x="2418481" y="12700"/>
                </a:lnTo>
                <a:lnTo>
                  <a:pt x="2371914" y="0"/>
                </a:lnTo>
                <a:close/>
              </a:path>
              <a:path w="7160895" h="5384800">
                <a:moveTo>
                  <a:pt x="7160483" y="978389"/>
                </a:moveTo>
                <a:lnTo>
                  <a:pt x="6252406" y="978389"/>
                </a:lnTo>
                <a:lnTo>
                  <a:pt x="6252406" y="5295483"/>
                </a:lnTo>
                <a:lnTo>
                  <a:pt x="7160483" y="5295483"/>
                </a:lnTo>
                <a:lnTo>
                  <a:pt x="7160483" y="978389"/>
                </a:lnTo>
                <a:close/>
              </a:path>
              <a:path w="7160895" h="5384800">
                <a:moveTo>
                  <a:pt x="7160483" y="47988"/>
                </a:moveTo>
                <a:lnTo>
                  <a:pt x="6527801" y="47988"/>
                </a:lnTo>
                <a:lnTo>
                  <a:pt x="5121027" y="494582"/>
                </a:lnTo>
                <a:lnTo>
                  <a:pt x="5314550" y="1238905"/>
                </a:lnTo>
                <a:lnTo>
                  <a:pt x="6252406" y="978389"/>
                </a:lnTo>
                <a:lnTo>
                  <a:pt x="7160483" y="978389"/>
                </a:lnTo>
                <a:lnTo>
                  <a:pt x="7160483" y="47988"/>
                </a:lnTo>
                <a:close/>
              </a:path>
            </a:pathLst>
          </a:custGeom>
          <a:solidFill>
            <a:srgbClr val="FFFFFF">
              <a:alpha val="18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dirty="0">
              <a:ln>
                <a:noFill/>
              </a:ln>
              <a:solidFill>
                <a:srgbClr val="5F5F5F"/>
              </a:solidFill>
              <a:effectLst/>
              <a:uLnTx/>
              <a:uFillTx/>
              <a:latin typeface="Gotham Book"/>
              <a:ea typeface="+mn-ea"/>
              <a:cs typeface="+mn-cs"/>
            </a:endParaRPr>
          </a:p>
        </p:txBody>
      </p:sp>
      <p:pic>
        <p:nvPicPr>
          <p:cNvPr id="10" name="Image 9">
            <a:extLst>
              <a:ext uri="{FF2B5EF4-FFF2-40B4-BE49-F238E27FC236}">
                <a16:creationId xmlns:a16="http://schemas.microsoft.com/office/drawing/2014/main" id="{BA5F4923-956F-4BA8-96EF-D6DD699D94D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11025850" y="228600"/>
            <a:ext cx="965256" cy="960340"/>
          </a:xfrm>
          <a:prstGeom prst="rect">
            <a:avLst/>
          </a:prstGeom>
        </p:spPr>
      </p:pic>
      <p:sp>
        <p:nvSpPr>
          <p:cNvPr id="3" name="object 4">
            <a:extLst>
              <a:ext uri="{FF2B5EF4-FFF2-40B4-BE49-F238E27FC236}">
                <a16:creationId xmlns:a16="http://schemas.microsoft.com/office/drawing/2014/main" id="{7C05429B-FF65-8ADD-8AA2-D75FA8DD43F6}"/>
              </a:ext>
            </a:extLst>
          </p:cNvPr>
          <p:cNvSpPr txBox="1"/>
          <p:nvPr/>
        </p:nvSpPr>
        <p:spPr>
          <a:xfrm>
            <a:off x="240998" y="3618527"/>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7103867F-6384-F055-BCB6-7D976348CA5A}"/>
              </a:ext>
            </a:extLst>
          </p:cNvPr>
          <p:cNvSpPr>
            <a:spLocks noGrp="1"/>
          </p:cNvSpPr>
          <p:nvPr>
            <p:ph type="title"/>
          </p:nvPr>
        </p:nvSpPr>
        <p:spPr>
          <a:xfrm>
            <a:off x="487366" y="404665"/>
            <a:ext cx="10393994" cy="936773"/>
          </a:xfrm>
        </p:spPr>
        <p:txBody>
          <a:bodyPr/>
          <a:lstStyle/>
          <a:p>
            <a:r>
              <a:rPr lang="en-GB" sz="2200" dirty="0">
                <a:latin typeface="Gotham Bold" pitchFamily="50" charset="0"/>
                <a:cs typeface="Gotham Bold" pitchFamily="50" charset="0"/>
              </a:rPr>
              <a:t>More and more of our clients from the banking sector are looking to partner with SaaS GreenTech in order to offer their services to their professional customer</a:t>
            </a:r>
          </a:p>
        </p:txBody>
      </p:sp>
      <p:sp>
        <p:nvSpPr>
          <p:cNvPr id="11" name="Espace réservé du texte 2">
            <a:extLst>
              <a:ext uri="{FF2B5EF4-FFF2-40B4-BE49-F238E27FC236}">
                <a16:creationId xmlns:a16="http://schemas.microsoft.com/office/drawing/2014/main" id="{F9961142-5C20-CEA8-F698-A1CB2851B13A}"/>
              </a:ext>
            </a:extLst>
          </p:cNvPr>
          <p:cNvSpPr txBox="1">
            <a:spLocks/>
          </p:cNvSpPr>
          <p:nvPr/>
        </p:nvSpPr>
        <p:spPr>
          <a:xfrm>
            <a:off x="425450" y="144463"/>
            <a:ext cx="11342688" cy="260350"/>
          </a:xfrm>
          <a:prstGeom prst="rect">
            <a:avLst/>
          </a:prstGeom>
        </p:spPr>
        <p:txBody>
          <a:bodyPr/>
          <a:lstStyle>
            <a:lvl1pPr marL="0" indent="0" algn="just" defTabSz="356089" rtl="0" eaLnBrk="1" latinLnBrk="0" hangingPunct="1">
              <a:lnSpc>
                <a:spcPct val="100000"/>
              </a:lnSpc>
              <a:spcBef>
                <a:spcPts val="701"/>
              </a:spcBef>
              <a:buFont typeface="Arial" panose="020B0604020202020204" pitchFamily="34" charset="0"/>
              <a:buNone/>
              <a:tabLst/>
              <a:defRPr sz="754" i="0" kern="1200" cap="none" baseline="0">
                <a:solidFill>
                  <a:schemeClr val="accent5"/>
                </a:solidFill>
                <a:latin typeface="+mj-lt"/>
                <a:ea typeface="+mn-ea"/>
                <a:cs typeface="+mn-cs"/>
              </a:defRPr>
            </a:lvl1pPr>
            <a:lvl2pPr marL="0" indent="0" algn="just" defTabSz="438264" rtl="0" eaLnBrk="1" latinLnBrk="0" hangingPunct="1">
              <a:lnSpc>
                <a:spcPct val="100000"/>
              </a:lnSpc>
              <a:spcBef>
                <a:spcPts val="546"/>
              </a:spcBef>
              <a:buClr>
                <a:schemeClr val="bg2"/>
              </a:buClr>
              <a:buFont typeface="Tempus Sans ITC" panose="04020404030D07020202" pitchFamily="82" charset="0"/>
              <a:buNone/>
              <a:defRPr lang="en-GB" sz="691" kern="1200" baseline="0" dirty="0">
                <a:solidFill>
                  <a:schemeClr val="tx1"/>
                </a:solidFill>
                <a:latin typeface="+mn-lt"/>
                <a:ea typeface="+mn-ea"/>
                <a:cs typeface="+mn-cs"/>
              </a:defRPr>
            </a:lvl2pPr>
            <a:lvl3pPr marL="0" indent="0" algn="just" defTabSz="438264" rtl="0" eaLnBrk="1" latinLnBrk="0" hangingPunct="1">
              <a:lnSpc>
                <a:spcPct val="100000"/>
              </a:lnSpc>
              <a:spcBef>
                <a:spcPts val="234"/>
              </a:spcBef>
              <a:buFontTx/>
              <a:buNone/>
              <a:defRPr lang="en-GB" sz="691" kern="1200" baseline="0" dirty="0">
                <a:solidFill>
                  <a:schemeClr val="tx1"/>
                </a:solidFill>
                <a:latin typeface="+mj-lt"/>
                <a:ea typeface="+mn-ea"/>
                <a:cs typeface="+mn-cs"/>
              </a:defRPr>
            </a:lvl3pPr>
            <a:lvl4pPr marL="252347" indent="-112154" algn="just" defTabSz="356089" rtl="0" eaLnBrk="1" latinLnBrk="0" hangingPunct="1">
              <a:lnSpc>
                <a:spcPct val="100000"/>
              </a:lnSpc>
              <a:spcBef>
                <a:spcPts val="234"/>
              </a:spcBef>
              <a:buClr>
                <a:schemeClr val="bg2"/>
              </a:buClr>
              <a:buFont typeface="Tahoma" panose="020B0604030504040204" pitchFamily="34" charset="0"/>
              <a:buChar char="›"/>
              <a:defRPr lang="en-GB" sz="575" kern="1200" cap="none" baseline="0" dirty="0">
                <a:solidFill>
                  <a:schemeClr val="tx1"/>
                </a:solidFill>
                <a:latin typeface="+mn-lt"/>
                <a:ea typeface="+mn-ea"/>
                <a:cs typeface="+mn-cs"/>
              </a:defRPr>
            </a:lvl4pPr>
            <a:lvl5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dirty="0">
                <a:solidFill>
                  <a:schemeClr val="tx1"/>
                </a:solidFill>
                <a:latin typeface="+mn-lt"/>
                <a:ea typeface="+mn-ea"/>
                <a:cs typeface="+mn-cs"/>
              </a:defRPr>
            </a:lvl5pPr>
            <a:lvl6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6pPr>
            <a:lvl7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7pPr>
            <a:lvl8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noProof="0" dirty="0">
                <a:solidFill>
                  <a:schemeClr val="tx1"/>
                </a:solidFill>
                <a:latin typeface="+mn-lt"/>
                <a:ea typeface="+mn-ea"/>
                <a:cs typeface="+mn-cs"/>
              </a:defRPr>
            </a:lvl8pPr>
            <a:lvl9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9pPr>
          </a:lstStyle>
          <a:p>
            <a:r>
              <a:rPr lang="en-GB" sz="1400" cap="small" spc="300" dirty="0">
                <a:solidFill>
                  <a:srgbClr val="21A6A6"/>
                </a:solidFill>
                <a:latin typeface="Gotham Book" pitchFamily="50" charset="0"/>
                <a:cs typeface="Gotham Book" pitchFamily="50" charset="0"/>
              </a:rPr>
              <a:t>Background and purpose</a:t>
            </a:r>
          </a:p>
        </p:txBody>
      </p:sp>
      <p:grpSp>
        <p:nvGrpSpPr>
          <p:cNvPr id="1056" name="Groupe 1055">
            <a:extLst>
              <a:ext uri="{FF2B5EF4-FFF2-40B4-BE49-F238E27FC236}">
                <a16:creationId xmlns:a16="http://schemas.microsoft.com/office/drawing/2014/main" id="{90BFE2C7-2CB9-538C-F4AA-021E098AF6F3}"/>
              </a:ext>
            </a:extLst>
          </p:cNvPr>
          <p:cNvGrpSpPr/>
          <p:nvPr/>
        </p:nvGrpSpPr>
        <p:grpSpPr>
          <a:xfrm>
            <a:off x="352381" y="1369868"/>
            <a:ext cx="11723862" cy="5101472"/>
            <a:chOff x="346458" y="1232320"/>
            <a:chExt cx="11723862" cy="5101472"/>
          </a:xfrm>
        </p:grpSpPr>
        <p:sp>
          <p:nvSpPr>
            <p:cNvPr id="7" name="ZoneTexte 6">
              <a:extLst>
                <a:ext uri="{FF2B5EF4-FFF2-40B4-BE49-F238E27FC236}">
                  <a16:creationId xmlns:a16="http://schemas.microsoft.com/office/drawing/2014/main" id="{910D9ED1-9E28-8BA6-73CD-B07A808806A3}"/>
                </a:ext>
              </a:extLst>
            </p:cNvPr>
            <p:cNvSpPr txBox="1">
              <a:spLocks/>
            </p:cNvSpPr>
            <p:nvPr/>
          </p:nvSpPr>
          <p:spPr>
            <a:xfrm>
              <a:off x="346458" y="1232320"/>
              <a:ext cx="1590280" cy="2677656"/>
            </a:xfrm>
            <a:prstGeom prst="rect">
              <a:avLst/>
            </a:prstGeom>
            <a:noFill/>
          </p:spPr>
          <p:txBody>
            <a:bodyPr wrap="none" lIns="108000" rIns="108000" rtlCol="0" anchor="ctr">
              <a:spAutoFit/>
            </a:bodyPr>
            <a:lstStyle/>
            <a:p>
              <a:r>
                <a:rPr lang="en-GB" sz="16800" b="1" dirty="0">
                  <a:solidFill>
                    <a:schemeClr val="bg2">
                      <a:lumMod val="20000"/>
                      <a:lumOff val="80000"/>
                    </a:schemeClr>
                  </a:solidFill>
                  <a:latin typeface="+mj-lt"/>
                </a:rPr>
                <a:t>1</a:t>
              </a:r>
            </a:p>
          </p:txBody>
        </p:sp>
        <p:sp>
          <p:nvSpPr>
            <p:cNvPr id="12" name="ZoneTexte 11">
              <a:extLst>
                <a:ext uri="{FF2B5EF4-FFF2-40B4-BE49-F238E27FC236}">
                  <a16:creationId xmlns:a16="http://schemas.microsoft.com/office/drawing/2014/main" id="{D811B9F9-45B5-DABC-A743-ECDBA7F656F6}"/>
                </a:ext>
              </a:extLst>
            </p:cNvPr>
            <p:cNvSpPr txBox="1">
              <a:spLocks/>
            </p:cNvSpPr>
            <p:nvPr/>
          </p:nvSpPr>
          <p:spPr>
            <a:xfrm>
              <a:off x="6449861" y="3656136"/>
              <a:ext cx="1590280" cy="2677656"/>
            </a:xfrm>
            <a:prstGeom prst="rect">
              <a:avLst/>
            </a:prstGeom>
            <a:noFill/>
          </p:spPr>
          <p:txBody>
            <a:bodyPr wrap="none" lIns="108000" rIns="108000" rtlCol="0" anchor="ctr">
              <a:spAutoFit/>
            </a:bodyPr>
            <a:lstStyle/>
            <a:p>
              <a:r>
                <a:rPr lang="en-GB" sz="16800" b="1" dirty="0">
                  <a:solidFill>
                    <a:schemeClr val="bg2">
                      <a:lumMod val="20000"/>
                      <a:lumOff val="80000"/>
                    </a:schemeClr>
                  </a:solidFill>
                  <a:latin typeface="+mj-lt"/>
                </a:rPr>
                <a:t>4</a:t>
              </a:r>
            </a:p>
          </p:txBody>
        </p:sp>
        <p:sp>
          <p:nvSpPr>
            <p:cNvPr id="15" name="ZoneTexte 14">
              <a:extLst>
                <a:ext uri="{FF2B5EF4-FFF2-40B4-BE49-F238E27FC236}">
                  <a16:creationId xmlns:a16="http://schemas.microsoft.com/office/drawing/2014/main" id="{B560680C-AB4A-60AD-8347-9F538E68CA99}"/>
                </a:ext>
              </a:extLst>
            </p:cNvPr>
            <p:cNvSpPr txBox="1">
              <a:spLocks/>
            </p:cNvSpPr>
            <p:nvPr/>
          </p:nvSpPr>
          <p:spPr>
            <a:xfrm>
              <a:off x="6676965" y="4177495"/>
              <a:ext cx="4701859" cy="523220"/>
            </a:xfrm>
            <a:prstGeom prst="rect">
              <a:avLst/>
            </a:prstGeom>
            <a:noFill/>
          </p:spPr>
          <p:txBody>
            <a:bodyPr wrap="square" lIns="108000" rIns="108000" rtlCol="0" anchor="ctr">
              <a:spAutoFit/>
            </a:bodyPr>
            <a:lstStyle/>
            <a:p>
              <a:r>
                <a:rPr lang="en-GB" sz="1400" b="1" dirty="0">
                  <a:solidFill>
                    <a:schemeClr val="bg2"/>
                  </a:solidFill>
                  <a:latin typeface="+mj-lt"/>
                </a:rPr>
                <a:t>The SaaS GreenTechs market is attracting strong interest from investors</a:t>
              </a:r>
            </a:p>
          </p:txBody>
        </p:sp>
        <p:sp>
          <p:nvSpPr>
            <p:cNvPr id="24" name="ZoneTexte 23">
              <a:extLst>
                <a:ext uri="{FF2B5EF4-FFF2-40B4-BE49-F238E27FC236}">
                  <a16:creationId xmlns:a16="http://schemas.microsoft.com/office/drawing/2014/main" id="{8497AAAC-F22E-78A2-994F-1FFECA0CBB61}"/>
                </a:ext>
              </a:extLst>
            </p:cNvPr>
            <p:cNvSpPr txBox="1">
              <a:spLocks/>
            </p:cNvSpPr>
            <p:nvPr/>
          </p:nvSpPr>
          <p:spPr>
            <a:xfrm>
              <a:off x="577335" y="1760746"/>
              <a:ext cx="5172207" cy="523220"/>
            </a:xfrm>
            <a:prstGeom prst="rect">
              <a:avLst/>
            </a:prstGeom>
            <a:noFill/>
          </p:spPr>
          <p:txBody>
            <a:bodyPr wrap="square" lIns="108000" rIns="108000" rtlCol="0" anchor="ctr">
              <a:spAutoFit/>
            </a:bodyPr>
            <a:lstStyle/>
            <a:p>
              <a:r>
                <a:rPr lang="en-GB" sz="1400" b="1" dirty="0">
                  <a:solidFill>
                    <a:schemeClr val="bg2"/>
                  </a:solidFill>
                  <a:latin typeface="+mj-lt"/>
                </a:rPr>
                <a:t>Professional bank customers have a strong need for support in their transition</a:t>
              </a:r>
            </a:p>
          </p:txBody>
        </p:sp>
        <p:pic>
          <p:nvPicPr>
            <p:cNvPr id="26" name="Picture 2">
              <a:extLst>
                <a:ext uri="{FF2B5EF4-FFF2-40B4-BE49-F238E27FC236}">
                  <a16:creationId xmlns:a16="http://schemas.microsoft.com/office/drawing/2014/main" id="{A3929027-F537-9C61-87E2-E0A8A0413D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5414" y="4700714"/>
              <a:ext cx="1264906" cy="3614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389AC4EC-126C-4AC2-7366-139FCA2A91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9920" y="2319267"/>
              <a:ext cx="1264906" cy="361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52FAB66-AA50-C316-3E9A-5CC72B1D0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872" y="4653402"/>
              <a:ext cx="1320262" cy="6296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3D396B4D-E3C4-33BB-F9DD-5244D47C0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672" y="2319267"/>
              <a:ext cx="1533891" cy="407741"/>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91CD0C43-3B3E-23C2-01A1-7E2CFFD741DC}"/>
                </a:ext>
              </a:extLst>
            </p:cNvPr>
            <p:cNvSpPr txBox="1">
              <a:spLocks/>
            </p:cNvSpPr>
            <p:nvPr/>
          </p:nvSpPr>
          <p:spPr>
            <a:xfrm>
              <a:off x="348858" y="3656136"/>
              <a:ext cx="1614325" cy="2677656"/>
            </a:xfrm>
            <a:prstGeom prst="rect">
              <a:avLst/>
            </a:prstGeom>
            <a:noFill/>
          </p:spPr>
          <p:txBody>
            <a:bodyPr wrap="none" lIns="108000" rIns="108000" rtlCol="0" anchor="ctr">
              <a:spAutoFit/>
            </a:bodyPr>
            <a:lstStyle/>
            <a:p>
              <a:r>
                <a:rPr lang="en-GB" sz="16800" b="1" dirty="0">
                  <a:solidFill>
                    <a:schemeClr val="bg2">
                      <a:lumMod val="20000"/>
                      <a:lumOff val="80000"/>
                    </a:schemeClr>
                  </a:solidFill>
                  <a:latin typeface="+mj-lt"/>
                </a:rPr>
                <a:t>3</a:t>
              </a:r>
            </a:p>
          </p:txBody>
        </p:sp>
        <p:sp>
          <p:nvSpPr>
            <p:cNvPr id="41" name="ZoneTexte 40">
              <a:extLst>
                <a:ext uri="{FF2B5EF4-FFF2-40B4-BE49-F238E27FC236}">
                  <a16:creationId xmlns:a16="http://schemas.microsoft.com/office/drawing/2014/main" id="{C81326A9-15BE-4CB9-C5AC-5F649BD529A0}"/>
                </a:ext>
              </a:extLst>
            </p:cNvPr>
            <p:cNvSpPr txBox="1">
              <a:spLocks/>
            </p:cNvSpPr>
            <p:nvPr/>
          </p:nvSpPr>
          <p:spPr>
            <a:xfrm>
              <a:off x="6442458" y="1232320"/>
              <a:ext cx="1619134" cy="2677656"/>
            </a:xfrm>
            <a:prstGeom prst="rect">
              <a:avLst/>
            </a:prstGeom>
            <a:noFill/>
          </p:spPr>
          <p:txBody>
            <a:bodyPr wrap="none" lIns="108000" rIns="108000" rtlCol="0" anchor="ctr">
              <a:spAutoFit/>
            </a:bodyPr>
            <a:lstStyle/>
            <a:p>
              <a:r>
                <a:rPr lang="en-GB" sz="16800" b="1" dirty="0">
                  <a:solidFill>
                    <a:schemeClr val="bg2">
                      <a:lumMod val="20000"/>
                      <a:lumOff val="80000"/>
                    </a:schemeClr>
                  </a:solidFill>
                  <a:latin typeface="+mj-lt"/>
                </a:rPr>
                <a:t>2</a:t>
              </a:r>
            </a:p>
          </p:txBody>
        </p:sp>
        <p:sp>
          <p:nvSpPr>
            <p:cNvPr id="42" name="ZoneTexte 41">
              <a:extLst>
                <a:ext uri="{FF2B5EF4-FFF2-40B4-BE49-F238E27FC236}">
                  <a16:creationId xmlns:a16="http://schemas.microsoft.com/office/drawing/2014/main" id="{837EB066-3F2A-2AFE-DD6F-22CEAA1DC967}"/>
                </a:ext>
              </a:extLst>
            </p:cNvPr>
            <p:cNvSpPr txBox="1">
              <a:spLocks/>
            </p:cNvSpPr>
            <p:nvPr/>
          </p:nvSpPr>
          <p:spPr>
            <a:xfrm>
              <a:off x="6668331" y="1760746"/>
              <a:ext cx="5214987" cy="523220"/>
            </a:xfrm>
            <a:prstGeom prst="rect">
              <a:avLst/>
            </a:prstGeom>
            <a:noFill/>
          </p:spPr>
          <p:txBody>
            <a:bodyPr wrap="square" lIns="108000" rIns="108000" rtlCol="0" anchor="ctr">
              <a:spAutoFit/>
            </a:bodyPr>
            <a:lstStyle/>
            <a:p>
              <a:r>
                <a:rPr lang="en-GB" sz="1400" b="1" dirty="0">
                  <a:solidFill>
                    <a:schemeClr val="bg2"/>
                  </a:solidFill>
                  <a:latin typeface="+mj-lt"/>
                </a:rPr>
                <a:t>GreenTech SaaS solutions represent an opportunity for banks to expand their range of green offerings</a:t>
              </a:r>
            </a:p>
          </p:txBody>
        </p:sp>
        <p:sp>
          <p:nvSpPr>
            <p:cNvPr id="43" name="ZoneTexte 42">
              <a:extLst>
                <a:ext uri="{FF2B5EF4-FFF2-40B4-BE49-F238E27FC236}">
                  <a16:creationId xmlns:a16="http://schemas.microsoft.com/office/drawing/2014/main" id="{8BEE9E39-7024-66AC-C05D-22C439FEAD43}"/>
                </a:ext>
              </a:extLst>
            </p:cNvPr>
            <p:cNvSpPr txBox="1">
              <a:spLocks/>
            </p:cNvSpPr>
            <p:nvPr/>
          </p:nvSpPr>
          <p:spPr>
            <a:xfrm>
              <a:off x="580965" y="4177495"/>
              <a:ext cx="5302904" cy="523220"/>
            </a:xfrm>
            <a:prstGeom prst="rect">
              <a:avLst/>
            </a:prstGeom>
            <a:noFill/>
          </p:spPr>
          <p:txBody>
            <a:bodyPr wrap="square" lIns="108000" rIns="108000" rtlCol="0" anchor="ctr">
              <a:spAutoFit/>
            </a:bodyPr>
            <a:lstStyle/>
            <a:p>
              <a:r>
                <a:rPr lang="en-GB" sz="1400" b="1" dirty="0">
                  <a:solidFill>
                    <a:schemeClr val="bg2"/>
                  </a:solidFill>
                  <a:latin typeface="+mj-lt"/>
                </a:rPr>
                <a:t>Banking institutions are increasingly involved in the fight against climate change</a:t>
              </a:r>
            </a:p>
          </p:txBody>
        </p:sp>
        <p:grpSp>
          <p:nvGrpSpPr>
            <p:cNvPr id="55" name="Groupe 54">
              <a:extLst>
                <a:ext uri="{FF2B5EF4-FFF2-40B4-BE49-F238E27FC236}">
                  <a16:creationId xmlns:a16="http://schemas.microsoft.com/office/drawing/2014/main" id="{1DC1830B-473A-9D59-E55D-76338EA0629F}"/>
                </a:ext>
              </a:extLst>
            </p:cNvPr>
            <p:cNvGrpSpPr>
              <a:grpSpLocks/>
            </p:cNvGrpSpPr>
            <p:nvPr/>
          </p:nvGrpSpPr>
          <p:grpSpPr>
            <a:xfrm>
              <a:off x="7877524" y="2497754"/>
              <a:ext cx="2912395" cy="841935"/>
              <a:chOff x="8309428" y="2382317"/>
              <a:chExt cx="2912395" cy="841935"/>
            </a:xfrm>
          </p:grpSpPr>
          <p:grpSp>
            <p:nvGrpSpPr>
              <p:cNvPr id="46" name="Groupe 45">
                <a:extLst>
                  <a:ext uri="{FF2B5EF4-FFF2-40B4-BE49-F238E27FC236}">
                    <a16:creationId xmlns:a16="http://schemas.microsoft.com/office/drawing/2014/main" id="{BE82BA2F-0C89-5479-61A0-C0971038B219}"/>
                  </a:ext>
                </a:extLst>
              </p:cNvPr>
              <p:cNvGrpSpPr/>
              <p:nvPr/>
            </p:nvGrpSpPr>
            <p:grpSpPr>
              <a:xfrm>
                <a:off x="8309428" y="2382645"/>
                <a:ext cx="2912395" cy="841607"/>
                <a:chOff x="7633508" y="2382645"/>
                <a:chExt cx="2912395" cy="841607"/>
              </a:xfrm>
            </p:grpSpPr>
            <p:sp>
              <p:nvSpPr>
                <p:cNvPr id="44" name="Ellipse 43">
                  <a:extLst>
                    <a:ext uri="{FF2B5EF4-FFF2-40B4-BE49-F238E27FC236}">
                      <a16:creationId xmlns:a16="http://schemas.microsoft.com/office/drawing/2014/main" id="{2097FE75-E4CE-B2CD-B6BF-BDC5EF2B6F0A}"/>
                    </a:ext>
                  </a:extLst>
                </p:cNvPr>
                <p:cNvSpPr>
                  <a:spLocks/>
                </p:cNvSpPr>
                <p:nvPr/>
              </p:nvSpPr>
              <p:spPr>
                <a:xfrm>
                  <a:off x="7633508" y="2382645"/>
                  <a:ext cx="841607" cy="8416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r>
                    <a:rPr lang="en-GB" sz="1600" b="1" dirty="0">
                      <a:solidFill>
                        <a:srgbClr val="63E0E0"/>
                      </a:solidFill>
                      <a:latin typeface="+mj-lt"/>
                      <a:ea typeface="+mj-ea"/>
                      <a:cs typeface="+mj-cs"/>
                    </a:rPr>
                    <a:t>20 000</a:t>
                  </a:r>
                </a:p>
              </p:txBody>
            </p:sp>
            <p:sp>
              <p:nvSpPr>
                <p:cNvPr id="45" name="ZoneTexte 44">
                  <a:extLst>
                    <a:ext uri="{FF2B5EF4-FFF2-40B4-BE49-F238E27FC236}">
                      <a16:creationId xmlns:a16="http://schemas.microsoft.com/office/drawing/2014/main" id="{C51F8E1C-67A8-9CFB-78E0-CADC77E84407}"/>
                    </a:ext>
                  </a:extLst>
                </p:cNvPr>
                <p:cNvSpPr txBox="1">
                  <a:spLocks/>
                </p:cNvSpPr>
                <p:nvPr/>
              </p:nvSpPr>
              <p:spPr>
                <a:xfrm>
                  <a:off x="8625500" y="2514907"/>
                  <a:ext cx="1920403" cy="577081"/>
                </a:xfrm>
                <a:prstGeom prst="rect">
                  <a:avLst/>
                </a:prstGeom>
                <a:noFill/>
              </p:spPr>
              <p:txBody>
                <a:bodyPr wrap="square" lIns="108000" rIns="108000" rtlCol="0" anchor="ctr">
                  <a:spAutoFit/>
                </a:bodyPr>
                <a:lstStyle/>
                <a:p>
                  <a:r>
                    <a:rPr lang="en-GB" sz="1050" b="1" dirty="0">
                      <a:solidFill>
                        <a:schemeClr val="bg2"/>
                      </a:solidFill>
                    </a:rPr>
                    <a:t>Companies transitioning to ecological sustainability by 2025</a:t>
                  </a:r>
                </a:p>
              </p:txBody>
            </p:sp>
          </p:grpSp>
          <p:sp>
            <p:nvSpPr>
              <p:cNvPr id="51" name="Rectangle : coins arrondis 50">
                <a:extLst>
                  <a:ext uri="{FF2B5EF4-FFF2-40B4-BE49-F238E27FC236}">
                    <a16:creationId xmlns:a16="http://schemas.microsoft.com/office/drawing/2014/main" id="{7EABB406-7644-CCF8-EF13-9BF5C5BCF208}"/>
                  </a:ext>
                </a:extLst>
              </p:cNvPr>
              <p:cNvSpPr/>
              <p:nvPr/>
            </p:nvSpPr>
            <p:spPr>
              <a:xfrm>
                <a:off x="8309428" y="2382317"/>
                <a:ext cx="2891381" cy="841935"/>
              </a:xfrm>
              <a:prstGeom prst="roundRect">
                <a:avLst>
                  <a:gd name="adj" fmla="val 5000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grpSp>
          <p:nvGrpSpPr>
            <p:cNvPr id="56" name="Groupe 55">
              <a:extLst>
                <a:ext uri="{FF2B5EF4-FFF2-40B4-BE49-F238E27FC236}">
                  <a16:creationId xmlns:a16="http://schemas.microsoft.com/office/drawing/2014/main" id="{680AC6DF-EBDF-3416-146C-17CB504AC95D}"/>
                </a:ext>
              </a:extLst>
            </p:cNvPr>
            <p:cNvGrpSpPr>
              <a:grpSpLocks/>
            </p:cNvGrpSpPr>
            <p:nvPr/>
          </p:nvGrpSpPr>
          <p:grpSpPr>
            <a:xfrm>
              <a:off x="1779124" y="2497754"/>
              <a:ext cx="2891381" cy="841935"/>
              <a:chOff x="8309428" y="2382317"/>
              <a:chExt cx="2891381" cy="841935"/>
            </a:xfrm>
          </p:grpSpPr>
          <p:grpSp>
            <p:nvGrpSpPr>
              <p:cNvPr id="57" name="Groupe 56">
                <a:extLst>
                  <a:ext uri="{FF2B5EF4-FFF2-40B4-BE49-F238E27FC236}">
                    <a16:creationId xmlns:a16="http://schemas.microsoft.com/office/drawing/2014/main" id="{6AE5D60B-9116-2F32-7FB5-A2E720CC298D}"/>
                  </a:ext>
                </a:extLst>
              </p:cNvPr>
              <p:cNvGrpSpPr/>
              <p:nvPr/>
            </p:nvGrpSpPr>
            <p:grpSpPr>
              <a:xfrm>
                <a:off x="8309428" y="2382645"/>
                <a:ext cx="2696621" cy="841607"/>
                <a:chOff x="7633508" y="2382645"/>
                <a:chExt cx="2696621" cy="841607"/>
              </a:xfrm>
            </p:grpSpPr>
            <p:sp>
              <p:nvSpPr>
                <p:cNvPr id="60" name="Ellipse 59">
                  <a:extLst>
                    <a:ext uri="{FF2B5EF4-FFF2-40B4-BE49-F238E27FC236}">
                      <a16:creationId xmlns:a16="http://schemas.microsoft.com/office/drawing/2014/main" id="{CD9D23D8-EC90-4323-3883-8782AF4C084F}"/>
                    </a:ext>
                  </a:extLst>
                </p:cNvPr>
                <p:cNvSpPr>
                  <a:spLocks/>
                </p:cNvSpPr>
                <p:nvPr/>
              </p:nvSpPr>
              <p:spPr>
                <a:xfrm>
                  <a:off x="7633508" y="2382645"/>
                  <a:ext cx="841607" cy="8416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r>
                    <a:rPr lang="en-GB" sz="1400" b="1" dirty="0">
                      <a:solidFill>
                        <a:srgbClr val="63E0E0"/>
                      </a:solidFill>
                      <a:latin typeface="+mj-lt"/>
                      <a:ea typeface="+mj-ea"/>
                      <a:cs typeface="+mj-cs"/>
                    </a:rPr>
                    <a:t>49M€</a:t>
                  </a:r>
                </a:p>
              </p:txBody>
            </p:sp>
            <p:sp>
              <p:nvSpPr>
                <p:cNvPr id="61" name="ZoneTexte 60">
                  <a:extLst>
                    <a:ext uri="{FF2B5EF4-FFF2-40B4-BE49-F238E27FC236}">
                      <a16:creationId xmlns:a16="http://schemas.microsoft.com/office/drawing/2014/main" id="{31915D78-5984-2208-2AFA-5776462D892A}"/>
                    </a:ext>
                  </a:extLst>
                </p:cNvPr>
                <p:cNvSpPr txBox="1">
                  <a:spLocks/>
                </p:cNvSpPr>
                <p:nvPr/>
              </p:nvSpPr>
              <p:spPr>
                <a:xfrm>
                  <a:off x="8625501" y="2453353"/>
                  <a:ext cx="1704628" cy="700192"/>
                </a:xfrm>
                <a:prstGeom prst="rect">
                  <a:avLst/>
                </a:prstGeom>
                <a:noFill/>
              </p:spPr>
              <p:txBody>
                <a:bodyPr wrap="square" lIns="108000" rIns="108000" rtlCol="0" anchor="ctr">
                  <a:spAutoFit/>
                </a:bodyPr>
                <a:lstStyle/>
                <a:p>
                  <a:r>
                    <a:rPr lang="en-GB" sz="1050" b="1" dirty="0">
                      <a:solidFill>
                        <a:schemeClr val="bg2"/>
                      </a:solidFill>
                    </a:rPr>
                    <a:t>Financing for the environmental transition</a:t>
                  </a:r>
                </a:p>
                <a:p>
                  <a:r>
                    <a:rPr lang="en-GB" sz="800" dirty="0">
                      <a:solidFill>
                        <a:schemeClr val="bg2"/>
                      </a:solidFill>
                    </a:rPr>
                    <a:t>At 31 December 2022</a:t>
                  </a:r>
                </a:p>
              </p:txBody>
            </p:sp>
          </p:grpSp>
          <p:sp>
            <p:nvSpPr>
              <p:cNvPr id="59" name="Rectangle : coins arrondis 58">
                <a:extLst>
                  <a:ext uri="{FF2B5EF4-FFF2-40B4-BE49-F238E27FC236}">
                    <a16:creationId xmlns:a16="http://schemas.microsoft.com/office/drawing/2014/main" id="{FBFC8756-A80F-62BB-A680-EC9B445AE644}"/>
                  </a:ext>
                </a:extLst>
              </p:cNvPr>
              <p:cNvSpPr/>
              <p:nvPr/>
            </p:nvSpPr>
            <p:spPr>
              <a:xfrm>
                <a:off x="8309428" y="2382317"/>
                <a:ext cx="2891381" cy="841935"/>
              </a:xfrm>
              <a:prstGeom prst="roundRect">
                <a:avLst>
                  <a:gd name="adj" fmla="val 5000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grpSp>
          <p:nvGrpSpPr>
            <p:cNvPr id="1039" name="Groupe 1038">
              <a:extLst>
                <a:ext uri="{FF2B5EF4-FFF2-40B4-BE49-F238E27FC236}">
                  <a16:creationId xmlns:a16="http://schemas.microsoft.com/office/drawing/2014/main" id="{737746B1-5FE9-9571-03FD-9D9222296EF4}"/>
                </a:ext>
              </a:extLst>
            </p:cNvPr>
            <p:cNvGrpSpPr>
              <a:grpSpLocks/>
            </p:cNvGrpSpPr>
            <p:nvPr/>
          </p:nvGrpSpPr>
          <p:grpSpPr>
            <a:xfrm>
              <a:off x="1779124" y="4921309"/>
              <a:ext cx="2891381" cy="841935"/>
              <a:chOff x="8309428" y="2382317"/>
              <a:chExt cx="2891381" cy="841935"/>
            </a:xfrm>
          </p:grpSpPr>
          <p:grpSp>
            <p:nvGrpSpPr>
              <p:cNvPr id="1040" name="Groupe 1039">
                <a:extLst>
                  <a:ext uri="{FF2B5EF4-FFF2-40B4-BE49-F238E27FC236}">
                    <a16:creationId xmlns:a16="http://schemas.microsoft.com/office/drawing/2014/main" id="{D4EF5856-B4CE-310F-724F-8250D8398FD6}"/>
                  </a:ext>
                </a:extLst>
              </p:cNvPr>
              <p:cNvGrpSpPr/>
              <p:nvPr/>
            </p:nvGrpSpPr>
            <p:grpSpPr>
              <a:xfrm>
                <a:off x="8309428" y="2382645"/>
                <a:ext cx="2696621" cy="841607"/>
                <a:chOff x="7633508" y="2382645"/>
                <a:chExt cx="2696621" cy="841607"/>
              </a:xfrm>
            </p:grpSpPr>
            <p:sp>
              <p:nvSpPr>
                <p:cNvPr id="1042" name="Ellipse 1041">
                  <a:extLst>
                    <a:ext uri="{FF2B5EF4-FFF2-40B4-BE49-F238E27FC236}">
                      <a16:creationId xmlns:a16="http://schemas.microsoft.com/office/drawing/2014/main" id="{BBEE2B1C-6B62-BC0F-7DE7-0CA61BF6E8B4}"/>
                    </a:ext>
                  </a:extLst>
                </p:cNvPr>
                <p:cNvSpPr>
                  <a:spLocks/>
                </p:cNvSpPr>
                <p:nvPr/>
              </p:nvSpPr>
              <p:spPr>
                <a:xfrm>
                  <a:off x="7633508" y="2382645"/>
                  <a:ext cx="841607" cy="8416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r>
                    <a:rPr lang="en-GB" sz="1400" b="1" dirty="0">
                      <a:solidFill>
                        <a:srgbClr val="63E0E0"/>
                      </a:solidFill>
                      <a:latin typeface="+mj-lt"/>
                      <a:ea typeface="+mj-ea"/>
                      <a:cs typeface="+mj-cs"/>
                    </a:rPr>
                    <a:t>455 M€</a:t>
                  </a:r>
                </a:p>
              </p:txBody>
            </p:sp>
            <p:sp>
              <p:nvSpPr>
                <p:cNvPr id="1043" name="ZoneTexte 1042">
                  <a:extLst>
                    <a:ext uri="{FF2B5EF4-FFF2-40B4-BE49-F238E27FC236}">
                      <a16:creationId xmlns:a16="http://schemas.microsoft.com/office/drawing/2014/main" id="{87ABC98C-822B-EE7E-4E3B-B2F6BF6C7A87}"/>
                    </a:ext>
                  </a:extLst>
                </p:cNvPr>
                <p:cNvSpPr txBox="1">
                  <a:spLocks/>
                </p:cNvSpPr>
                <p:nvPr/>
              </p:nvSpPr>
              <p:spPr>
                <a:xfrm>
                  <a:off x="8625501" y="2453353"/>
                  <a:ext cx="1704628" cy="700192"/>
                </a:xfrm>
                <a:prstGeom prst="rect">
                  <a:avLst/>
                </a:prstGeom>
                <a:noFill/>
              </p:spPr>
              <p:txBody>
                <a:bodyPr wrap="square" lIns="108000" rIns="108000" rtlCol="0" anchor="ctr">
                  <a:spAutoFit/>
                </a:bodyPr>
                <a:lstStyle/>
                <a:p>
                  <a:r>
                    <a:rPr lang="en-GB" sz="1050" b="1" dirty="0">
                      <a:solidFill>
                        <a:schemeClr val="bg2"/>
                      </a:solidFill>
                    </a:rPr>
                    <a:t>Subscribed to energy and ecological transition funds </a:t>
                  </a:r>
                </a:p>
                <a:p>
                  <a:r>
                    <a:rPr lang="en-GB" sz="800" dirty="0">
                      <a:solidFill>
                        <a:schemeClr val="bg2"/>
                      </a:solidFill>
                    </a:rPr>
                    <a:t>At 31 December 2022</a:t>
                  </a:r>
                  <a:endParaRPr lang="en-GB" sz="500" dirty="0">
                    <a:solidFill>
                      <a:schemeClr val="bg2"/>
                    </a:solidFill>
                  </a:endParaRPr>
                </a:p>
              </p:txBody>
            </p:sp>
          </p:grpSp>
          <p:sp>
            <p:nvSpPr>
              <p:cNvPr id="1041" name="Rectangle : coins arrondis 1040">
                <a:extLst>
                  <a:ext uri="{FF2B5EF4-FFF2-40B4-BE49-F238E27FC236}">
                    <a16:creationId xmlns:a16="http://schemas.microsoft.com/office/drawing/2014/main" id="{B93E606E-4B4F-0AB1-9507-0BD8014EBB4B}"/>
                  </a:ext>
                </a:extLst>
              </p:cNvPr>
              <p:cNvSpPr/>
              <p:nvPr/>
            </p:nvSpPr>
            <p:spPr>
              <a:xfrm>
                <a:off x="8309428" y="2382317"/>
                <a:ext cx="2891381" cy="841935"/>
              </a:xfrm>
              <a:prstGeom prst="roundRect">
                <a:avLst>
                  <a:gd name="adj" fmla="val 5000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grpSp>
          <p:nvGrpSpPr>
            <p:cNvPr id="1055" name="Groupe 1054">
              <a:extLst>
                <a:ext uri="{FF2B5EF4-FFF2-40B4-BE49-F238E27FC236}">
                  <a16:creationId xmlns:a16="http://schemas.microsoft.com/office/drawing/2014/main" id="{8E12F671-B8B2-FD5E-C5EE-70BE042A68AD}"/>
                </a:ext>
              </a:extLst>
            </p:cNvPr>
            <p:cNvGrpSpPr/>
            <p:nvPr/>
          </p:nvGrpSpPr>
          <p:grpSpPr>
            <a:xfrm>
              <a:off x="7797339" y="4921309"/>
              <a:ext cx="2971566" cy="841935"/>
              <a:chOff x="7797339" y="4921309"/>
              <a:chExt cx="2971566" cy="841935"/>
            </a:xfrm>
          </p:grpSpPr>
          <p:sp>
            <p:nvSpPr>
              <p:cNvPr id="1038" name="ZoneTexte 1037">
                <a:extLst>
                  <a:ext uri="{FF2B5EF4-FFF2-40B4-BE49-F238E27FC236}">
                    <a16:creationId xmlns:a16="http://schemas.microsoft.com/office/drawing/2014/main" id="{97E0E4F0-E3D6-0D0C-EC2A-8F230096CF62}"/>
                  </a:ext>
                </a:extLst>
              </p:cNvPr>
              <p:cNvSpPr txBox="1">
                <a:spLocks/>
              </p:cNvSpPr>
              <p:nvPr/>
            </p:nvSpPr>
            <p:spPr>
              <a:xfrm>
                <a:off x="8869517" y="5000039"/>
                <a:ext cx="1704628" cy="684803"/>
              </a:xfrm>
              <a:prstGeom prst="rect">
                <a:avLst/>
              </a:prstGeom>
              <a:noFill/>
            </p:spPr>
            <p:txBody>
              <a:bodyPr wrap="square" lIns="108000" rIns="108000" rtlCol="0" anchor="ctr">
                <a:spAutoFit/>
              </a:bodyPr>
              <a:lstStyle/>
              <a:p>
                <a:r>
                  <a:rPr lang="en-GB" sz="1050" b="1" dirty="0">
                    <a:solidFill>
                      <a:schemeClr val="bg2"/>
                    </a:solidFill>
                  </a:rPr>
                  <a:t>Injected in favour of the ecological transition</a:t>
                </a:r>
              </a:p>
              <a:p>
                <a:r>
                  <a:rPr lang="en-GB" sz="700" b="1" i="1" dirty="0">
                    <a:solidFill>
                      <a:schemeClr val="bg2"/>
                    </a:solidFill>
                  </a:rPr>
                  <a:t>Over the period 2022-2025</a:t>
                </a:r>
              </a:p>
            </p:txBody>
          </p:sp>
          <p:sp>
            <p:nvSpPr>
              <p:cNvPr id="1036" name="Rectangle : coins arrondis 1035">
                <a:extLst>
                  <a:ext uri="{FF2B5EF4-FFF2-40B4-BE49-F238E27FC236}">
                    <a16:creationId xmlns:a16="http://schemas.microsoft.com/office/drawing/2014/main" id="{C16C0FF1-B7E2-D6DE-94FC-67287E2B7B4E}"/>
                  </a:ext>
                </a:extLst>
              </p:cNvPr>
              <p:cNvSpPr/>
              <p:nvPr/>
            </p:nvSpPr>
            <p:spPr>
              <a:xfrm>
                <a:off x="7877524" y="4921309"/>
                <a:ext cx="2891381" cy="841935"/>
              </a:xfrm>
              <a:prstGeom prst="roundRect">
                <a:avLst>
                  <a:gd name="adj" fmla="val 5000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nvGrpSpPr>
              <p:cNvPr id="1054" name="Groupe 1053">
                <a:extLst>
                  <a:ext uri="{FF2B5EF4-FFF2-40B4-BE49-F238E27FC236}">
                    <a16:creationId xmlns:a16="http://schemas.microsoft.com/office/drawing/2014/main" id="{F07CA31F-851E-800D-8C4E-C4E6ECB173F4}"/>
                  </a:ext>
                </a:extLst>
              </p:cNvPr>
              <p:cNvGrpSpPr/>
              <p:nvPr/>
            </p:nvGrpSpPr>
            <p:grpSpPr>
              <a:xfrm>
                <a:off x="7797339" y="4921637"/>
                <a:ext cx="1001978" cy="841607"/>
                <a:chOff x="7797339" y="4921637"/>
                <a:chExt cx="1001978" cy="841607"/>
              </a:xfrm>
            </p:grpSpPr>
            <p:sp>
              <p:nvSpPr>
                <p:cNvPr id="1037" name="Ellipse 1036">
                  <a:extLst>
                    <a:ext uri="{FF2B5EF4-FFF2-40B4-BE49-F238E27FC236}">
                      <a16:creationId xmlns:a16="http://schemas.microsoft.com/office/drawing/2014/main" id="{1FBA4B9B-0662-6BFE-8486-6EBBF3F4B16A}"/>
                    </a:ext>
                  </a:extLst>
                </p:cNvPr>
                <p:cNvSpPr>
                  <a:spLocks/>
                </p:cNvSpPr>
                <p:nvPr/>
              </p:nvSpPr>
              <p:spPr>
                <a:xfrm>
                  <a:off x="7877524" y="4921637"/>
                  <a:ext cx="841607" cy="8416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endParaRPr lang="fr-FR" sz="1000" b="1" dirty="0">
                    <a:solidFill>
                      <a:srgbClr val="63E0E0"/>
                    </a:solidFill>
                    <a:latin typeface="+mj-lt"/>
                    <a:ea typeface="+mj-ea"/>
                    <a:cs typeface="+mj-cs"/>
                  </a:endParaRPr>
                </a:p>
              </p:txBody>
            </p:sp>
            <p:sp>
              <p:nvSpPr>
                <p:cNvPr id="1053" name="ZoneTexte 1052">
                  <a:extLst>
                    <a:ext uri="{FF2B5EF4-FFF2-40B4-BE49-F238E27FC236}">
                      <a16:creationId xmlns:a16="http://schemas.microsoft.com/office/drawing/2014/main" id="{2CA3C48F-93A4-6F59-B8E9-3515A39F6ABD}"/>
                    </a:ext>
                  </a:extLst>
                </p:cNvPr>
                <p:cNvSpPr txBox="1">
                  <a:spLocks/>
                </p:cNvSpPr>
                <p:nvPr/>
              </p:nvSpPr>
              <p:spPr>
                <a:xfrm>
                  <a:off x="7797339" y="5188552"/>
                  <a:ext cx="1001978" cy="307777"/>
                </a:xfrm>
                <a:prstGeom prst="rect">
                  <a:avLst/>
                </a:prstGeom>
                <a:noFill/>
              </p:spPr>
              <p:txBody>
                <a:bodyPr wrap="none" lIns="108000" rIns="108000" rtlCol="0" anchor="ctr">
                  <a:spAutoFit/>
                </a:bodyPr>
                <a:lstStyle/>
                <a:p>
                  <a:pPr algn="ctr"/>
                  <a:r>
                    <a:rPr lang="en-GB" sz="1400" b="1" dirty="0">
                      <a:solidFill>
                        <a:schemeClr val="accent3"/>
                      </a:solidFill>
                      <a:latin typeface="+mj-lt"/>
                      <a:ea typeface="+mj-ea"/>
                      <a:cs typeface="+mj-cs"/>
                    </a:rPr>
                    <a:t>26,4Md€</a:t>
                  </a:r>
                  <a:endParaRPr lang="en-GB" sz="2000" dirty="0"/>
                </a:p>
              </p:txBody>
            </p:sp>
          </p:grpSp>
        </p:grpSp>
      </p:grpSp>
    </p:spTree>
    <p:extLst>
      <p:ext uri="{BB962C8B-B14F-4D97-AF65-F5344CB8AC3E}">
        <p14:creationId xmlns:p14="http://schemas.microsoft.com/office/powerpoint/2010/main" val="322717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D5A05-010D-178C-25D2-5F91AC849661}"/>
              </a:ext>
            </a:extLst>
          </p:cNvPr>
          <p:cNvSpPr>
            <a:spLocks/>
          </p:cNvSpPr>
          <p:nvPr/>
        </p:nvSpPr>
        <p:spPr>
          <a:xfrm rot="5400000">
            <a:off x="3016191" y="-3016190"/>
            <a:ext cx="6159621" cy="12191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alpha val="0"/>
                </a:srgbClr>
              </a:solidFill>
              <a:effectLst/>
              <a:uLnTx/>
              <a:uFillTx/>
              <a:latin typeface="Tahoma"/>
              <a:ea typeface="+mn-ea"/>
              <a:cs typeface="+mn-cs"/>
            </a:endParaRPr>
          </a:p>
        </p:txBody>
      </p:sp>
      <p:sp>
        <p:nvSpPr>
          <p:cNvPr id="5" name="Forme libre : forme 4">
            <a:extLst>
              <a:ext uri="{FF2B5EF4-FFF2-40B4-BE49-F238E27FC236}">
                <a16:creationId xmlns:a16="http://schemas.microsoft.com/office/drawing/2014/main" id="{481ACE00-9318-6A7F-9D12-B73A11362DF2}"/>
              </a:ext>
            </a:extLst>
          </p:cNvPr>
          <p:cNvSpPr/>
          <p:nvPr/>
        </p:nvSpPr>
        <p:spPr>
          <a:xfrm rot="5400000">
            <a:off x="3941055" y="-817874"/>
            <a:ext cx="4309893" cy="12192000"/>
          </a:xfrm>
          <a:custGeom>
            <a:avLst/>
            <a:gdLst>
              <a:gd name="connsiteX0" fmla="*/ 1245009 w 12649486"/>
              <a:gd name="connsiteY0" fmla="*/ 0 h 6858001"/>
              <a:gd name="connsiteX1" fmla="*/ 11404477 w 12649486"/>
              <a:gd name="connsiteY1" fmla="*/ 0 h 6858001"/>
              <a:gd name="connsiteX2" fmla="*/ 11569319 w 12649486"/>
              <a:gd name="connsiteY2" fmla="*/ 229477 h 6858001"/>
              <a:gd name="connsiteX3" fmla="*/ 12649486 w 12649486"/>
              <a:gd name="connsiteY3" fmla="*/ 3730146 h 6858001"/>
              <a:gd name="connsiteX4" fmla="*/ 11886124 w 12649486"/>
              <a:gd name="connsiteY4" fmla="*/ 6714582 h 6858001"/>
              <a:gd name="connsiteX5" fmla="*/ 11802822 w 12649486"/>
              <a:gd name="connsiteY5" fmla="*/ 6858001 h 6858001"/>
              <a:gd name="connsiteX6" fmla="*/ 846664 w 12649486"/>
              <a:gd name="connsiteY6" fmla="*/ 6858001 h 6858001"/>
              <a:gd name="connsiteX7" fmla="*/ 763362 w 12649486"/>
              <a:gd name="connsiteY7" fmla="*/ 6714582 h 6858001"/>
              <a:gd name="connsiteX8" fmla="*/ 0 w 12649486"/>
              <a:gd name="connsiteY8" fmla="*/ 3730146 h 6858001"/>
              <a:gd name="connsiteX9" fmla="*/ 1080167 w 12649486"/>
              <a:gd name="connsiteY9" fmla="*/ 229477 h 6858001"/>
              <a:gd name="connsiteX10" fmla="*/ 1245009 w 12649486"/>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9486" h="6858001">
                <a:moveTo>
                  <a:pt x="1245009" y="0"/>
                </a:moveTo>
                <a:lnTo>
                  <a:pt x="11404477" y="0"/>
                </a:lnTo>
                <a:lnTo>
                  <a:pt x="11569319" y="229477"/>
                </a:lnTo>
                <a:cubicBezTo>
                  <a:pt x="12251280" y="1228763"/>
                  <a:pt x="12649486" y="2433419"/>
                  <a:pt x="12649486" y="3730146"/>
                </a:cubicBezTo>
                <a:cubicBezTo>
                  <a:pt x="12649486" y="4810751"/>
                  <a:pt x="12372954" y="5827419"/>
                  <a:pt x="11886124" y="6714582"/>
                </a:cubicBezTo>
                <a:lnTo>
                  <a:pt x="11802822" y="6858001"/>
                </a:lnTo>
                <a:lnTo>
                  <a:pt x="846664" y="6858001"/>
                </a:lnTo>
                <a:lnTo>
                  <a:pt x="763362" y="6714582"/>
                </a:lnTo>
                <a:cubicBezTo>
                  <a:pt x="276532" y="5827419"/>
                  <a:pt x="0" y="4810751"/>
                  <a:pt x="0" y="3730146"/>
                </a:cubicBezTo>
                <a:cubicBezTo>
                  <a:pt x="0" y="2433419"/>
                  <a:pt x="398205" y="1228763"/>
                  <a:pt x="1080167" y="229477"/>
                </a:cubicBezTo>
                <a:lnTo>
                  <a:pt x="12450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03078"/>
              </a:solidFill>
              <a:effectLst/>
              <a:uLnTx/>
              <a:uFillTx/>
              <a:latin typeface="Tahoma"/>
              <a:ea typeface="+mn-ea"/>
              <a:cs typeface="+mn-cs"/>
            </a:endParaRPr>
          </a:p>
        </p:txBody>
      </p:sp>
      <p:sp>
        <p:nvSpPr>
          <p:cNvPr id="2" name="Titre 1">
            <a:extLst>
              <a:ext uri="{FF2B5EF4-FFF2-40B4-BE49-F238E27FC236}">
                <a16:creationId xmlns:a16="http://schemas.microsoft.com/office/drawing/2014/main" id="{4C96CE4F-1D38-9A98-0FE8-42000E00F7F9}"/>
              </a:ext>
            </a:extLst>
          </p:cNvPr>
          <p:cNvSpPr>
            <a:spLocks noGrp="1"/>
          </p:cNvSpPr>
          <p:nvPr>
            <p:ph type="title"/>
          </p:nvPr>
        </p:nvSpPr>
        <p:spPr>
          <a:xfrm>
            <a:off x="425665" y="61181"/>
            <a:ext cx="11385530" cy="802420"/>
          </a:xfrm>
        </p:spPr>
        <p:txBody>
          <a:bodyPr/>
          <a:lstStyle/>
          <a:p>
            <a:br>
              <a:rPr lang="en-GB" dirty="0">
                <a:solidFill>
                  <a:schemeClr val="bg1">
                    <a:lumMod val="95000"/>
                  </a:schemeClr>
                </a:solidFill>
                <a:latin typeface="Gotham Bold" pitchFamily="50" charset="0"/>
                <a:cs typeface="Gotham Bold" pitchFamily="50" charset="0"/>
              </a:rPr>
            </a:br>
            <a:r>
              <a:rPr lang="en-GB" dirty="0">
                <a:solidFill>
                  <a:schemeClr val="bg1">
                    <a:lumMod val="95000"/>
                  </a:schemeClr>
                </a:solidFill>
                <a:latin typeface="Gotham Bold" pitchFamily="50" charset="0"/>
                <a:cs typeface="Gotham Bold" pitchFamily="50" charset="0"/>
              </a:rPr>
              <a:t>The SaaS GreenTech market is rising, in a context where the global tech market is declining, with less and less money invested</a:t>
            </a:r>
          </a:p>
        </p:txBody>
      </p:sp>
      <p:grpSp>
        <p:nvGrpSpPr>
          <p:cNvPr id="95" name="Groupe 94">
            <a:extLst>
              <a:ext uri="{FF2B5EF4-FFF2-40B4-BE49-F238E27FC236}">
                <a16:creationId xmlns:a16="http://schemas.microsoft.com/office/drawing/2014/main" id="{B27A31D2-DD56-90B0-F5FF-88F4A2055B1C}"/>
              </a:ext>
            </a:extLst>
          </p:cNvPr>
          <p:cNvGrpSpPr>
            <a:grpSpLocks/>
          </p:cNvGrpSpPr>
          <p:nvPr/>
        </p:nvGrpSpPr>
        <p:grpSpPr>
          <a:xfrm>
            <a:off x="277020" y="1104490"/>
            <a:ext cx="4004870" cy="5534368"/>
            <a:chOff x="257254" y="1109191"/>
            <a:chExt cx="4004870" cy="5534368"/>
          </a:xfrm>
        </p:grpSpPr>
        <p:grpSp>
          <p:nvGrpSpPr>
            <p:cNvPr id="90" name="Groupe 89">
              <a:extLst>
                <a:ext uri="{FF2B5EF4-FFF2-40B4-BE49-F238E27FC236}">
                  <a16:creationId xmlns:a16="http://schemas.microsoft.com/office/drawing/2014/main" id="{020A1AB6-08A7-A270-C34B-E3CE50D4D93B}"/>
                </a:ext>
              </a:extLst>
            </p:cNvPr>
            <p:cNvGrpSpPr>
              <a:grpSpLocks/>
            </p:cNvGrpSpPr>
            <p:nvPr/>
          </p:nvGrpSpPr>
          <p:grpSpPr>
            <a:xfrm>
              <a:off x="257254" y="1109191"/>
              <a:ext cx="3509161" cy="2086501"/>
              <a:chOff x="257254" y="1109191"/>
              <a:chExt cx="3509161" cy="2086501"/>
            </a:xfrm>
          </p:grpSpPr>
          <p:sp>
            <p:nvSpPr>
              <p:cNvPr id="9" name="Rectangle : coins arrondis 8">
                <a:extLst>
                  <a:ext uri="{FF2B5EF4-FFF2-40B4-BE49-F238E27FC236}">
                    <a16:creationId xmlns:a16="http://schemas.microsoft.com/office/drawing/2014/main" id="{F82EB90A-E3D4-7DBA-616C-F8A21D36117B}"/>
                  </a:ext>
                </a:extLst>
              </p:cNvPr>
              <p:cNvSpPr>
                <a:spLocks/>
              </p:cNvSpPr>
              <p:nvPr/>
            </p:nvSpPr>
            <p:spPr>
              <a:xfrm>
                <a:off x="406177" y="1109191"/>
                <a:ext cx="3211314" cy="510778"/>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A6A6">
                        <a:lumMod val="60000"/>
                        <a:lumOff val="40000"/>
                      </a:srgbClr>
                    </a:solidFill>
                    <a:effectLst/>
                    <a:uLnTx/>
                    <a:uFillTx/>
                    <a:latin typeface="Gotham Bold" pitchFamily="50" charset="0"/>
                    <a:ea typeface="+mn-ea"/>
                    <a:cs typeface="Gotham Bold" pitchFamily="50" charset="0"/>
                  </a:rPr>
                  <a:t>An explosion in GreenTech SaaS start-ups since 2020</a:t>
                </a:r>
              </a:p>
            </p:txBody>
          </p:sp>
          <p:sp>
            <p:nvSpPr>
              <p:cNvPr id="10" name="ZoneTexte 9">
                <a:extLst>
                  <a:ext uri="{FF2B5EF4-FFF2-40B4-BE49-F238E27FC236}">
                    <a16:creationId xmlns:a16="http://schemas.microsoft.com/office/drawing/2014/main" id="{A8227947-7C2E-4379-44B3-3AC4350F6497}"/>
                  </a:ext>
                </a:extLst>
              </p:cNvPr>
              <p:cNvSpPr txBox="1">
                <a:spLocks/>
              </p:cNvSpPr>
              <p:nvPr/>
            </p:nvSpPr>
            <p:spPr>
              <a:xfrm>
                <a:off x="1238953" y="1797660"/>
                <a:ext cx="2494203"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lumMod val="95000"/>
                      </a:srgbClr>
                    </a:solidFill>
                    <a:effectLst/>
                    <a:uLnTx/>
                    <a:uFillTx/>
                    <a:latin typeface="Gotham Book" pitchFamily="50" charset="0"/>
                    <a:ea typeface="+mn-ea"/>
                    <a:cs typeface="Gotham Book" pitchFamily="50" charset="0"/>
                  </a:rPr>
                  <a:t>of the 56 GreenTechs studied were created in the last 5 years</a:t>
                </a:r>
              </a:p>
            </p:txBody>
          </p:sp>
          <p:grpSp>
            <p:nvGrpSpPr>
              <p:cNvPr id="31" name="Groupe 30">
                <a:extLst>
                  <a:ext uri="{FF2B5EF4-FFF2-40B4-BE49-F238E27FC236}">
                    <a16:creationId xmlns:a16="http://schemas.microsoft.com/office/drawing/2014/main" id="{5E21EB21-E3B3-366F-D77E-F7FFD0A6E43D}"/>
                  </a:ext>
                </a:extLst>
              </p:cNvPr>
              <p:cNvGrpSpPr/>
              <p:nvPr/>
            </p:nvGrpSpPr>
            <p:grpSpPr>
              <a:xfrm>
                <a:off x="257255" y="1588813"/>
                <a:ext cx="1062753" cy="833191"/>
                <a:chOff x="257255" y="1520717"/>
                <a:chExt cx="1062753" cy="833191"/>
              </a:xfrm>
            </p:grpSpPr>
            <p:grpSp>
              <p:nvGrpSpPr>
                <p:cNvPr id="11" name="Groupe 10">
                  <a:extLst>
                    <a:ext uri="{FF2B5EF4-FFF2-40B4-BE49-F238E27FC236}">
                      <a16:creationId xmlns:a16="http://schemas.microsoft.com/office/drawing/2014/main" id="{D8CD73F4-EC18-78A1-ED4E-8581F77E5BD1}"/>
                    </a:ext>
                  </a:extLst>
                </p:cNvPr>
                <p:cNvGrpSpPr>
                  <a:grpSpLocks/>
                </p:cNvGrpSpPr>
                <p:nvPr/>
              </p:nvGrpSpPr>
              <p:grpSpPr>
                <a:xfrm>
                  <a:off x="257255" y="1520717"/>
                  <a:ext cx="1062753" cy="833191"/>
                  <a:chOff x="156910" y="-434159"/>
                  <a:chExt cx="14371754" cy="11410438"/>
                </a:xfrm>
              </p:grpSpPr>
              <p:pic>
                <p:nvPicPr>
                  <p:cNvPr id="12" name="Graphique 11" descr="Une forme organique">
                    <a:extLst>
                      <a:ext uri="{FF2B5EF4-FFF2-40B4-BE49-F238E27FC236}">
                        <a16:creationId xmlns:a16="http://schemas.microsoft.com/office/drawing/2014/main" id="{CEBBBD42-3867-A10F-07D4-CED46392D8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093" y="828513"/>
                    <a:ext cx="13300784" cy="10147766"/>
                  </a:xfrm>
                  <a:prstGeom prst="rect">
                    <a:avLst/>
                  </a:prstGeom>
                </p:spPr>
              </p:pic>
              <p:pic>
                <p:nvPicPr>
                  <p:cNvPr id="13" name="Graphique 12" descr="Une forme organique">
                    <a:extLst>
                      <a:ext uri="{FF2B5EF4-FFF2-40B4-BE49-F238E27FC236}">
                        <a16:creationId xmlns:a16="http://schemas.microsoft.com/office/drawing/2014/main" id="{DD6DA008-AA63-E01A-0DDD-A92AFB897F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002229">
                    <a:off x="156910" y="-434159"/>
                    <a:ext cx="14371754" cy="10964864"/>
                  </a:xfrm>
                  <a:prstGeom prst="rect">
                    <a:avLst/>
                  </a:prstGeom>
                </p:spPr>
              </p:pic>
            </p:grpSp>
            <p:sp>
              <p:nvSpPr>
                <p:cNvPr id="14" name="ZoneTexte 13">
                  <a:extLst>
                    <a:ext uri="{FF2B5EF4-FFF2-40B4-BE49-F238E27FC236}">
                      <a16:creationId xmlns:a16="http://schemas.microsoft.com/office/drawing/2014/main" id="{87FBE955-7390-F0E8-3140-9948086A2DAB}"/>
                    </a:ext>
                  </a:extLst>
                </p:cNvPr>
                <p:cNvSpPr txBox="1">
                  <a:spLocks/>
                </p:cNvSpPr>
                <p:nvPr/>
              </p:nvSpPr>
              <p:spPr>
                <a:xfrm>
                  <a:off x="499385" y="1783424"/>
                  <a:ext cx="63686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03078"/>
                      </a:solidFill>
                      <a:latin typeface="Tahoma"/>
                    </a:rPr>
                    <a:t>60</a:t>
                  </a:r>
                  <a:r>
                    <a:rPr kumimoji="0" lang="en-GB" sz="900" b="1" i="0" u="none" strike="noStrike" kern="1200" cap="none" spc="0" normalizeH="0" baseline="0" noProof="0" dirty="0">
                      <a:ln>
                        <a:noFill/>
                      </a:ln>
                      <a:solidFill>
                        <a:srgbClr val="503078"/>
                      </a:solidFill>
                      <a:effectLst/>
                      <a:uLnTx/>
                      <a:uFillTx/>
                      <a:latin typeface="Tahoma"/>
                      <a:ea typeface="+mn-ea"/>
                      <a:cs typeface="+mn-cs"/>
                    </a:rPr>
                    <a:t>%</a:t>
                  </a:r>
                </a:p>
              </p:txBody>
            </p:sp>
          </p:grpSp>
          <p:sp>
            <p:nvSpPr>
              <p:cNvPr id="16" name="ZoneTexte 15">
                <a:extLst>
                  <a:ext uri="{FF2B5EF4-FFF2-40B4-BE49-F238E27FC236}">
                    <a16:creationId xmlns:a16="http://schemas.microsoft.com/office/drawing/2014/main" id="{089A1CCE-DF9E-3896-65A4-F71F2A6AC8BA}"/>
                  </a:ext>
                </a:extLst>
              </p:cNvPr>
              <p:cNvSpPr txBox="1">
                <a:spLocks/>
              </p:cNvSpPr>
              <p:nvPr/>
            </p:nvSpPr>
            <p:spPr>
              <a:xfrm>
                <a:off x="1269139" y="2613701"/>
                <a:ext cx="2497276" cy="415498"/>
              </a:xfrm>
              <a:prstGeom prst="rect">
                <a:avLst/>
              </a:prstGeom>
              <a:noFill/>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lumMod val="95000"/>
                      </a:srgbClr>
                    </a:solidFill>
                    <a:effectLst/>
                    <a:uLnTx/>
                    <a:uFillTx/>
                    <a:latin typeface="Gotham Book" pitchFamily="50" charset="0"/>
                    <a:ea typeface="+mn-ea"/>
                    <a:cs typeface="Gotham Book" pitchFamily="50" charset="0"/>
                  </a:rPr>
                  <a:t>of the 56 GreenTechs studied were created in 2020</a:t>
                </a:r>
              </a:p>
            </p:txBody>
          </p:sp>
          <p:grpSp>
            <p:nvGrpSpPr>
              <p:cNvPr id="48" name="Groupe 47">
                <a:extLst>
                  <a:ext uri="{FF2B5EF4-FFF2-40B4-BE49-F238E27FC236}">
                    <a16:creationId xmlns:a16="http://schemas.microsoft.com/office/drawing/2014/main" id="{4E2FDB85-F1FE-7CE7-B556-AA8112C82E6D}"/>
                  </a:ext>
                </a:extLst>
              </p:cNvPr>
              <p:cNvGrpSpPr/>
              <p:nvPr/>
            </p:nvGrpSpPr>
            <p:grpSpPr>
              <a:xfrm>
                <a:off x="257254" y="2362501"/>
                <a:ext cx="1062753" cy="833191"/>
                <a:chOff x="257255" y="1520717"/>
                <a:chExt cx="1062753" cy="833191"/>
              </a:xfrm>
            </p:grpSpPr>
            <p:grpSp>
              <p:nvGrpSpPr>
                <p:cNvPr id="51" name="Groupe 50">
                  <a:extLst>
                    <a:ext uri="{FF2B5EF4-FFF2-40B4-BE49-F238E27FC236}">
                      <a16:creationId xmlns:a16="http://schemas.microsoft.com/office/drawing/2014/main" id="{E8B114BE-5757-9BCE-B5D1-1F19EE398424}"/>
                    </a:ext>
                  </a:extLst>
                </p:cNvPr>
                <p:cNvGrpSpPr>
                  <a:grpSpLocks/>
                </p:cNvGrpSpPr>
                <p:nvPr/>
              </p:nvGrpSpPr>
              <p:grpSpPr>
                <a:xfrm>
                  <a:off x="257255" y="1520717"/>
                  <a:ext cx="1062753" cy="833191"/>
                  <a:chOff x="156910" y="-434159"/>
                  <a:chExt cx="14371754" cy="11410438"/>
                </a:xfrm>
              </p:grpSpPr>
              <p:pic>
                <p:nvPicPr>
                  <p:cNvPr id="53" name="Graphique 52" descr="Une forme organique">
                    <a:extLst>
                      <a:ext uri="{FF2B5EF4-FFF2-40B4-BE49-F238E27FC236}">
                        <a16:creationId xmlns:a16="http://schemas.microsoft.com/office/drawing/2014/main" id="{2FE84D98-A1D0-4E66-45CE-AB855FDA46A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093" y="828513"/>
                    <a:ext cx="13300784" cy="10147766"/>
                  </a:xfrm>
                  <a:prstGeom prst="rect">
                    <a:avLst/>
                  </a:prstGeom>
                </p:spPr>
              </p:pic>
              <p:pic>
                <p:nvPicPr>
                  <p:cNvPr id="54" name="Graphique 53" descr="Une forme organique">
                    <a:extLst>
                      <a:ext uri="{FF2B5EF4-FFF2-40B4-BE49-F238E27FC236}">
                        <a16:creationId xmlns:a16="http://schemas.microsoft.com/office/drawing/2014/main" id="{F94E27B5-E13A-5CFE-5EB3-76248F8C26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002229">
                    <a:off x="156910" y="-434159"/>
                    <a:ext cx="14371754" cy="10964864"/>
                  </a:xfrm>
                  <a:prstGeom prst="rect">
                    <a:avLst/>
                  </a:prstGeom>
                </p:spPr>
              </p:pic>
            </p:grpSp>
            <p:sp>
              <p:nvSpPr>
                <p:cNvPr id="52" name="ZoneTexte 51">
                  <a:extLst>
                    <a:ext uri="{FF2B5EF4-FFF2-40B4-BE49-F238E27FC236}">
                      <a16:creationId xmlns:a16="http://schemas.microsoft.com/office/drawing/2014/main" id="{B05C93AD-A9AA-93FF-5497-403580E4EA12}"/>
                    </a:ext>
                  </a:extLst>
                </p:cNvPr>
                <p:cNvSpPr txBox="1">
                  <a:spLocks/>
                </p:cNvSpPr>
                <p:nvPr/>
              </p:nvSpPr>
              <p:spPr>
                <a:xfrm>
                  <a:off x="499385" y="1783424"/>
                  <a:ext cx="63686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03078"/>
                      </a:solidFill>
                      <a:effectLst/>
                      <a:uLnTx/>
                      <a:uFillTx/>
                      <a:latin typeface="Tahoma"/>
                      <a:ea typeface="+mn-ea"/>
                      <a:cs typeface="+mn-cs"/>
                    </a:rPr>
                    <a:t>30%</a:t>
                  </a:r>
                  <a:endParaRPr kumimoji="0" lang="en-GB" sz="900" b="1" i="0" u="none" strike="noStrike" kern="1200" cap="none" spc="0" normalizeH="0" baseline="0" noProof="0" dirty="0">
                    <a:ln>
                      <a:noFill/>
                    </a:ln>
                    <a:solidFill>
                      <a:srgbClr val="503078"/>
                    </a:solidFill>
                    <a:effectLst/>
                    <a:uLnTx/>
                    <a:uFillTx/>
                    <a:latin typeface="Tahoma"/>
                    <a:ea typeface="+mn-ea"/>
                    <a:cs typeface="+mn-cs"/>
                  </a:endParaRPr>
                </a:p>
              </p:txBody>
            </p:sp>
          </p:grpSp>
        </p:grpSp>
        <p:grpSp>
          <p:nvGrpSpPr>
            <p:cNvPr id="89" name="Groupe 88">
              <a:extLst>
                <a:ext uri="{FF2B5EF4-FFF2-40B4-BE49-F238E27FC236}">
                  <a16:creationId xmlns:a16="http://schemas.microsoft.com/office/drawing/2014/main" id="{C0F74E6C-71DB-BB67-689C-FA0E072213A3}"/>
                </a:ext>
              </a:extLst>
            </p:cNvPr>
            <p:cNvGrpSpPr>
              <a:grpSpLocks/>
            </p:cNvGrpSpPr>
            <p:nvPr/>
          </p:nvGrpSpPr>
          <p:grpSpPr>
            <a:xfrm>
              <a:off x="293203" y="3004962"/>
              <a:ext cx="3968921" cy="3638597"/>
              <a:chOff x="428774" y="3004962"/>
              <a:chExt cx="3968921" cy="3638597"/>
            </a:xfrm>
          </p:grpSpPr>
          <p:sp>
            <p:nvSpPr>
              <p:cNvPr id="62" name="ZoneTexte 61">
                <a:extLst>
                  <a:ext uri="{FF2B5EF4-FFF2-40B4-BE49-F238E27FC236}">
                    <a16:creationId xmlns:a16="http://schemas.microsoft.com/office/drawing/2014/main" id="{65C3FCAB-5EEC-EF95-3F27-61D91AF6CFEE}"/>
                  </a:ext>
                </a:extLst>
              </p:cNvPr>
              <p:cNvSpPr txBox="1"/>
              <p:nvPr/>
            </p:nvSpPr>
            <p:spPr>
              <a:xfrm>
                <a:off x="986228" y="4869556"/>
                <a:ext cx="218174" cy="261610"/>
              </a:xfrm>
              <a:prstGeom prst="rect">
                <a:avLst/>
              </a:prstGeom>
              <a:noFill/>
            </p:spPr>
            <p:txBody>
              <a:bodyPr wrap="non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503078"/>
                  </a:solidFill>
                  <a:effectLst/>
                  <a:uLnTx/>
                  <a:uFillTx/>
                  <a:latin typeface="Gotham"/>
                  <a:ea typeface="+mn-ea"/>
                  <a:cs typeface="+mn-cs"/>
                </a:endParaRPr>
              </a:p>
            </p:txBody>
          </p:sp>
          <p:grpSp>
            <p:nvGrpSpPr>
              <p:cNvPr id="87" name="Groupe 86">
                <a:extLst>
                  <a:ext uri="{FF2B5EF4-FFF2-40B4-BE49-F238E27FC236}">
                    <a16:creationId xmlns:a16="http://schemas.microsoft.com/office/drawing/2014/main" id="{B6008953-F3D9-821C-C16D-956E66AA79A1}"/>
                  </a:ext>
                </a:extLst>
              </p:cNvPr>
              <p:cNvGrpSpPr/>
              <p:nvPr/>
            </p:nvGrpSpPr>
            <p:grpSpPr>
              <a:xfrm>
                <a:off x="428774" y="3004962"/>
                <a:ext cx="3968921" cy="3638597"/>
                <a:chOff x="428774" y="3004962"/>
                <a:chExt cx="3968921" cy="3638597"/>
              </a:xfrm>
            </p:grpSpPr>
            <p:graphicFrame>
              <p:nvGraphicFramePr>
                <p:cNvPr id="81" name="Graphique 80">
                  <a:extLst>
                    <a:ext uri="{FF2B5EF4-FFF2-40B4-BE49-F238E27FC236}">
                      <a16:creationId xmlns:a16="http://schemas.microsoft.com/office/drawing/2014/main" id="{C0D4CCA3-8E6F-91DD-2474-0C1A39ECD807}"/>
                    </a:ext>
                  </a:extLst>
                </p:cNvPr>
                <p:cNvGraphicFramePr>
                  <a:graphicFrameLocks/>
                </p:cNvGraphicFramePr>
                <p:nvPr>
                  <p:extLst>
                    <p:ext uri="{D42A27DB-BD31-4B8C-83A1-F6EECF244321}">
                      <p14:modId xmlns:p14="http://schemas.microsoft.com/office/powerpoint/2010/main" val="566956489"/>
                    </p:ext>
                  </p:extLst>
                </p:nvPr>
              </p:nvGraphicFramePr>
              <p:xfrm>
                <a:off x="428774" y="3004962"/>
                <a:ext cx="3968921" cy="3061432"/>
              </p:xfrm>
              <a:graphic>
                <a:graphicData uri="http://schemas.openxmlformats.org/drawingml/2006/chart">
                  <c:chart xmlns:c="http://schemas.openxmlformats.org/drawingml/2006/chart" xmlns:r="http://schemas.openxmlformats.org/officeDocument/2006/relationships" r:id="rId7"/>
                </a:graphicData>
              </a:graphic>
            </p:graphicFrame>
            <p:sp>
              <p:nvSpPr>
                <p:cNvPr id="80" name="ZoneTexte 79">
                  <a:extLst>
                    <a:ext uri="{FF2B5EF4-FFF2-40B4-BE49-F238E27FC236}">
                      <a16:creationId xmlns:a16="http://schemas.microsoft.com/office/drawing/2014/main" id="{55616143-5F4C-B01D-104E-AA801C5E4680}"/>
                    </a:ext>
                  </a:extLst>
                </p:cNvPr>
                <p:cNvSpPr txBox="1">
                  <a:spLocks/>
                </p:cNvSpPr>
                <p:nvPr/>
              </p:nvSpPr>
              <p:spPr>
                <a:xfrm>
                  <a:off x="661287" y="6181894"/>
                  <a:ext cx="3420998" cy="461665"/>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03078"/>
                      </a:solidFill>
                      <a:effectLst/>
                      <a:uLnTx/>
                      <a:uFillTx/>
                      <a:latin typeface="Gotham Bold" pitchFamily="50" charset="0"/>
                      <a:ea typeface="+mn-ea"/>
                      <a:cs typeface="Gotham Bold" pitchFamily="50" charset="0"/>
                    </a:rPr>
                    <a:t>Breakdown of 56 GreenTech SaaSs analysed by creation date</a:t>
                  </a:r>
                  <a:endParaRPr kumimoji="0" lang="en-GB" sz="1200" b="0" i="0" u="none" strike="noStrike" kern="1200" cap="none" spc="0" normalizeH="0" baseline="0" noProof="0" dirty="0">
                    <a:ln>
                      <a:noFill/>
                    </a:ln>
                    <a:solidFill>
                      <a:srgbClr val="5F5F5F"/>
                    </a:solidFill>
                    <a:effectLst/>
                    <a:uLnTx/>
                    <a:uFillTx/>
                    <a:latin typeface="Tahoma"/>
                    <a:ea typeface="+mn-ea"/>
                    <a:cs typeface="+mn-cs"/>
                  </a:endParaRPr>
                </a:p>
              </p:txBody>
            </p:sp>
          </p:grpSp>
        </p:grpSp>
      </p:grpSp>
      <p:grpSp>
        <p:nvGrpSpPr>
          <p:cNvPr id="94" name="Groupe 93">
            <a:extLst>
              <a:ext uri="{FF2B5EF4-FFF2-40B4-BE49-F238E27FC236}">
                <a16:creationId xmlns:a16="http://schemas.microsoft.com/office/drawing/2014/main" id="{A51FFABA-B1FF-79A7-2E99-2D246536988A}"/>
              </a:ext>
            </a:extLst>
          </p:cNvPr>
          <p:cNvGrpSpPr>
            <a:grpSpLocks/>
          </p:cNvGrpSpPr>
          <p:nvPr/>
        </p:nvGrpSpPr>
        <p:grpSpPr>
          <a:xfrm>
            <a:off x="4124380" y="1104490"/>
            <a:ext cx="7968072" cy="5701460"/>
            <a:chOff x="4042549" y="1104490"/>
            <a:chExt cx="8041404" cy="5701460"/>
          </a:xfrm>
        </p:grpSpPr>
        <p:grpSp>
          <p:nvGrpSpPr>
            <p:cNvPr id="91" name="Groupe 90">
              <a:extLst>
                <a:ext uri="{FF2B5EF4-FFF2-40B4-BE49-F238E27FC236}">
                  <a16:creationId xmlns:a16="http://schemas.microsoft.com/office/drawing/2014/main" id="{DB112426-26D3-091F-17AF-D203681E5798}"/>
                </a:ext>
              </a:extLst>
            </p:cNvPr>
            <p:cNvGrpSpPr>
              <a:grpSpLocks/>
            </p:cNvGrpSpPr>
            <p:nvPr/>
          </p:nvGrpSpPr>
          <p:grpSpPr>
            <a:xfrm>
              <a:off x="4318633" y="1104490"/>
              <a:ext cx="7765320" cy="1649528"/>
              <a:chOff x="4095438" y="1104490"/>
              <a:chExt cx="7765320" cy="1649528"/>
            </a:xfrm>
          </p:grpSpPr>
          <p:sp>
            <p:nvSpPr>
              <p:cNvPr id="20" name="ZoneTexte 19">
                <a:extLst>
                  <a:ext uri="{FF2B5EF4-FFF2-40B4-BE49-F238E27FC236}">
                    <a16:creationId xmlns:a16="http://schemas.microsoft.com/office/drawing/2014/main" id="{9BDFFAB1-DF96-DF8D-442F-B4EDCE48B8F6}"/>
                  </a:ext>
                </a:extLst>
              </p:cNvPr>
              <p:cNvSpPr txBox="1">
                <a:spLocks/>
              </p:cNvSpPr>
              <p:nvPr/>
            </p:nvSpPr>
            <p:spPr>
              <a:xfrm>
                <a:off x="5118122" y="1936429"/>
                <a:ext cx="2530788"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lumMod val="95000"/>
                      </a:srgbClr>
                    </a:solidFill>
                    <a:effectLst/>
                    <a:uLnTx/>
                    <a:uFillTx/>
                    <a:latin typeface="Gotham Book" pitchFamily="50" charset="0"/>
                    <a:ea typeface="+mn-ea"/>
                    <a:cs typeface="Gotham Book" pitchFamily="50" charset="0"/>
                  </a:rPr>
                  <a:t>of the 56 GreenTechs surveyed have between 11 and 50 employees</a:t>
                </a:r>
              </a:p>
            </p:txBody>
          </p:sp>
          <p:sp>
            <p:nvSpPr>
              <p:cNvPr id="21" name="Rectangle : coins arrondis 20">
                <a:extLst>
                  <a:ext uri="{FF2B5EF4-FFF2-40B4-BE49-F238E27FC236}">
                    <a16:creationId xmlns:a16="http://schemas.microsoft.com/office/drawing/2014/main" id="{D3C949BA-0077-BDCE-6742-0CB997D14F1D}"/>
                  </a:ext>
                </a:extLst>
              </p:cNvPr>
              <p:cNvSpPr>
                <a:spLocks/>
              </p:cNvSpPr>
              <p:nvPr/>
            </p:nvSpPr>
            <p:spPr>
              <a:xfrm>
                <a:off x="4266573" y="1104490"/>
                <a:ext cx="3211200" cy="510778"/>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A6A6">
                        <a:lumMod val="60000"/>
                        <a:lumOff val="40000"/>
                      </a:srgbClr>
                    </a:solidFill>
                    <a:effectLst/>
                    <a:uLnTx/>
                    <a:uFillTx/>
                    <a:latin typeface="Gotham Bold" pitchFamily="50" charset="0"/>
                    <a:ea typeface="+mn-ea"/>
                    <a:cs typeface="Gotham Bold" pitchFamily="50" charset="0"/>
                  </a:rPr>
                  <a:t>The overwhelming majority of start-ups have fewer than 50 employees</a:t>
                </a:r>
              </a:p>
            </p:txBody>
          </p:sp>
          <p:sp>
            <p:nvSpPr>
              <p:cNvPr id="23" name="ZoneTexte 22">
                <a:extLst>
                  <a:ext uri="{FF2B5EF4-FFF2-40B4-BE49-F238E27FC236}">
                    <a16:creationId xmlns:a16="http://schemas.microsoft.com/office/drawing/2014/main" id="{FE181624-14FD-D3AE-01C8-BF60CB16B448}"/>
                  </a:ext>
                </a:extLst>
              </p:cNvPr>
              <p:cNvSpPr txBox="1">
                <a:spLocks/>
              </p:cNvSpPr>
              <p:nvPr/>
            </p:nvSpPr>
            <p:spPr>
              <a:xfrm>
                <a:off x="4402512" y="2323131"/>
                <a:ext cx="776429"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03078"/>
                    </a:solidFill>
                    <a:effectLst/>
                    <a:uLnTx/>
                    <a:uFillTx/>
                    <a:latin typeface="Tahoma"/>
                    <a:ea typeface="+mn-ea"/>
                    <a:cs typeface="+mn-cs"/>
                  </a:rPr>
                  <a:t>63</a:t>
                </a:r>
                <a:r>
                  <a:rPr kumimoji="0" lang="en-GB" sz="1200" b="1" i="0" u="none" strike="noStrike" kern="1200" cap="none" spc="0" normalizeH="0" baseline="0" noProof="0" dirty="0">
                    <a:ln>
                      <a:noFill/>
                    </a:ln>
                    <a:solidFill>
                      <a:srgbClr val="503078"/>
                    </a:solidFill>
                    <a:effectLst/>
                    <a:uLnTx/>
                    <a:uFillTx/>
                    <a:latin typeface="Tahoma"/>
                    <a:ea typeface="+mn-ea"/>
                    <a:cs typeface="+mn-cs"/>
                  </a:rPr>
                  <a:t>%</a:t>
                </a:r>
              </a:p>
            </p:txBody>
          </p:sp>
          <p:grpSp>
            <p:nvGrpSpPr>
              <p:cNvPr id="34" name="Groupe 33">
                <a:extLst>
                  <a:ext uri="{FF2B5EF4-FFF2-40B4-BE49-F238E27FC236}">
                    <a16:creationId xmlns:a16="http://schemas.microsoft.com/office/drawing/2014/main" id="{312FA8B7-0AED-FD03-B834-F433F868A858}"/>
                  </a:ext>
                </a:extLst>
              </p:cNvPr>
              <p:cNvGrpSpPr/>
              <p:nvPr/>
            </p:nvGrpSpPr>
            <p:grpSpPr>
              <a:xfrm>
                <a:off x="4095438" y="1808374"/>
                <a:ext cx="1062753" cy="833191"/>
                <a:chOff x="257255" y="1520717"/>
                <a:chExt cx="1062753" cy="833191"/>
              </a:xfrm>
            </p:grpSpPr>
            <p:grpSp>
              <p:nvGrpSpPr>
                <p:cNvPr id="35" name="Groupe 34">
                  <a:extLst>
                    <a:ext uri="{FF2B5EF4-FFF2-40B4-BE49-F238E27FC236}">
                      <a16:creationId xmlns:a16="http://schemas.microsoft.com/office/drawing/2014/main" id="{FFCC9C18-55C9-817D-7170-BD361990A8EB}"/>
                    </a:ext>
                  </a:extLst>
                </p:cNvPr>
                <p:cNvGrpSpPr>
                  <a:grpSpLocks/>
                </p:cNvGrpSpPr>
                <p:nvPr/>
              </p:nvGrpSpPr>
              <p:grpSpPr>
                <a:xfrm>
                  <a:off x="257255" y="1520717"/>
                  <a:ext cx="1062753" cy="833191"/>
                  <a:chOff x="156910" y="-434159"/>
                  <a:chExt cx="14371754" cy="11410438"/>
                </a:xfrm>
              </p:grpSpPr>
              <p:pic>
                <p:nvPicPr>
                  <p:cNvPr id="37" name="Graphique 36" descr="Une forme organique">
                    <a:extLst>
                      <a:ext uri="{FF2B5EF4-FFF2-40B4-BE49-F238E27FC236}">
                        <a16:creationId xmlns:a16="http://schemas.microsoft.com/office/drawing/2014/main" id="{6E53A8B8-C07C-F135-51BB-3523C0D622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093" y="828513"/>
                    <a:ext cx="13300784" cy="10147766"/>
                  </a:xfrm>
                  <a:prstGeom prst="rect">
                    <a:avLst/>
                  </a:prstGeom>
                </p:spPr>
              </p:pic>
              <p:pic>
                <p:nvPicPr>
                  <p:cNvPr id="38" name="Graphique 37" descr="Une forme organique">
                    <a:extLst>
                      <a:ext uri="{FF2B5EF4-FFF2-40B4-BE49-F238E27FC236}">
                        <a16:creationId xmlns:a16="http://schemas.microsoft.com/office/drawing/2014/main" id="{8FA9877C-B9EB-0E0F-130A-4F40D4B28F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002229">
                    <a:off x="156910" y="-434159"/>
                    <a:ext cx="14371754" cy="10964864"/>
                  </a:xfrm>
                  <a:prstGeom prst="rect">
                    <a:avLst/>
                  </a:prstGeom>
                </p:spPr>
              </p:pic>
            </p:grpSp>
            <p:sp>
              <p:nvSpPr>
                <p:cNvPr id="36" name="ZoneTexte 35">
                  <a:extLst>
                    <a:ext uri="{FF2B5EF4-FFF2-40B4-BE49-F238E27FC236}">
                      <a16:creationId xmlns:a16="http://schemas.microsoft.com/office/drawing/2014/main" id="{D865346E-9E64-F70D-8659-8FC8E37223B0}"/>
                    </a:ext>
                  </a:extLst>
                </p:cNvPr>
                <p:cNvSpPr txBox="1">
                  <a:spLocks/>
                </p:cNvSpPr>
                <p:nvPr/>
              </p:nvSpPr>
              <p:spPr>
                <a:xfrm>
                  <a:off x="499385" y="1783424"/>
                  <a:ext cx="63686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03078"/>
                      </a:solidFill>
                      <a:effectLst/>
                      <a:uLnTx/>
                      <a:uFillTx/>
                      <a:latin typeface="Tahoma"/>
                      <a:ea typeface="+mn-ea"/>
                      <a:cs typeface="+mn-cs"/>
                    </a:rPr>
                    <a:t>68</a:t>
                  </a:r>
                  <a:r>
                    <a:rPr kumimoji="0" lang="en-GB" sz="900" b="1" i="0" u="none" strike="noStrike" kern="1200" cap="none" spc="0" normalizeH="0" baseline="0" noProof="0" dirty="0">
                      <a:ln>
                        <a:noFill/>
                      </a:ln>
                      <a:solidFill>
                        <a:srgbClr val="503078"/>
                      </a:solidFill>
                      <a:effectLst/>
                      <a:uLnTx/>
                      <a:uFillTx/>
                      <a:latin typeface="Tahoma"/>
                      <a:ea typeface="+mn-ea"/>
                      <a:cs typeface="+mn-cs"/>
                    </a:rPr>
                    <a:t>%</a:t>
                  </a:r>
                </a:p>
              </p:txBody>
            </p:sp>
          </p:grpSp>
          <p:sp>
            <p:nvSpPr>
              <p:cNvPr id="141" name="ZoneTexte 19">
                <a:extLst>
                  <a:ext uri="{FF2B5EF4-FFF2-40B4-BE49-F238E27FC236}">
                    <a16:creationId xmlns:a16="http://schemas.microsoft.com/office/drawing/2014/main" id="{97CE0FB2-658B-2ACB-A6E3-53684C156326}"/>
                  </a:ext>
                </a:extLst>
              </p:cNvPr>
              <p:cNvSpPr txBox="1">
                <a:spLocks/>
              </p:cNvSpPr>
              <p:nvPr/>
            </p:nvSpPr>
            <p:spPr>
              <a:xfrm>
                <a:off x="9329970" y="2028139"/>
                <a:ext cx="253078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lumMod val="95000"/>
                      </a:srgbClr>
                    </a:solidFill>
                    <a:effectLst/>
                    <a:uLnTx/>
                    <a:uFillTx/>
                    <a:latin typeface="Gotham Book" pitchFamily="50" charset="0"/>
                    <a:ea typeface="+mn-ea"/>
                    <a:cs typeface="Gotham Book" pitchFamily="50" charset="0"/>
                  </a:rPr>
                  <a:t>raised by SaaS Greentech on the radar</a:t>
                </a:r>
              </a:p>
            </p:txBody>
          </p:sp>
        </p:grpSp>
        <p:grpSp>
          <p:nvGrpSpPr>
            <p:cNvPr id="86" name="Groupe 85">
              <a:extLst>
                <a:ext uri="{FF2B5EF4-FFF2-40B4-BE49-F238E27FC236}">
                  <a16:creationId xmlns:a16="http://schemas.microsoft.com/office/drawing/2014/main" id="{192538EA-0718-3BE9-99B5-083DE128FBF2}"/>
                </a:ext>
              </a:extLst>
            </p:cNvPr>
            <p:cNvGrpSpPr>
              <a:grpSpLocks/>
            </p:cNvGrpSpPr>
            <p:nvPr/>
          </p:nvGrpSpPr>
          <p:grpSpPr>
            <a:xfrm>
              <a:off x="4042549" y="3395738"/>
              <a:ext cx="4105638" cy="3410212"/>
              <a:chOff x="4043181" y="3395738"/>
              <a:chExt cx="4105638" cy="3410212"/>
            </a:xfrm>
          </p:grpSpPr>
          <p:grpSp>
            <p:nvGrpSpPr>
              <p:cNvPr id="83" name="Groupe 82">
                <a:extLst>
                  <a:ext uri="{FF2B5EF4-FFF2-40B4-BE49-F238E27FC236}">
                    <a16:creationId xmlns:a16="http://schemas.microsoft.com/office/drawing/2014/main" id="{905DE2C8-7AAF-D74A-05D1-DEE881D3989B}"/>
                  </a:ext>
                </a:extLst>
              </p:cNvPr>
              <p:cNvGrpSpPr>
                <a:grpSpLocks/>
              </p:cNvGrpSpPr>
              <p:nvPr/>
            </p:nvGrpSpPr>
            <p:grpSpPr>
              <a:xfrm>
                <a:off x="4043181" y="3395738"/>
                <a:ext cx="4105638" cy="2670253"/>
                <a:chOff x="3766416" y="3647751"/>
                <a:chExt cx="4105638" cy="2670253"/>
              </a:xfrm>
            </p:grpSpPr>
            <p:graphicFrame>
              <p:nvGraphicFramePr>
                <p:cNvPr id="25" name="Graphique 24">
                  <a:extLst>
                    <a:ext uri="{FF2B5EF4-FFF2-40B4-BE49-F238E27FC236}">
                      <a16:creationId xmlns:a16="http://schemas.microsoft.com/office/drawing/2014/main" id="{8F5517AB-BE02-DD77-D029-C1A922647E47}"/>
                    </a:ext>
                  </a:extLst>
                </p:cNvPr>
                <p:cNvGraphicFramePr/>
                <p:nvPr/>
              </p:nvGraphicFramePr>
              <p:xfrm>
                <a:off x="3766416" y="3647751"/>
                <a:ext cx="4105638" cy="2670253"/>
              </p:xfrm>
              <a:graphic>
                <a:graphicData uri="http://schemas.openxmlformats.org/drawingml/2006/chart">
                  <c:chart xmlns:c="http://schemas.openxmlformats.org/drawingml/2006/chart" xmlns:r="http://schemas.openxmlformats.org/officeDocument/2006/relationships" r:id="rId8"/>
                </a:graphicData>
              </a:graphic>
            </p:graphicFrame>
            <p:sp>
              <p:nvSpPr>
                <p:cNvPr id="26" name="ZoneTexte 25">
                  <a:extLst>
                    <a:ext uri="{FF2B5EF4-FFF2-40B4-BE49-F238E27FC236}">
                      <a16:creationId xmlns:a16="http://schemas.microsoft.com/office/drawing/2014/main" id="{FF94360A-8051-7C97-B937-3D491EDC023F}"/>
                    </a:ext>
                  </a:extLst>
                </p:cNvPr>
                <p:cNvSpPr txBox="1"/>
                <p:nvPr/>
              </p:nvSpPr>
              <p:spPr>
                <a:xfrm>
                  <a:off x="5253716" y="4983945"/>
                  <a:ext cx="650441" cy="430887"/>
                </a:xfrm>
                <a:prstGeom prst="rect">
                  <a:avLst/>
                </a:prstGeom>
                <a:noFill/>
              </p:spPr>
              <p:txBody>
                <a:bodyPr wrap="non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Gotham"/>
                      <a:ea typeface="+mn-ea"/>
                      <a:cs typeface="+mn-cs"/>
                    </a:rPr>
                    <a:t>68% </a:t>
                  </a:r>
                  <a:endParaRPr kumimoji="0" lang="en-GB" sz="1100" b="1" i="1" u="none" strike="noStrike" kern="1200" cap="none" spc="0" normalizeH="0" baseline="0" noProof="0" dirty="0">
                    <a:ln>
                      <a:noFill/>
                    </a:ln>
                    <a:solidFill>
                      <a:srgbClr val="FFFFFF"/>
                    </a:solidFill>
                    <a:effectLst/>
                    <a:uLnTx/>
                    <a:uFillTx/>
                    <a:latin typeface="Gotha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Gotham"/>
                      <a:ea typeface="+mn-ea"/>
                      <a:cs typeface="+mn-cs"/>
                    </a:rPr>
                    <a:t>11 à 50</a:t>
                  </a:r>
                  <a:endParaRPr kumimoji="0" lang="en-GB" sz="1100" b="0" i="0" u="none" strike="noStrike" kern="1200" cap="none" spc="0" normalizeH="0" baseline="0" noProof="0" dirty="0">
                    <a:ln>
                      <a:noFill/>
                    </a:ln>
                    <a:solidFill>
                      <a:srgbClr val="FFFFFF"/>
                    </a:solidFill>
                    <a:effectLst/>
                    <a:uLnTx/>
                    <a:uFillTx/>
                    <a:latin typeface="Gotham"/>
                    <a:ea typeface="+mn-ea"/>
                    <a:cs typeface="+mn-cs"/>
                  </a:endParaRPr>
                </a:p>
              </p:txBody>
            </p:sp>
            <p:sp>
              <p:nvSpPr>
                <p:cNvPr id="27" name="ZoneTexte 26">
                  <a:extLst>
                    <a:ext uri="{FF2B5EF4-FFF2-40B4-BE49-F238E27FC236}">
                      <a16:creationId xmlns:a16="http://schemas.microsoft.com/office/drawing/2014/main" id="{09A460CE-1DC5-9A51-D5B1-018B7BB0DE98}"/>
                    </a:ext>
                  </a:extLst>
                </p:cNvPr>
                <p:cNvSpPr txBox="1"/>
                <p:nvPr/>
              </p:nvSpPr>
              <p:spPr>
                <a:xfrm>
                  <a:off x="6068714" y="4183650"/>
                  <a:ext cx="576024" cy="430887"/>
                </a:xfrm>
                <a:prstGeom prst="rect">
                  <a:avLst/>
                </a:prstGeom>
                <a:noFill/>
              </p:spPr>
              <p:txBody>
                <a:bodyPr wrap="non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3078"/>
                      </a:solidFill>
                      <a:effectLst/>
                      <a:uLnTx/>
                      <a:uFillTx/>
                      <a:latin typeface="Gotham"/>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503078"/>
                      </a:solidFill>
                      <a:effectLst/>
                      <a:uLnTx/>
                      <a:uFillTx/>
                      <a:latin typeface="Gotham"/>
                      <a:ea typeface="+mn-ea"/>
                      <a:cs typeface="+mn-cs"/>
                    </a:rPr>
                    <a:t>1 à 10</a:t>
                  </a:r>
                </a:p>
              </p:txBody>
            </p:sp>
            <p:sp>
              <p:nvSpPr>
                <p:cNvPr id="28" name="ZoneTexte 27">
                  <a:extLst>
                    <a:ext uri="{FF2B5EF4-FFF2-40B4-BE49-F238E27FC236}">
                      <a16:creationId xmlns:a16="http://schemas.microsoft.com/office/drawing/2014/main" id="{EC040045-2790-050C-0DF3-F679A9E09BA5}"/>
                    </a:ext>
                  </a:extLst>
                </p:cNvPr>
                <p:cNvSpPr txBox="1"/>
                <p:nvPr/>
              </p:nvSpPr>
              <p:spPr>
                <a:xfrm>
                  <a:off x="5120896" y="4075136"/>
                  <a:ext cx="721622" cy="430887"/>
                </a:xfrm>
                <a:prstGeom prst="rect">
                  <a:avLst/>
                </a:prstGeom>
                <a:noFill/>
              </p:spPr>
              <p:txBody>
                <a:bodyPr wrap="non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3078"/>
                      </a:solidFill>
                      <a:effectLst/>
                      <a:uLnTx/>
                      <a:uFillTx/>
                      <a:latin typeface="Gotham"/>
                      <a:ea typeface="+mn-ea"/>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503078"/>
                      </a:solidFill>
                      <a:effectLst/>
                      <a:uLnTx/>
                      <a:uFillTx/>
                      <a:latin typeface="Gotham"/>
                      <a:ea typeface="+mn-ea"/>
                      <a:cs typeface="+mn-cs"/>
                    </a:rPr>
                    <a:t>51 à 100</a:t>
                  </a:r>
                </a:p>
              </p:txBody>
            </p:sp>
            <p:sp>
              <p:nvSpPr>
                <p:cNvPr id="29" name="ZoneTexte 28">
                  <a:extLst>
                    <a:ext uri="{FF2B5EF4-FFF2-40B4-BE49-F238E27FC236}">
                      <a16:creationId xmlns:a16="http://schemas.microsoft.com/office/drawing/2014/main" id="{6CBA7197-8003-58C6-72EC-F28A9FA03F38}"/>
                    </a:ext>
                  </a:extLst>
                </p:cNvPr>
                <p:cNvSpPr txBox="1"/>
                <p:nvPr/>
              </p:nvSpPr>
              <p:spPr>
                <a:xfrm>
                  <a:off x="5414698" y="3733135"/>
                  <a:ext cx="505047" cy="430887"/>
                </a:xfrm>
                <a:prstGeom prst="rect">
                  <a:avLst/>
                </a:prstGeom>
                <a:noFill/>
              </p:spPr>
              <p:txBody>
                <a:bodyPr wrap="non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3078"/>
                      </a:solidFill>
                      <a:effectLst/>
                      <a:uLnTx/>
                      <a:uFillTx/>
                      <a:latin typeface="Gotham"/>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503078"/>
                      </a:solidFill>
                      <a:effectLst/>
                      <a:uLnTx/>
                      <a:uFillTx/>
                      <a:latin typeface="Gotham"/>
                      <a:ea typeface="+mn-ea"/>
                      <a:cs typeface="+mn-cs"/>
                    </a:rPr>
                    <a:t>+100</a:t>
                  </a:r>
                </a:p>
              </p:txBody>
            </p:sp>
          </p:grpSp>
          <p:sp>
            <p:nvSpPr>
              <p:cNvPr id="82" name="ZoneTexte 81">
                <a:extLst>
                  <a:ext uri="{FF2B5EF4-FFF2-40B4-BE49-F238E27FC236}">
                    <a16:creationId xmlns:a16="http://schemas.microsoft.com/office/drawing/2014/main" id="{6392AEEA-64DF-8E3B-DE84-75C165DE36A8}"/>
                  </a:ext>
                </a:extLst>
              </p:cNvPr>
              <p:cNvSpPr txBox="1">
                <a:spLocks/>
              </p:cNvSpPr>
              <p:nvPr/>
            </p:nvSpPr>
            <p:spPr>
              <a:xfrm>
                <a:off x="4447979" y="6159619"/>
                <a:ext cx="3296042" cy="646331"/>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03078"/>
                    </a:solidFill>
                    <a:effectLst/>
                    <a:uLnTx/>
                    <a:uFillTx/>
                    <a:latin typeface="Gotham Bold" pitchFamily="50" charset="0"/>
                    <a:ea typeface="+mn-ea"/>
                    <a:cs typeface="Gotham Bold" pitchFamily="50" charset="0"/>
                  </a:rPr>
                  <a:t>Distribution of the 56 analysed GreenTech SaaS solutions by workforce</a:t>
                </a:r>
                <a:endParaRPr kumimoji="0" lang="en-GB" sz="1200" b="0" i="0" u="none" strike="noStrike" kern="1200" cap="none" spc="0" normalizeH="0" baseline="0" noProof="0" dirty="0">
                  <a:ln>
                    <a:noFill/>
                  </a:ln>
                  <a:solidFill>
                    <a:srgbClr val="5F5F5F"/>
                  </a:solidFill>
                  <a:effectLst/>
                  <a:uLnTx/>
                  <a:uFillTx/>
                  <a:latin typeface="Tahoma"/>
                  <a:ea typeface="+mn-ea"/>
                  <a:cs typeface="+mn-cs"/>
                </a:endParaRPr>
              </a:p>
            </p:txBody>
          </p:sp>
        </p:grpSp>
      </p:grpSp>
      <p:grpSp>
        <p:nvGrpSpPr>
          <p:cNvPr id="93" name="Groupe 92">
            <a:extLst>
              <a:ext uri="{FF2B5EF4-FFF2-40B4-BE49-F238E27FC236}">
                <a16:creationId xmlns:a16="http://schemas.microsoft.com/office/drawing/2014/main" id="{A2BD1091-8E28-BC07-99AE-86025B88DC09}"/>
              </a:ext>
            </a:extLst>
          </p:cNvPr>
          <p:cNvGrpSpPr>
            <a:grpSpLocks/>
          </p:cNvGrpSpPr>
          <p:nvPr/>
        </p:nvGrpSpPr>
        <p:grpSpPr>
          <a:xfrm>
            <a:off x="8353226" y="1154633"/>
            <a:ext cx="3739226" cy="5671419"/>
            <a:chOff x="8566333" y="1154633"/>
            <a:chExt cx="3739226" cy="5671419"/>
          </a:xfrm>
        </p:grpSpPr>
        <p:sp>
          <p:nvSpPr>
            <p:cNvPr id="47" name="Rectangle : coins arrondis 46">
              <a:extLst>
                <a:ext uri="{FF2B5EF4-FFF2-40B4-BE49-F238E27FC236}">
                  <a16:creationId xmlns:a16="http://schemas.microsoft.com/office/drawing/2014/main" id="{21FDA80A-C450-1963-142F-83000DADF10D}"/>
                </a:ext>
              </a:extLst>
            </p:cNvPr>
            <p:cNvSpPr>
              <a:spLocks/>
            </p:cNvSpPr>
            <p:nvPr/>
          </p:nvSpPr>
          <p:spPr>
            <a:xfrm>
              <a:off x="8566333" y="1154633"/>
              <a:ext cx="3739226" cy="306467"/>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A6A6">
                      <a:lumMod val="60000"/>
                      <a:lumOff val="40000"/>
                    </a:srgbClr>
                  </a:solidFill>
                  <a:effectLst/>
                  <a:uLnTx/>
                  <a:uFillTx/>
                  <a:latin typeface="Gotham Bold" pitchFamily="50" charset="0"/>
                  <a:ea typeface="+mn-ea"/>
                  <a:cs typeface="Gotham Bold" pitchFamily="50" charset="0"/>
                </a:rPr>
                <a:t>Fundraising on the market varies widely</a:t>
              </a:r>
            </a:p>
          </p:txBody>
        </p:sp>
        <p:sp>
          <p:nvSpPr>
            <p:cNvPr id="84" name="ZoneTexte 83">
              <a:extLst>
                <a:ext uri="{FF2B5EF4-FFF2-40B4-BE49-F238E27FC236}">
                  <a16:creationId xmlns:a16="http://schemas.microsoft.com/office/drawing/2014/main" id="{AF0C1745-6F3B-AFD9-E6E6-D19CF404F711}"/>
                </a:ext>
              </a:extLst>
            </p:cNvPr>
            <p:cNvSpPr txBox="1">
              <a:spLocks/>
            </p:cNvSpPr>
            <p:nvPr/>
          </p:nvSpPr>
          <p:spPr>
            <a:xfrm>
              <a:off x="8725486" y="6179721"/>
              <a:ext cx="3296042" cy="646331"/>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03078"/>
                  </a:solidFill>
                  <a:effectLst/>
                  <a:uLnTx/>
                  <a:uFillTx/>
                  <a:latin typeface="Gotham Bold" pitchFamily="50" charset="0"/>
                  <a:ea typeface="+mn-ea"/>
                  <a:cs typeface="Gotham Bold" pitchFamily="50" charset="0"/>
                </a:rPr>
                <a:t>Breakdown of funds raised by GreenTech SaaS solutions within the analysed scope, by series type</a:t>
              </a:r>
              <a:endParaRPr kumimoji="0" lang="en-GB" sz="1200" b="0" i="0" u="none" strike="noStrike" kern="1200" cap="none" spc="0" normalizeH="0" baseline="0" noProof="0" dirty="0">
                <a:ln>
                  <a:noFill/>
                </a:ln>
                <a:solidFill>
                  <a:srgbClr val="5F5F5F"/>
                </a:solidFill>
                <a:effectLst/>
                <a:uLnTx/>
                <a:uFillTx/>
                <a:latin typeface="Tahoma"/>
                <a:ea typeface="+mn-ea"/>
                <a:cs typeface="+mn-cs"/>
              </a:endParaRPr>
            </a:p>
          </p:txBody>
        </p:sp>
      </p:grpSp>
      <p:sp>
        <p:nvSpPr>
          <p:cNvPr id="3" name="object 4">
            <a:extLst>
              <a:ext uri="{FF2B5EF4-FFF2-40B4-BE49-F238E27FC236}">
                <a16:creationId xmlns:a16="http://schemas.microsoft.com/office/drawing/2014/main" id="{09DCBD5A-1699-8CE2-B15F-BB51A17AFD29}"/>
              </a:ext>
            </a:extLst>
          </p:cNvPr>
          <p:cNvSpPr txBox="1"/>
          <p:nvPr/>
        </p:nvSpPr>
        <p:spPr>
          <a:xfrm>
            <a:off x="240998" y="3618527"/>
            <a:ext cx="184666" cy="2945468"/>
          </a:xfrm>
          <a:prstGeom prst="rect">
            <a:avLst/>
          </a:prstGeom>
        </p:spPr>
        <p:txBody>
          <a:bodyPr vert="vert270" wrap="square" lIns="0" tIns="18415" rIns="0" bIns="0" rtlCol="0">
            <a:spAutoFit/>
          </a:body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lang="en-GB" sz="1200" b="0" i="0" u="none" strike="noStrike" kern="1200" cap="none" spc="25" normalizeH="0" baseline="0" noProof="0" dirty="0">
                <a:ln>
                  <a:noFill/>
                </a:ln>
                <a:solidFill>
                  <a:srgbClr val="21A6A6"/>
                </a:solidFill>
                <a:effectLst/>
                <a:uLnTx/>
                <a:uFillTx/>
                <a:latin typeface="Gotham Light" panose="02000603040000090004" pitchFamily="2" charset="0"/>
                <a:ea typeface="+mn-ea"/>
                <a:cs typeface="Verdana"/>
              </a:rPr>
              <a:t>Radar SaaS GreenTech | 2023</a:t>
            </a:r>
            <a:endParaRPr kumimoji="0" lang="en-GB" sz="1200" b="0" i="0" u="none" strike="noStrike" kern="1200" cap="none" spc="0" normalizeH="0" baseline="0" noProof="0" dirty="0">
              <a:ln>
                <a:noFill/>
              </a:ln>
              <a:solidFill>
                <a:srgbClr val="21A6A6"/>
              </a:solidFill>
              <a:effectLst/>
              <a:uLnTx/>
              <a:uFillTx/>
              <a:latin typeface="Gotham Light" panose="02000603040000090004" pitchFamily="2" charset="0"/>
              <a:ea typeface="+mn-ea"/>
              <a:cs typeface="Verdana"/>
            </a:endParaRPr>
          </a:p>
        </p:txBody>
      </p:sp>
      <p:grpSp>
        <p:nvGrpSpPr>
          <p:cNvPr id="140" name="Group 139">
            <a:extLst>
              <a:ext uri="{FF2B5EF4-FFF2-40B4-BE49-F238E27FC236}">
                <a16:creationId xmlns:a16="http://schemas.microsoft.com/office/drawing/2014/main" id="{75913157-1754-6C15-3996-CECE4F0D846E}"/>
              </a:ext>
            </a:extLst>
          </p:cNvPr>
          <p:cNvGrpSpPr>
            <a:grpSpLocks noChangeAspect="1"/>
          </p:cNvGrpSpPr>
          <p:nvPr/>
        </p:nvGrpSpPr>
        <p:grpSpPr>
          <a:xfrm>
            <a:off x="8121744" y="1608126"/>
            <a:ext cx="1732713" cy="1112355"/>
            <a:chOff x="9373696" y="2012088"/>
            <a:chExt cx="1062753" cy="833191"/>
          </a:xfrm>
        </p:grpSpPr>
        <p:pic>
          <p:nvPicPr>
            <p:cNvPr id="137" name="Graphique 36" descr="Une forme organique">
              <a:extLst>
                <a:ext uri="{FF2B5EF4-FFF2-40B4-BE49-F238E27FC236}">
                  <a16:creationId xmlns:a16="http://schemas.microsoft.com/office/drawing/2014/main" id="{4ED38835-C026-36D0-402B-32EB5E69DF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9745" y="2104288"/>
              <a:ext cx="983558" cy="740991"/>
            </a:xfrm>
            <a:prstGeom prst="rect">
              <a:avLst/>
            </a:prstGeom>
          </p:spPr>
        </p:pic>
        <p:pic>
          <p:nvPicPr>
            <p:cNvPr id="138" name="Graphique 37" descr="Une forme organique">
              <a:extLst>
                <a:ext uri="{FF2B5EF4-FFF2-40B4-BE49-F238E27FC236}">
                  <a16:creationId xmlns:a16="http://schemas.microsoft.com/office/drawing/2014/main" id="{D62E0023-3E9C-C69B-89B7-57463A08F0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002229">
              <a:off x="9373696" y="2012088"/>
              <a:ext cx="1062753" cy="800655"/>
            </a:xfrm>
            <a:prstGeom prst="rect">
              <a:avLst/>
            </a:prstGeom>
          </p:spPr>
        </p:pic>
        <p:sp>
          <p:nvSpPr>
            <p:cNvPr id="139" name="ZoneTexte 35">
              <a:extLst>
                <a:ext uri="{FF2B5EF4-FFF2-40B4-BE49-F238E27FC236}">
                  <a16:creationId xmlns:a16="http://schemas.microsoft.com/office/drawing/2014/main" id="{FF247A08-EC95-225F-6C2D-C3CE8ADD1FB5}"/>
                </a:ext>
              </a:extLst>
            </p:cNvPr>
            <p:cNvSpPr txBox="1">
              <a:spLocks/>
            </p:cNvSpPr>
            <p:nvPr/>
          </p:nvSpPr>
          <p:spPr>
            <a:xfrm>
              <a:off x="9615826" y="2313416"/>
              <a:ext cx="636861" cy="23053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03078"/>
                  </a:solidFill>
                  <a:latin typeface="Tahoma"/>
                </a:rPr>
                <a:t>400</a:t>
              </a:r>
              <a:r>
                <a:rPr kumimoji="0" lang="en-GB" sz="1400" b="1" i="0" u="none" strike="noStrike" kern="1200" cap="none" spc="0" normalizeH="0" baseline="0" noProof="0" dirty="0">
                  <a:ln>
                    <a:noFill/>
                  </a:ln>
                  <a:solidFill>
                    <a:srgbClr val="503078"/>
                  </a:solidFill>
                  <a:effectLst/>
                  <a:uLnTx/>
                  <a:uFillTx/>
                  <a:latin typeface="Tahoma"/>
                  <a:ea typeface="+mn-ea"/>
                  <a:cs typeface="+mn-cs"/>
                </a:rPr>
                <a:t> M€</a:t>
              </a:r>
              <a:endParaRPr kumimoji="0" lang="en-GB" sz="900" b="1" i="0" u="none" strike="noStrike" kern="1200" cap="none" spc="0" normalizeH="0" baseline="0" noProof="0" dirty="0">
                <a:ln>
                  <a:noFill/>
                </a:ln>
                <a:solidFill>
                  <a:srgbClr val="503078"/>
                </a:solidFill>
                <a:effectLst/>
                <a:uLnTx/>
                <a:uFillTx/>
                <a:latin typeface="Tahoma"/>
                <a:ea typeface="+mn-ea"/>
                <a:cs typeface="+mn-cs"/>
              </a:endParaRPr>
            </a:p>
          </p:txBody>
        </p:sp>
      </p:grpSp>
      <p:graphicFrame>
        <p:nvGraphicFramePr>
          <p:cNvPr id="19" name="Graphique 18">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989453858"/>
              </p:ext>
            </p:extLst>
          </p:nvPr>
        </p:nvGraphicFramePr>
        <p:xfrm>
          <a:off x="8161071" y="3551326"/>
          <a:ext cx="3789931" cy="2614828"/>
        </p:xfrm>
        <a:graphic>
          <a:graphicData uri="http://schemas.openxmlformats.org/drawingml/2006/chart">
            <c:chart xmlns:c="http://schemas.openxmlformats.org/drawingml/2006/chart" xmlns:r="http://schemas.openxmlformats.org/officeDocument/2006/relationships" r:id="rId9"/>
          </a:graphicData>
        </a:graphic>
      </p:graphicFrame>
      <p:sp>
        <p:nvSpPr>
          <p:cNvPr id="6" name="Espace réservé du texte 2">
            <a:extLst>
              <a:ext uri="{FF2B5EF4-FFF2-40B4-BE49-F238E27FC236}">
                <a16:creationId xmlns:a16="http://schemas.microsoft.com/office/drawing/2014/main" id="{98CDDCC0-314D-FE38-F15A-4ED5A09F1397}"/>
              </a:ext>
            </a:extLst>
          </p:cNvPr>
          <p:cNvSpPr txBox="1">
            <a:spLocks/>
          </p:cNvSpPr>
          <p:nvPr/>
        </p:nvSpPr>
        <p:spPr>
          <a:xfrm>
            <a:off x="425450" y="144463"/>
            <a:ext cx="11342688" cy="260350"/>
          </a:xfrm>
          <a:prstGeom prst="rect">
            <a:avLst/>
          </a:prstGeom>
        </p:spPr>
        <p:txBody>
          <a:bodyPr/>
          <a:lstStyle>
            <a:lvl1pPr marL="0" indent="0" algn="just" defTabSz="356089" rtl="0" eaLnBrk="1" latinLnBrk="0" hangingPunct="1">
              <a:lnSpc>
                <a:spcPct val="100000"/>
              </a:lnSpc>
              <a:spcBef>
                <a:spcPts val="701"/>
              </a:spcBef>
              <a:buFont typeface="Arial" panose="020B0604020202020204" pitchFamily="34" charset="0"/>
              <a:buNone/>
              <a:tabLst/>
              <a:defRPr sz="754" i="0" kern="1200" cap="none" baseline="0">
                <a:solidFill>
                  <a:schemeClr val="accent5"/>
                </a:solidFill>
                <a:latin typeface="+mj-lt"/>
                <a:ea typeface="+mn-ea"/>
                <a:cs typeface="+mn-cs"/>
              </a:defRPr>
            </a:lvl1pPr>
            <a:lvl2pPr marL="0" indent="0" algn="just" defTabSz="438264" rtl="0" eaLnBrk="1" latinLnBrk="0" hangingPunct="1">
              <a:lnSpc>
                <a:spcPct val="100000"/>
              </a:lnSpc>
              <a:spcBef>
                <a:spcPts val="546"/>
              </a:spcBef>
              <a:buClr>
                <a:schemeClr val="bg2"/>
              </a:buClr>
              <a:buFont typeface="Tempus Sans ITC" panose="04020404030D07020202" pitchFamily="82" charset="0"/>
              <a:buNone/>
              <a:defRPr lang="en-GB" sz="691" kern="1200" baseline="0" dirty="0">
                <a:solidFill>
                  <a:schemeClr val="tx1"/>
                </a:solidFill>
                <a:latin typeface="+mn-lt"/>
                <a:ea typeface="+mn-ea"/>
                <a:cs typeface="+mn-cs"/>
              </a:defRPr>
            </a:lvl2pPr>
            <a:lvl3pPr marL="0" indent="0" algn="just" defTabSz="438264" rtl="0" eaLnBrk="1" latinLnBrk="0" hangingPunct="1">
              <a:lnSpc>
                <a:spcPct val="100000"/>
              </a:lnSpc>
              <a:spcBef>
                <a:spcPts val="234"/>
              </a:spcBef>
              <a:buFontTx/>
              <a:buNone/>
              <a:defRPr lang="en-GB" sz="691" kern="1200" baseline="0" dirty="0">
                <a:solidFill>
                  <a:schemeClr val="tx1"/>
                </a:solidFill>
                <a:latin typeface="+mj-lt"/>
                <a:ea typeface="+mn-ea"/>
                <a:cs typeface="+mn-cs"/>
              </a:defRPr>
            </a:lvl3pPr>
            <a:lvl4pPr marL="252347" indent="-112154" algn="just" defTabSz="356089" rtl="0" eaLnBrk="1" latinLnBrk="0" hangingPunct="1">
              <a:lnSpc>
                <a:spcPct val="100000"/>
              </a:lnSpc>
              <a:spcBef>
                <a:spcPts val="234"/>
              </a:spcBef>
              <a:buClr>
                <a:schemeClr val="bg2"/>
              </a:buClr>
              <a:buFont typeface="Tahoma" panose="020B0604030504040204" pitchFamily="34" charset="0"/>
              <a:buChar char="›"/>
              <a:defRPr lang="en-GB" sz="575" kern="1200" cap="none" baseline="0" dirty="0">
                <a:solidFill>
                  <a:schemeClr val="tx1"/>
                </a:solidFill>
                <a:latin typeface="+mn-lt"/>
                <a:ea typeface="+mn-ea"/>
                <a:cs typeface="+mn-cs"/>
              </a:defRPr>
            </a:lvl4pPr>
            <a:lvl5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dirty="0">
                <a:solidFill>
                  <a:schemeClr val="tx1"/>
                </a:solidFill>
                <a:latin typeface="+mn-lt"/>
                <a:ea typeface="+mn-ea"/>
                <a:cs typeface="+mn-cs"/>
              </a:defRPr>
            </a:lvl5pPr>
            <a:lvl6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6pPr>
            <a:lvl7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7pPr>
            <a:lvl8pPr marL="431362" marR="0" indent="-120781" algn="just" defTabSz="438264" rtl="0" eaLnBrk="1" fontAlgn="auto" latinLnBrk="0" hangingPunct="1">
              <a:lnSpc>
                <a:spcPct val="100000"/>
              </a:lnSpc>
              <a:spcBef>
                <a:spcPts val="240"/>
              </a:spcBef>
              <a:spcAft>
                <a:spcPts val="0"/>
              </a:spcAft>
              <a:buClr>
                <a:schemeClr val="bg2"/>
              </a:buClr>
              <a:buSzTx/>
              <a:buFont typeface="Tahoma" panose="020B0604030504040204" pitchFamily="34" charset="0"/>
              <a:buChar char="»"/>
              <a:tabLst/>
              <a:defRPr lang="en-GB" sz="479" kern="1200" baseline="0" noProof="0" dirty="0">
                <a:solidFill>
                  <a:schemeClr val="tx1"/>
                </a:solidFill>
                <a:latin typeface="+mn-lt"/>
                <a:ea typeface="+mn-ea"/>
                <a:cs typeface="+mn-cs"/>
              </a:defRPr>
            </a:lvl8pPr>
            <a:lvl9pPr marL="431362" indent="-120781" algn="just" defTabSz="438264" rtl="0" eaLnBrk="1" latinLnBrk="0" hangingPunct="1">
              <a:lnSpc>
                <a:spcPct val="100000"/>
              </a:lnSpc>
              <a:spcBef>
                <a:spcPts val="240"/>
              </a:spcBef>
              <a:buClr>
                <a:schemeClr val="bg2"/>
              </a:buClr>
              <a:buFont typeface="Tahoma" panose="020B0604030504040204" pitchFamily="34" charset="0"/>
              <a:buChar char="»"/>
              <a:defRPr lang="en-GB" sz="479" kern="1200" baseline="0" noProof="0" dirty="0">
                <a:solidFill>
                  <a:schemeClr val="tx1"/>
                </a:solidFill>
                <a:latin typeface="+mn-lt"/>
                <a:ea typeface="+mn-ea"/>
                <a:cs typeface="+mn-cs"/>
              </a:defRPr>
            </a:lvl9pPr>
          </a:lstStyle>
          <a:p>
            <a:r>
              <a:rPr lang="en-GB" sz="1400" cap="small" spc="300" dirty="0">
                <a:solidFill>
                  <a:srgbClr val="21A6A6"/>
                </a:solidFill>
                <a:latin typeface="Gotham Book" pitchFamily="50" charset="0"/>
                <a:cs typeface="Gotham Book" pitchFamily="50" charset="0"/>
              </a:rPr>
              <a:t>Background and purpose</a:t>
            </a:r>
          </a:p>
        </p:txBody>
      </p:sp>
    </p:spTree>
    <p:extLst>
      <p:ext uri="{BB962C8B-B14F-4D97-AF65-F5344CB8AC3E}">
        <p14:creationId xmlns:p14="http://schemas.microsoft.com/office/powerpoint/2010/main" val="130392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8C3E6169-6326-FB1C-C478-CE5583BF1F24}"/>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3283" r="52397" b="16571"/>
          <a:stretch/>
        </p:blipFill>
        <p:spPr>
          <a:xfrm>
            <a:off x="7226533" y="1277206"/>
            <a:ext cx="4969095" cy="5580793"/>
          </a:xfrm>
          <a:prstGeom prst="rect">
            <a:avLst/>
          </a:prstGeom>
        </p:spPr>
      </p:pic>
      <p:sp>
        <p:nvSpPr>
          <p:cNvPr id="4" name="Rectangle 3">
            <a:extLst>
              <a:ext uri="{FF2B5EF4-FFF2-40B4-BE49-F238E27FC236}">
                <a16:creationId xmlns:a16="http://schemas.microsoft.com/office/drawing/2014/main" id="{2908C93A-DE50-1C85-34B9-2B663255ACBD}"/>
              </a:ext>
            </a:extLst>
          </p:cNvPr>
          <p:cNvSpPr>
            <a:spLocks/>
          </p:cNvSpPr>
          <p:nvPr/>
        </p:nvSpPr>
        <p:spPr>
          <a:xfrm>
            <a:off x="7223328" y="1277209"/>
            <a:ext cx="4968672" cy="5580791"/>
          </a:xfrm>
          <a:prstGeom prst="rect">
            <a:avLst/>
          </a:prstGeom>
          <a:gradFill>
            <a:gsLst>
              <a:gs pos="0">
                <a:schemeClr val="bg2">
                  <a:lumMod val="75000"/>
                  <a:alpha val="50000"/>
                </a:schemeClr>
              </a:gs>
              <a:gs pos="100000">
                <a:schemeClr val="bg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rgbClr val="000000">
                  <a:alpha val="0"/>
                </a:srgbClr>
              </a:solidFill>
              <a:ea typeface="+mj-ea"/>
              <a:cs typeface="+mj-cs"/>
            </a:endParaRPr>
          </a:p>
        </p:txBody>
      </p:sp>
      <p:sp>
        <p:nvSpPr>
          <p:cNvPr id="2" name="Titre 1">
            <a:extLst>
              <a:ext uri="{FF2B5EF4-FFF2-40B4-BE49-F238E27FC236}">
                <a16:creationId xmlns:a16="http://schemas.microsoft.com/office/drawing/2014/main" id="{B3424985-DADA-4507-A593-17271449BBFE}"/>
              </a:ext>
            </a:extLst>
          </p:cNvPr>
          <p:cNvSpPr>
            <a:spLocks noGrp="1"/>
          </p:cNvSpPr>
          <p:nvPr>
            <p:ph type="title"/>
          </p:nvPr>
        </p:nvSpPr>
        <p:spPr>
          <a:xfrm>
            <a:off x="425354" y="404666"/>
            <a:ext cx="11342769" cy="936773"/>
          </a:xfrm>
        </p:spPr>
        <p:txBody>
          <a:bodyPr/>
          <a:lstStyle/>
          <a:p>
            <a:pPr defTabSz="914400"/>
            <a:r>
              <a:rPr lang="en-GB" dirty="0">
                <a:latin typeface="Gotham Bold" pitchFamily="50" charset="0"/>
                <a:cs typeface="Gotham Bold" pitchFamily="50" charset="0"/>
              </a:rPr>
              <a:t>An in-depth study targeting the financial sector, aiming to assist its professional clients in their transition process</a:t>
            </a:r>
          </a:p>
        </p:txBody>
      </p:sp>
      <p:sp>
        <p:nvSpPr>
          <p:cNvPr id="3" name="Espace réservé du texte 2">
            <a:extLst>
              <a:ext uri="{FF2B5EF4-FFF2-40B4-BE49-F238E27FC236}">
                <a16:creationId xmlns:a16="http://schemas.microsoft.com/office/drawing/2014/main" id="{171D3F20-C2F9-4A7A-B76A-FC44F68E74AA}"/>
              </a:ext>
            </a:extLst>
          </p:cNvPr>
          <p:cNvSpPr>
            <a:spLocks noGrp="1"/>
          </p:cNvSpPr>
          <p:nvPr>
            <p:ph type="body" sz="quarter" idx="13"/>
          </p:nvPr>
        </p:nvSpPr>
        <p:spPr/>
        <p:txBody>
          <a:bodyPr/>
          <a:lstStyle/>
          <a:p>
            <a:r>
              <a:rPr lang="en-GB" sz="1400" cap="small" spc="300" dirty="0">
                <a:solidFill>
                  <a:srgbClr val="21A6A6"/>
                </a:solidFill>
                <a:latin typeface="Gotham Book" pitchFamily="50" charset="0"/>
                <a:cs typeface="Gotham Book" pitchFamily="50" charset="0"/>
              </a:rPr>
              <a:t>Background and purpose</a:t>
            </a:r>
          </a:p>
        </p:txBody>
      </p:sp>
      <p:sp>
        <p:nvSpPr>
          <p:cNvPr id="10" name="ZoneTexte 9">
            <a:extLst>
              <a:ext uri="{FF2B5EF4-FFF2-40B4-BE49-F238E27FC236}">
                <a16:creationId xmlns:a16="http://schemas.microsoft.com/office/drawing/2014/main" id="{AE329073-1E93-48EB-86D0-690E122BF1FD}"/>
              </a:ext>
            </a:extLst>
          </p:cNvPr>
          <p:cNvSpPr txBox="1">
            <a:spLocks/>
          </p:cNvSpPr>
          <p:nvPr/>
        </p:nvSpPr>
        <p:spPr>
          <a:xfrm>
            <a:off x="425354" y="1341439"/>
            <a:ext cx="2297283" cy="400110"/>
          </a:xfrm>
          <a:prstGeom prst="rect">
            <a:avLst/>
          </a:prstGeom>
          <a:noFill/>
        </p:spPr>
        <p:txBody>
          <a:bodyPr wrap="square" lIns="108000" rIns="108000" rtlCol="0">
            <a:spAutoFit/>
          </a:bodyPr>
          <a:lstStyle/>
          <a:p>
            <a:r>
              <a:rPr lang="en-GB" sz="2000" spc="-150" dirty="0">
                <a:solidFill>
                  <a:schemeClr val="bg2"/>
                </a:solidFill>
                <a:latin typeface="+mj-lt"/>
                <a:ea typeface="+mj-ea"/>
                <a:cs typeface="Gotham Bold" pitchFamily="50" charset="0"/>
              </a:rPr>
              <a:t>Our approach…</a:t>
            </a:r>
          </a:p>
        </p:txBody>
      </p:sp>
      <p:grpSp>
        <p:nvGrpSpPr>
          <p:cNvPr id="26" name="Groupe 25">
            <a:extLst>
              <a:ext uri="{FF2B5EF4-FFF2-40B4-BE49-F238E27FC236}">
                <a16:creationId xmlns:a16="http://schemas.microsoft.com/office/drawing/2014/main" id="{C057024F-8D55-1467-E9AE-A68014582B72}"/>
              </a:ext>
            </a:extLst>
          </p:cNvPr>
          <p:cNvGrpSpPr/>
          <p:nvPr/>
        </p:nvGrpSpPr>
        <p:grpSpPr>
          <a:xfrm>
            <a:off x="7438945" y="1983005"/>
            <a:ext cx="4537438" cy="4357766"/>
            <a:chOff x="7438945" y="1983005"/>
            <a:chExt cx="4537438" cy="4357766"/>
          </a:xfrm>
        </p:grpSpPr>
        <p:sp>
          <p:nvSpPr>
            <p:cNvPr id="56" name="ZoneTexte 55">
              <a:extLst>
                <a:ext uri="{FF2B5EF4-FFF2-40B4-BE49-F238E27FC236}">
                  <a16:creationId xmlns:a16="http://schemas.microsoft.com/office/drawing/2014/main" id="{DC20310B-827F-40E9-8E1A-A260FB26CF81}"/>
                </a:ext>
              </a:extLst>
            </p:cNvPr>
            <p:cNvSpPr txBox="1">
              <a:spLocks/>
            </p:cNvSpPr>
            <p:nvPr/>
          </p:nvSpPr>
          <p:spPr>
            <a:xfrm>
              <a:off x="7438945" y="5448219"/>
              <a:ext cx="4537438" cy="892552"/>
            </a:xfrm>
            <a:prstGeom prst="rect">
              <a:avLst/>
            </a:prstGeom>
            <a:noFill/>
          </p:spPr>
          <p:txBody>
            <a:bodyPr wrap="square" anchor="ctr">
              <a:spAutoFit/>
            </a:bodyPr>
            <a:lstStyle/>
            <a:p>
              <a:pPr algn="ctr"/>
              <a:r>
                <a:rPr lang="en-GB" sz="1600" dirty="0">
                  <a:solidFill>
                    <a:schemeClr val="accent3"/>
                  </a:solidFill>
                  <a:latin typeface="Gotham Bold" panose="02000803030000020004" pitchFamily="2" charset="0"/>
                </a:rPr>
                <a:t>CHOOSE</a:t>
              </a:r>
            </a:p>
            <a:p>
              <a:pPr lvl="0" algn="ctr"/>
              <a:r>
                <a:rPr lang="en-GB" sz="1200" dirty="0">
                  <a:solidFill>
                    <a:schemeClr val="bg1">
                      <a:lumMod val="95000"/>
                    </a:schemeClr>
                  </a:solidFill>
                  <a:latin typeface="Gotham Bold" pitchFamily="50" charset="0"/>
                  <a:cs typeface="Gotham Bold" pitchFamily="50" charset="0"/>
                </a:rPr>
                <a:t>The partners best suited to your needs and those of your customers to highlight in your marketplace for professionals.</a:t>
              </a:r>
            </a:p>
          </p:txBody>
        </p:sp>
        <p:grpSp>
          <p:nvGrpSpPr>
            <p:cNvPr id="57" name="Groupe 56">
              <a:extLst>
                <a:ext uri="{FF2B5EF4-FFF2-40B4-BE49-F238E27FC236}">
                  <a16:creationId xmlns:a16="http://schemas.microsoft.com/office/drawing/2014/main" id="{4FA4E145-1F7B-489D-9EBF-5BFBED734B75}"/>
                </a:ext>
              </a:extLst>
            </p:cNvPr>
            <p:cNvGrpSpPr>
              <a:grpSpLocks/>
            </p:cNvGrpSpPr>
            <p:nvPr/>
          </p:nvGrpSpPr>
          <p:grpSpPr>
            <a:xfrm>
              <a:off x="9563664" y="5126817"/>
              <a:ext cx="288000" cy="288000"/>
              <a:chOff x="3124043" y="4437045"/>
              <a:chExt cx="880817" cy="880817"/>
            </a:xfrm>
          </p:grpSpPr>
          <p:grpSp>
            <p:nvGrpSpPr>
              <p:cNvPr id="58" name="Group 17">
                <a:extLst>
                  <a:ext uri="{FF2B5EF4-FFF2-40B4-BE49-F238E27FC236}">
                    <a16:creationId xmlns:a16="http://schemas.microsoft.com/office/drawing/2014/main" id="{0CAAA894-38BF-493A-9619-987B6C283834}"/>
                  </a:ext>
                </a:extLst>
              </p:cNvPr>
              <p:cNvGrpSpPr>
                <a:grpSpLocks/>
              </p:cNvGrpSpPr>
              <p:nvPr>
                <p:custDataLst>
                  <p:tags r:id="rId11"/>
                </p:custDataLst>
              </p:nvPr>
            </p:nvGrpSpPr>
            <p:grpSpPr>
              <a:xfrm>
                <a:off x="3124043" y="4437045"/>
                <a:ext cx="880817" cy="880817"/>
                <a:chOff x="-1127675" y="-50330"/>
                <a:chExt cx="1743075" cy="1743075"/>
              </a:xfrm>
            </p:grpSpPr>
            <p:pic>
              <p:nvPicPr>
                <p:cNvPr id="60" name="Graphic 6 [3]" hidden="1">
                  <a:extLst>
                    <a:ext uri="{FF2B5EF4-FFF2-40B4-BE49-F238E27FC236}">
                      <a16:creationId xmlns:a16="http://schemas.microsoft.com/office/drawing/2014/main" id="{BFA1815C-B6F1-4FBF-B310-6E3287B6C481}"/>
                    </a:ext>
                  </a:extLst>
                </p:cNvPr>
                <p:cNvPicPr>
                  <a:picLocks noChangeAspect="1"/>
                </p:cNvPicPr>
                <p:nvPr>
                  <p:custDataLst>
                    <p:tags r:id="rId12"/>
                  </p:custDataLst>
                </p:nvPr>
              </p:nvPicPr>
              <p:blipFill>
                <a:blip r:embed="rId19">
                  <a:extLst>
                    <a:ext uri="{96DAC541-7B7A-43D3-8B79-37D633B846F1}">
                      <asvg:svgBlip xmlns:asvg="http://schemas.microsoft.com/office/drawing/2016/SVG/main" r:embed="rId20"/>
                    </a:ext>
                  </a:extLst>
                </a:blip>
                <a:stretch>
                  <a:fillRect/>
                </a:stretch>
              </p:blipFill>
              <p:spPr>
                <a:xfrm>
                  <a:off x="-1127675" y="-50330"/>
                  <a:ext cx="1743075" cy="1743075"/>
                </a:xfrm>
                <a:prstGeom prst="rect">
                  <a:avLst/>
                </a:prstGeom>
              </p:spPr>
            </p:pic>
            <p:pic>
              <p:nvPicPr>
                <p:cNvPr id="61" name="Graphic 10 [2]" hidden="1">
                  <a:extLst>
                    <a:ext uri="{FF2B5EF4-FFF2-40B4-BE49-F238E27FC236}">
                      <a16:creationId xmlns:a16="http://schemas.microsoft.com/office/drawing/2014/main" id="{C08B0107-D569-4CF9-9E3F-51361ACC98CB}"/>
                    </a:ext>
                  </a:extLst>
                </p:cNvPr>
                <p:cNvPicPr>
                  <a:picLocks noChangeAspect="1"/>
                </p:cNvPicPr>
                <p:nvPr>
                  <p:custDataLst>
                    <p:tags r:id="rId13"/>
                  </p:custDataLst>
                </p:nvPr>
              </p:nvPicPr>
              <p:blipFill>
                <a:blip r:embed="rId21">
                  <a:extLst>
                    <a:ext uri="{96DAC541-7B7A-43D3-8B79-37D633B846F1}">
                      <asvg:svgBlip xmlns:asvg="http://schemas.microsoft.com/office/drawing/2016/SVG/main" r:embed="rId22"/>
                    </a:ext>
                  </a:extLst>
                </a:blip>
                <a:stretch>
                  <a:fillRect/>
                </a:stretch>
              </p:blipFill>
              <p:spPr>
                <a:xfrm>
                  <a:off x="-1118150" y="-40805"/>
                  <a:ext cx="1724025" cy="1724025"/>
                </a:xfrm>
                <a:prstGeom prst="rect">
                  <a:avLst/>
                </a:prstGeom>
              </p:spPr>
            </p:pic>
            <p:pic>
              <p:nvPicPr>
                <p:cNvPr id="62" name="Graphic 12 [1]" hidden="1">
                  <a:extLst>
                    <a:ext uri="{FF2B5EF4-FFF2-40B4-BE49-F238E27FC236}">
                      <a16:creationId xmlns:a16="http://schemas.microsoft.com/office/drawing/2014/main" id="{5A99D466-3E7E-4478-8111-8816E20BD105}"/>
                    </a:ext>
                  </a:extLst>
                </p:cNvPr>
                <p:cNvPicPr>
                  <a:picLocks noChangeAspect="1"/>
                </p:cNvPicPr>
                <p:nvPr>
                  <p:custDataLst>
                    <p:tags r:id="rId14"/>
                  </p:custDataLst>
                </p:nvPr>
              </p:nvPicPr>
              <p:blipFill>
                <a:blip r:embed="rId23">
                  <a:extLst>
                    <a:ext uri="{96DAC541-7B7A-43D3-8B79-37D633B846F1}">
                      <asvg:svgBlip xmlns:asvg="http://schemas.microsoft.com/office/drawing/2016/SVG/main" r:embed="rId24"/>
                    </a:ext>
                  </a:extLst>
                </a:blip>
                <a:stretch>
                  <a:fillRect/>
                </a:stretch>
              </p:blipFill>
              <p:spPr>
                <a:xfrm>
                  <a:off x="-1127675" y="-50330"/>
                  <a:ext cx="1743075" cy="1743075"/>
                </a:xfrm>
                <a:prstGeom prst="rect">
                  <a:avLst/>
                </a:prstGeom>
              </p:spPr>
            </p:pic>
            <p:pic>
              <p:nvPicPr>
                <p:cNvPr id="63" name="Graphic 16 [0]">
                  <a:extLst>
                    <a:ext uri="{FF2B5EF4-FFF2-40B4-BE49-F238E27FC236}">
                      <a16:creationId xmlns:a16="http://schemas.microsoft.com/office/drawing/2014/main" id="{B17B2EA2-D5D5-49FC-84DD-C17BBB44E3CF}"/>
                    </a:ext>
                  </a:extLst>
                </p:cNvPr>
                <p:cNvPicPr>
                  <a:picLocks noChangeAspect="1"/>
                </p:cNvPicPr>
                <p:nvPr>
                  <p:custDataLst>
                    <p:tags r:id="rId15"/>
                  </p:custDataLst>
                </p:nvPr>
              </p:nvPicPr>
              <p:blipFill>
                <a:blip r:embed="rId25">
                  <a:extLst>
                    <a:ext uri="{96DAC541-7B7A-43D3-8B79-37D633B846F1}">
                      <asvg:svgBlip xmlns:asvg="http://schemas.microsoft.com/office/drawing/2016/SVG/main" r:embed="rId26"/>
                    </a:ext>
                  </a:extLst>
                </a:blip>
                <a:stretch>
                  <a:fillRect/>
                </a:stretch>
              </p:blipFill>
              <p:spPr>
                <a:xfrm>
                  <a:off x="-1127675" y="-50330"/>
                  <a:ext cx="1743075" cy="1743075"/>
                </a:xfrm>
                <a:prstGeom prst="rect">
                  <a:avLst/>
                </a:prstGeom>
              </p:spPr>
            </p:pic>
          </p:grpSp>
          <p:pic>
            <p:nvPicPr>
              <p:cNvPr id="59" name="Graphique 58" descr="Panneau de signalisation avec un remplissage uni">
                <a:extLst>
                  <a:ext uri="{FF2B5EF4-FFF2-40B4-BE49-F238E27FC236}">
                    <a16:creationId xmlns:a16="http://schemas.microsoft.com/office/drawing/2014/main" id="{050F57CF-87B6-462A-91E2-282656FA31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320608" y="4633611"/>
                <a:ext cx="487686" cy="487686"/>
              </a:xfrm>
              <a:prstGeom prst="rect">
                <a:avLst/>
              </a:prstGeom>
            </p:spPr>
          </p:pic>
        </p:grpSp>
        <p:sp>
          <p:nvSpPr>
            <p:cNvPr id="65" name="ZoneTexte 64">
              <a:extLst>
                <a:ext uri="{FF2B5EF4-FFF2-40B4-BE49-F238E27FC236}">
                  <a16:creationId xmlns:a16="http://schemas.microsoft.com/office/drawing/2014/main" id="{FD1DACB8-E436-438A-94C7-45D995730244}"/>
                </a:ext>
              </a:extLst>
            </p:cNvPr>
            <p:cNvSpPr txBox="1">
              <a:spLocks/>
            </p:cNvSpPr>
            <p:nvPr/>
          </p:nvSpPr>
          <p:spPr>
            <a:xfrm>
              <a:off x="7438945" y="3914101"/>
              <a:ext cx="4537438" cy="892552"/>
            </a:xfrm>
            <a:prstGeom prst="rect">
              <a:avLst/>
            </a:prstGeom>
            <a:noFill/>
          </p:spPr>
          <p:txBody>
            <a:bodyPr wrap="square" anchor="ctr">
              <a:spAutoFit/>
            </a:bodyPr>
            <a:lstStyle/>
            <a:p>
              <a:pPr algn="ctr"/>
              <a:r>
                <a:rPr lang="en-GB" sz="1600" dirty="0">
                  <a:solidFill>
                    <a:schemeClr val="accent3"/>
                  </a:solidFill>
                  <a:latin typeface="Gotham Bold" panose="02000803030000020004" pitchFamily="2" charset="0"/>
                </a:rPr>
                <a:t>ANALYSE</a:t>
              </a:r>
            </a:p>
            <a:p>
              <a:pPr lvl="0" algn="ctr"/>
              <a:r>
                <a:rPr lang="en-GB" sz="1200" dirty="0">
                  <a:solidFill>
                    <a:schemeClr val="bg1">
                      <a:lumMod val="95000"/>
                    </a:schemeClr>
                  </a:solidFill>
                  <a:latin typeface="Gotham Bold" pitchFamily="50" charset="0"/>
                  <a:cs typeface="Gotham Bold" pitchFamily="50" charset="0"/>
                </a:rPr>
                <a:t>Market trends and their influence on your partnership approach to the ecological transition of your professional customers.</a:t>
              </a:r>
            </a:p>
          </p:txBody>
        </p:sp>
        <p:grpSp>
          <p:nvGrpSpPr>
            <p:cNvPr id="66" name="Groupe 65">
              <a:extLst>
                <a:ext uri="{FF2B5EF4-FFF2-40B4-BE49-F238E27FC236}">
                  <a16:creationId xmlns:a16="http://schemas.microsoft.com/office/drawing/2014/main" id="{039484CB-5CA2-443E-95D1-6E93B75692C3}"/>
                </a:ext>
              </a:extLst>
            </p:cNvPr>
            <p:cNvGrpSpPr>
              <a:grpSpLocks/>
            </p:cNvGrpSpPr>
            <p:nvPr/>
          </p:nvGrpSpPr>
          <p:grpSpPr>
            <a:xfrm>
              <a:off x="9563664" y="3595384"/>
              <a:ext cx="288000" cy="288000"/>
              <a:chOff x="5434014" y="4626387"/>
              <a:chExt cx="676840" cy="674376"/>
            </a:xfrm>
          </p:grpSpPr>
          <p:grpSp>
            <p:nvGrpSpPr>
              <p:cNvPr id="67" name="Group 17">
                <a:extLst>
                  <a:ext uri="{FF2B5EF4-FFF2-40B4-BE49-F238E27FC236}">
                    <a16:creationId xmlns:a16="http://schemas.microsoft.com/office/drawing/2014/main" id="{ACD725EB-5591-4B2E-9A12-45A29ED3DC78}"/>
                  </a:ext>
                </a:extLst>
              </p:cNvPr>
              <p:cNvGrpSpPr>
                <a:grpSpLocks/>
              </p:cNvGrpSpPr>
              <p:nvPr>
                <p:custDataLst>
                  <p:tags r:id="rId6"/>
                </p:custDataLst>
              </p:nvPr>
            </p:nvGrpSpPr>
            <p:grpSpPr>
              <a:xfrm>
                <a:off x="5434014" y="4626387"/>
                <a:ext cx="676840" cy="674376"/>
                <a:chOff x="-1127675" y="-50330"/>
                <a:chExt cx="1743075" cy="1743075"/>
              </a:xfrm>
            </p:grpSpPr>
            <p:pic>
              <p:nvPicPr>
                <p:cNvPr id="69" name="Graphic 6 [3]" hidden="1">
                  <a:extLst>
                    <a:ext uri="{FF2B5EF4-FFF2-40B4-BE49-F238E27FC236}">
                      <a16:creationId xmlns:a16="http://schemas.microsoft.com/office/drawing/2014/main" id="{C69C04AD-BD94-4EDA-94A2-899980157410}"/>
                    </a:ext>
                  </a:extLst>
                </p:cNvPr>
                <p:cNvPicPr>
                  <a:picLocks noChangeAspect="1"/>
                </p:cNvPicPr>
                <p:nvPr>
                  <p:custDataLst>
                    <p:tags r:id="rId7"/>
                  </p:custDataLst>
                </p:nvPr>
              </p:nvPicPr>
              <p:blipFill>
                <a:blip r:embed="rId19">
                  <a:extLst>
                    <a:ext uri="{96DAC541-7B7A-43D3-8B79-37D633B846F1}">
                      <asvg:svgBlip xmlns:asvg="http://schemas.microsoft.com/office/drawing/2016/SVG/main" r:embed="rId20"/>
                    </a:ext>
                  </a:extLst>
                </a:blip>
                <a:stretch>
                  <a:fillRect/>
                </a:stretch>
              </p:blipFill>
              <p:spPr>
                <a:xfrm>
                  <a:off x="-1127675" y="-50330"/>
                  <a:ext cx="1743075" cy="1743075"/>
                </a:xfrm>
                <a:prstGeom prst="rect">
                  <a:avLst/>
                </a:prstGeom>
              </p:spPr>
            </p:pic>
            <p:pic>
              <p:nvPicPr>
                <p:cNvPr id="70" name="Graphic 10 [2]" hidden="1">
                  <a:extLst>
                    <a:ext uri="{FF2B5EF4-FFF2-40B4-BE49-F238E27FC236}">
                      <a16:creationId xmlns:a16="http://schemas.microsoft.com/office/drawing/2014/main" id="{E73B41F9-D3B5-4E9C-A0C6-9276727F295B}"/>
                    </a:ext>
                  </a:extLst>
                </p:cNvPr>
                <p:cNvPicPr>
                  <a:picLocks noChangeAspect="1"/>
                </p:cNvPicPr>
                <p:nvPr>
                  <p:custDataLst>
                    <p:tags r:id="rId8"/>
                  </p:custDataLst>
                </p:nvPr>
              </p:nvPicPr>
              <p:blipFill>
                <a:blip r:embed="rId21">
                  <a:extLst>
                    <a:ext uri="{96DAC541-7B7A-43D3-8B79-37D633B846F1}">
                      <asvg:svgBlip xmlns:asvg="http://schemas.microsoft.com/office/drawing/2016/SVG/main" r:embed="rId22"/>
                    </a:ext>
                  </a:extLst>
                </a:blip>
                <a:stretch>
                  <a:fillRect/>
                </a:stretch>
              </p:blipFill>
              <p:spPr>
                <a:xfrm>
                  <a:off x="-1118150" y="-40805"/>
                  <a:ext cx="1724025" cy="1724025"/>
                </a:xfrm>
                <a:prstGeom prst="rect">
                  <a:avLst/>
                </a:prstGeom>
              </p:spPr>
            </p:pic>
            <p:pic>
              <p:nvPicPr>
                <p:cNvPr id="71" name="Graphic 12 [1]" hidden="1">
                  <a:extLst>
                    <a:ext uri="{FF2B5EF4-FFF2-40B4-BE49-F238E27FC236}">
                      <a16:creationId xmlns:a16="http://schemas.microsoft.com/office/drawing/2014/main" id="{B49DCD5B-B93B-4F3D-83A1-9B980F566F08}"/>
                    </a:ext>
                  </a:extLst>
                </p:cNvPr>
                <p:cNvPicPr>
                  <a:picLocks noChangeAspect="1"/>
                </p:cNvPicPr>
                <p:nvPr>
                  <p:custDataLst>
                    <p:tags r:id="rId9"/>
                  </p:custDataLst>
                </p:nvPr>
              </p:nvPicPr>
              <p:blipFill>
                <a:blip r:embed="rId23">
                  <a:extLst>
                    <a:ext uri="{96DAC541-7B7A-43D3-8B79-37D633B846F1}">
                      <asvg:svgBlip xmlns:asvg="http://schemas.microsoft.com/office/drawing/2016/SVG/main" r:embed="rId24"/>
                    </a:ext>
                  </a:extLst>
                </a:blip>
                <a:stretch>
                  <a:fillRect/>
                </a:stretch>
              </p:blipFill>
              <p:spPr>
                <a:xfrm>
                  <a:off x="-1127675" y="-50330"/>
                  <a:ext cx="1743075" cy="1743075"/>
                </a:xfrm>
                <a:prstGeom prst="rect">
                  <a:avLst/>
                </a:prstGeom>
              </p:spPr>
            </p:pic>
            <p:pic>
              <p:nvPicPr>
                <p:cNvPr id="72" name="Graphic 16 [0]">
                  <a:extLst>
                    <a:ext uri="{FF2B5EF4-FFF2-40B4-BE49-F238E27FC236}">
                      <a16:creationId xmlns:a16="http://schemas.microsoft.com/office/drawing/2014/main" id="{177507C3-8143-420E-BE9D-3C620BB03BB4}"/>
                    </a:ext>
                  </a:extLst>
                </p:cNvPr>
                <p:cNvPicPr>
                  <a:picLocks noChangeAspect="1"/>
                </p:cNvPicPr>
                <p:nvPr>
                  <p:custDataLst>
                    <p:tags r:id="rId10"/>
                  </p:custDataLst>
                </p:nvPr>
              </p:nvPicPr>
              <p:blipFill>
                <a:blip r:embed="rId25">
                  <a:extLst>
                    <a:ext uri="{96DAC541-7B7A-43D3-8B79-37D633B846F1}">
                      <asvg:svgBlip xmlns:asvg="http://schemas.microsoft.com/office/drawing/2016/SVG/main" r:embed="rId26"/>
                    </a:ext>
                  </a:extLst>
                </a:blip>
                <a:stretch>
                  <a:fillRect/>
                </a:stretch>
              </p:blipFill>
              <p:spPr>
                <a:xfrm>
                  <a:off x="-1127675" y="-50330"/>
                  <a:ext cx="1743075" cy="1743075"/>
                </a:xfrm>
                <a:prstGeom prst="rect">
                  <a:avLst/>
                </a:prstGeom>
              </p:spPr>
            </p:pic>
          </p:grpSp>
          <p:pic>
            <p:nvPicPr>
              <p:cNvPr id="68" name="Graphique 67" descr="Recherche avec un remplissage uni">
                <a:extLst>
                  <a:ext uri="{FF2B5EF4-FFF2-40B4-BE49-F238E27FC236}">
                    <a16:creationId xmlns:a16="http://schemas.microsoft.com/office/drawing/2014/main" id="{2802E15B-ECDA-4AEF-AF9A-63C038CA19E7}"/>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615131" y="4806273"/>
                <a:ext cx="314604" cy="314604"/>
              </a:xfrm>
              <a:prstGeom prst="rect">
                <a:avLst/>
              </a:prstGeom>
            </p:spPr>
          </p:pic>
        </p:grpSp>
        <p:grpSp>
          <p:nvGrpSpPr>
            <p:cNvPr id="74" name="Groupe 73">
              <a:extLst>
                <a:ext uri="{FF2B5EF4-FFF2-40B4-BE49-F238E27FC236}">
                  <a16:creationId xmlns:a16="http://schemas.microsoft.com/office/drawing/2014/main" id="{C7989CB5-9D14-4452-8F42-D8395C3C551D}"/>
                </a:ext>
              </a:extLst>
            </p:cNvPr>
            <p:cNvGrpSpPr>
              <a:grpSpLocks/>
            </p:cNvGrpSpPr>
            <p:nvPr/>
          </p:nvGrpSpPr>
          <p:grpSpPr>
            <a:xfrm>
              <a:off x="9563664" y="1983005"/>
              <a:ext cx="288000" cy="288000"/>
              <a:chOff x="2079149" y="4598475"/>
              <a:chExt cx="676839" cy="674377"/>
            </a:xfrm>
          </p:grpSpPr>
          <p:grpSp>
            <p:nvGrpSpPr>
              <p:cNvPr id="76" name="Group 17">
                <a:extLst>
                  <a:ext uri="{FF2B5EF4-FFF2-40B4-BE49-F238E27FC236}">
                    <a16:creationId xmlns:a16="http://schemas.microsoft.com/office/drawing/2014/main" id="{BF8ED942-EA9D-4D95-B35C-174034355A2B}"/>
                  </a:ext>
                </a:extLst>
              </p:cNvPr>
              <p:cNvGrpSpPr>
                <a:grpSpLocks/>
              </p:cNvGrpSpPr>
              <p:nvPr>
                <p:custDataLst>
                  <p:tags r:id="rId1"/>
                </p:custDataLst>
              </p:nvPr>
            </p:nvGrpSpPr>
            <p:grpSpPr>
              <a:xfrm>
                <a:off x="2079149" y="4598475"/>
                <a:ext cx="676839" cy="674377"/>
                <a:chOff x="-1127675" y="-50330"/>
                <a:chExt cx="1743075" cy="1743075"/>
              </a:xfrm>
            </p:grpSpPr>
            <p:pic>
              <p:nvPicPr>
                <p:cNvPr id="78" name="Graphic 6 [3]" hidden="1">
                  <a:extLst>
                    <a:ext uri="{FF2B5EF4-FFF2-40B4-BE49-F238E27FC236}">
                      <a16:creationId xmlns:a16="http://schemas.microsoft.com/office/drawing/2014/main" id="{B8D833A5-10EF-4B48-8EDF-7CF65D80F3E1}"/>
                    </a:ext>
                  </a:extLst>
                </p:cNvPr>
                <p:cNvPicPr>
                  <a:picLocks noChangeAspect="1"/>
                </p:cNvPicPr>
                <p:nvPr>
                  <p:custDataLst>
                    <p:tags r:id="rId2"/>
                  </p:custDataLst>
                </p:nvPr>
              </p:nvPicPr>
              <p:blipFill>
                <a:blip r:embed="rId19">
                  <a:extLst>
                    <a:ext uri="{96DAC541-7B7A-43D3-8B79-37D633B846F1}">
                      <asvg:svgBlip xmlns:asvg="http://schemas.microsoft.com/office/drawing/2016/SVG/main" r:embed="rId20"/>
                    </a:ext>
                  </a:extLst>
                </a:blip>
                <a:stretch>
                  <a:fillRect/>
                </a:stretch>
              </p:blipFill>
              <p:spPr>
                <a:xfrm>
                  <a:off x="-1127675" y="-50330"/>
                  <a:ext cx="1743075" cy="1743075"/>
                </a:xfrm>
                <a:prstGeom prst="rect">
                  <a:avLst/>
                </a:prstGeom>
              </p:spPr>
            </p:pic>
            <p:pic>
              <p:nvPicPr>
                <p:cNvPr id="79" name="Graphic 10 [2]" hidden="1">
                  <a:extLst>
                    <a:ext uri="{FF2B5EF4-FFF2-40B4-BE49-F238E27FC236}">
                      <a16:creationId xmlns:a16="http://schemas.microsoft.com/office/drawing/2014/main" id="{6A3D4EEE-7101-457D-8202-062FEE0123FF}"/>
                    </a:ext>
                  </a:extLst>
                </p:cNvPr>
                <p:cNvPicPr>
                  <a:picLocks noChangeAspect="1"/>
                </p:cNvPicPr>
                <p:nvPr>
                  <p:custDataLst>
                    <p:tags r:id="rId3"/>
                  </p:custDataLst>
                </p:nvPr>
              </p:nvPicPr>
              <p:blipFill>
                <a:blip r:embed="rId21">
                  <a:extLst>
                    <a:ext uri="{96DAC541-7B7A-43D3-8B79-37D633B846F1}">
                      <asvg:svgBlip xmlns:asvg="http://schemas.microsoft.com/office/drawing/2016/SVG/main" r:embed="rId22"/>
                    </a:ext>
                  </a:extLst>
                </a:blip>
                <a:stretch>
                  <a:fillRect/>
                </a:stretch>
              </p:blipFill>
              <p:spPr>
                <a:xfrm>
                  <a:off x="-1118150" y="-40805"/>
                  <a:ext cx="1724025" cy="1724025"/>
                </a:xfrm>
                <a:prstGeom prst="rect">
                  <a:avLst/>
                </a:prstGeom>
              </p:spPr>
            </p:pic>
            <p:pic>
              <p:nvPicPr>
                <p:cNvPr id="80" name="Graphic 12 [1]" hidden="1">
                  <a:extLst>
                    <a:ext uri="{FF2B5EF4-FFF2-40B4-BE49-F238E27FC236}">
                      <a16:creationId xmlns:a16="http://schemas.microsoft.com/office/drawing/2014/main" id="{8E531A34-FF02-4404-9832-D140524255AB}"/>
                    </a:ext>
                  </a:extLst>
                </p:cNvPr>
                <p:cNvPicPr>
                  <a:picLocks noChangeAspect="1"/>
                </p:cNvPicPr>
                <p:nvPr>
                  <p:custDataLst>
                    <p:tags r:id="rId4"/>
                  </p:custDataLst>
                </p:nvPr>
              </p:nvPicPr>
              <p:blipFill>
                <a:blip r:embed="rId23">
                  <a:extLst>
                    <a:ext uri="{96DAC541-7B7A-43D3-8B79-37D633B846F1}">
                      <asvg:svgBlip xmlns:asvg="http://schemas.microsoft.com/office/drawing/2016/SVG/main" r:embed="rId24"/>
                    </a:ext>
                  </a:extLst>
                </a:blip>
                <a:stretch>
                  <a:fillRect/>
                </a:stretch>
              </p:blipFill>
              <p:spPr>
                <a:xfrm>
                  <a:off x="-1127675" y="-50330"/>
                  <a:ext cx="1743075" cy="1743075"/>
                </a:xfrm>
                <a:prstGeom prst="rect">
                  <a:avLst/>
                </a:prstGeom>
              </p:spPr>
            </p:pic>
            <p:pic>
              <p:nvPicPr>
                <p:cNvPr id="81" name="Graphic 16 [0]">
                  <a:extLst>
                    <a:ext uri="{FF2B5EF4-FFF2-40B4-BE49-F238E27FC236}">
                      <a16:creationId xmlns:a16="http://schemas.microsoft.com/office/drawing/2014/main" id="{9233E6E5-6E16-41AF-BD2A-B332C22F6E1C}"/>
                    </a:ext>
                  </a:extLst>
                </p:cNvPr>
                <p:cNvPicPr>
                  <a:picLocks noChangeAspect="1"/>
                </p:cNvPicPr>
                <p:nvPr>
                  <p:custDataLst>
                    <p:tags r:id="rId5"/>
                  </p:custDataLst>
                </p:nvPr>
              </p:nvPicPr>
              <p:blipFill>
                <a:blip r:embed="rId25">
                  <a:extLst>
                    <a:ext uri="{96DAC541-7B7A-43D3-8B79-37D633B846F1}">
                      <asvg:svgBlip xmlns:asvg="http://schemas.microsoft.com/office/drawing/2016/SVG/main" r:embed="rId26"/>
                    </a:ext>
                  </a:extLst>
                </a:blip>
                <a:stretch>
                  <a:fillRect/>
                </a:stretch>
              </p:blipFill>
              <p:spPr>
                <a:xfrm>
                  <a:off x="-1127675" y="-50330"/>
                  <a:ext cx="1743075" cy="1743075"/>
                </a:xfrm>
                <a:prstGeom prst="rect">
                  <a:avLst/>
                </a:prstGeom>
              </p:spPr>
            </p:pic>
          </p:grpSp>
          <p:pic>
            <p:nvPicPr>
              <p:cNvPr id="77" name="Graphique 76" descr="Ampoule et crayon avec un remplissage uni">
                <a:extLst>
                  <a:ext uri="{FF2B5EF4-FFF2-40B4-BE49-F238E27FC236}">
                    <a16:creationId xmlns:a16="http://schemas.microsoft.com/office/drawing/2014/main" id="{D612D008-3D45-4E76-9567-821BDC907EE0}"/>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235534" y="4753621"/>
                <a:ext cx="364073" cy="364075"/>
              </a:xfrm>
              <a:prstGeom prst="rect">
                <a:avLst/>
              </a:prstGeom>
            </p:spPr>
          </p:pic>
        </p:grpSp>
        <p:sp>
          <p:nvSpPr>
            <p:cNvPr id="75" name="ZoneTexte 74">
              <a:extLst>
                <a:ext uri="{FF2B5EF4-FFF2-40B4-BE49-F238E27FC236}">
                  <a16:creationId xmlns:a16="http://schemas.microsoft.com/office/drawing/2014/main" id="{8F6E4D47-6846-48C9-B251-D5FF0123F1DE}"/>
                </a:ext>
              </a:extLst>
            </p:cNvPr>
            <p:cNvSpPr txBox="1">
              <a:spLocks/>
            </p:cNvSpPr>
            <p:nvPr/>
          </p:nvSpPr>
          <p:spPr>
            <a:xfrm>
              <a:off x="7438945" y="2375960"/>
              <a:ext cx="4537438" cy="707886"/>
            </a:xfrm>
            <a:prstGeom prst="rect">
              <a:avLst/>
            </a:prstGeom>
            <a:noFill/>
          </p:spPr>
          <p:txBody>
            <a:bodyPr wrap="square" anchor="ctr">
              <a:spAutoFit/>
            </a:bodyPr>
            <a:lstStyle/>
            <a:p>
              <a:pPr lvl="0" algn="ctr"/>
              <a:r>
                <a:rPr lang="en-GB" sz="1600" dirty="0">
                  <a:solidFill>
                    <a:schemeClr val="accent3"/>
                  </a:solidFill>
                  <a:latin typeface="Gotham Bold" panose="02000803030000020004" pitchFamily="2" charset="0"/>
                </a:rPr>
                <a:t>UNDERSTAND </a:t>
              </a:r>
              <a:endParaRPr lang="en-GB" dirty="0">
                <a:solidFill>
                  <a:schemeClr val="accent3"/>
                </a:solidFill>
                <a:latin typeface="Gotham Bold" panose="02000803030000020004" pitchFamily="2" charset="0"/>
              </a:endParaRPr>
            </a:p>
            <a:p>
              <a:pPr lvl="0" algn="ctr"/>
              <a:r>
                <a:rPr lang="en-GB" sz="1200" dirty="0">
                  <a:solidFill>
                    <a:schemeClr val="bg1">
                      <a:lumMod val="95000"/>
                    </a:schemeClr>
                  </a:solidFill>
                  <a:latin typeface="Gotham Bold" pitchFamily="50" charset="0"/>
                  <a:cs typeface="Gotham Bold" pitchFamily="50" charset="0"/>
                </a:rPr>
                <a:t>The needs of professionals in terms of ecological transition and the key levers of action to support them.</a:t>
              </a:r>
              <a:endParaRPr lang="en-GB" sz="1200" b="1" dirty="0">
                <a:solidFill>
                  <a:schemeClr val="bg1">
                    <a:lumMod val="95000"/>
                  </a:schemeClr>
                </a:solidFill>
                <a:latin typeface="Gotham Bold" pitchFamily="50" charset="0"/>
                <a:cs typeface="Gotham Bold" pitchFamily="50" charset="0"/>
              </a:endParaRPr>
            </a:p>
          </p:txBody>
        </p:sp>
      </p:grpSp>
      <p:sp>
        <p:nvSpPr>
          <p:cNvPr id="82" name="ZoneTexte 81">
            <a:extLst>
              <a:ext uri="{FF2B5EF4-FFF2-40B4-BE49-F238E27FC236}">
                <a16:creationId xmlns:a16="http://schemas.microsoft.com/office/drawing/2014/main" id="{6DB82F35-5B6F-4875-BC15-4C66BA733DE4}"/>
              </a:ext>
            </a:extLst>
          </p:cNvPr>
          <p:cNvSpPr txBox="1">
            <a:spLocks/>
          </p:cNvSpPr>
          <p:nvPr/>
        </p:nvSpPr>
        <p:spPr>
          <a:xfrm>
            <a:off x="7694031" y="1341439"/>
            <a:ext cx="4027266" cy="400110"/>
          </a:xfrm>
          <a:prstGeom prst="rect">
            <a:avLst/>
          </a:prstGeom>
          <a:noFill/>
        </p:spPr>
        <p:txBody>
          <a:bodyPr wrap="square" lIns="108000" rIns="108000" rtlCol="0">
            <a:spAutoFit/>
          </a:bodyPr>
          <a:lstStyle>
            <a:defPPr>
              <a:defRPr lang="en-US"/>
            </a:defPPr>
            <a:lvl1pPr>
              <a:defRPr sz="2000" b="1">
                <a:solidFill>
                  <a:schemeClr val="accent6">
                    <a:lumMod val="75000"/>
                  </a:schemeClr>
                </a:solidFill>
              </a:defRPr>
            </a:lvl1pPr>
          </a:lstStyle>
          <a:p>
            <a:r>
              <a:rPr lang="en-GB" dirty="0">
                <a:solidFill>
                  <a:schemeClr val="accent3"/>
                </a:solidFill>
                <a:latin typeface="+mj-lt"/>
              </a:rPr>
              <a:t>… Will allow you to :</a:t>
            </a:r>
          </a:p>
        </p:txBody>
      </p:sp>
      <p:cxnSp>
        <p:nvCxnSpPr>
          <p:cNvPr id="15" name="Straight Connector 1044">
            <a:extLst>
              <a:ext uri="{FF2B5EF4-FFF2-40B4-BE49-F238E27FC236}">
                <a16:creationId xmlns:a16="http://schemas.microsoft.com/office/drawing/2014/main" id="{1DD3B42C-8A2D-3CBE-124D-DA3B3251F077}"/>
              </a:ext>
            </a:extLst>
          </p:cNvPr>
          <p:cNvCxnSpPr>
            <a:cxnSpLocks/>
            <a:stCxn id="10" idx="3"/>
          </p:cNvCxnSpPr>
          <p:nvPr/>
        </p:nvCxnSpPr>
        <p:spPr>
          <a:xfrm>
            <a:off x="2722637" y="1541494"/>
            <a:ext cx="369644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Rounded Corners 7">
            <a:extLst>
              <a:ext uri="{FF2B5EF4-FFF2-40B4-BE49-F238E27FC236}">
                <a16:creationId xmlns:a16="http://schemas.microsoft.com/office/drawing/2014/main" id="{1165ED67-F090-1C5D-82F0-A556292569B4}"/>
              </a:ext>
            </a:extLst>
          </p:cNvPr>
          <p:cNvSpPr>
            <a:spLocks/>
          </p:cNvSpPr>
          <p:nvPr/>
        </p:nvSpPr>
        <p:spPr>
          <a:xfrm>
            <a:off x="6283642" y="1518635"/>
            <a:ext cx="735502" cy="4571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bject 4">
            <a:extLst>
              <a:ext uri="{FF2B5EF4-FFF2-40B4-BE49-F238E27FC236}">
                <a16:creationId xmlns:a16="http://schemas.microsoft.com/office/drawing/2014/main" id="{9177B9D6-8189-C50C-0ED2-FC80DA07DB77}"/>
              </a:ext>
            </a:extLst>
          </p:cNvPr>
          <p:cNvSpPr txBox="1"/>
          <p:nvPr/>
        </p:nvSpPr>
        <p:spPr>
          <a:xfrm>
            <a:off x="240998" y="3618527"/>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grpSp>
        <p:nvGrpSpPr>
          <p:cNvPr id="32" name="Groupe 31">
            <a:extLst>
              <a:ext uri="{FF2B5EF4-FFF2-40B4-BE49-F238E27FC236}">
                <a16:creationId xmlns:a16="http://schemas.microsoft.com/office/drawing/2014/main" id="{A3939F64-8701-0D4A-E914-DF4909F96490}"/>
              </a:ext>
            </a:extLst>
          </p:cNvPr>
          <p:cNvGrpSpPr/>
          <p:nvPr/>
        </p:nvGrpSpPr>
        <p:grpSpPr>
          <a:xfrm>
            <a:off x="718703" y="1558748"/>
            <a:ext cx="6129193" cy="1862048"/>
            <a:chOff x="718703" y="1558748"/>
            <a:chExt cx="6129193" cy="1862048"/>
          </a:xfrm>
        </p:grpSpPr>
        <p:pic>
          <p:nvPicPr>
            <p:cNvPr id="31" name="Image 30">
              <a:extLst>
                <a:ext uri="{FF2B5EF4-FFF2-40B4-BE49-F238E27FC236}">
                  <a16:creationId xmlns:a16="http://schemas.microsoft.com/office/drawing/2014/main" id="{8F31F0AA-CAA7-01C1-DABC-56C79B9E73BA}"/>
                </a:ext>
              </a:extLst>
            </p:cNvPr>
            <p:cNvPicPr>
              <a:picLocks noChangeAspect="1"/>
            </p:cNvPicPr>
            <p:nvPr/>
          </p:nvPicPr>
          <p:blipFill>
            <a:blip r:embed="rId33">
              <a:extLst>
                <a:ext uri="{BEBA8EAE-BF5A-486C-A8C5-ECC9F3942E4B}">
                  <a14:imgProps xmlns:a14="http://schemas.microsoft.com/office/drawing/2010/main">
                    <a14:imgLayer r:embed="rId34">
                      <a14:imgEffect>
                        <a14:artisticBlur/>
                      </a14:imgEffect>
                    </a14:imgLayer>
                  </a14:imgProps>
                </a:ext>
              </a:extLst>
            </a:blip>
            <a:stretch>
              <a:fillRect/>
            </a:stretch>
          </p:blipFill>
          <p:spPr>
            <a:xfrm>
              <a:off x="4439825" y="1797434"/>
              <a:ext cx="2364656" cy="1330119"/>
            </a:xfrm>
            <a:prstGeom prst="rect">
              <a:avLst/>
            </a:prstGeom>
            <a:ln w="3175">
              <a:solidFill>
                <a:schemeClr val="tx1"/>
              </a:solidFill>
            </a:ln>
            <a:effectLst>
              <a:outerShdw blurRad="63500" sx="102000" sy="102000" algn="ctr" rotWithShape="0">
                <a:prstClr val="black">
                  <a:alpha val="40000"/>
                </a:prstClr>
              </a:outerShdw>
            </a:effectLst>
          </p:spPr>
        </p:pic>
        <p:sp>
          <p:nvSpPr>
            <p:cNvPr id="16" name="ZoneTexte 15">
              <a:extLst>
                <a:ext uri="{FF2B5EF4-FFF2-40B4-BE49-F238E27FC236}">
                  <a16:creationId xmlns:a16="http://schemas.microsoft.com/office/drawing/2014/main" id="{AA6B48B0-11EA-4AD2-B31C-C84A01F4D5F5}"/>
                </a:ext>
              </a:extLst>
            </p:cNvPr>
            <p:cNvSpPr txBox="1">
              <a:spLocks/>
            </p:cNvSpPr>
            <p:nvPr/>
          </p:nvSpPr>
          <p:spPr>
            <a:xfrm>
              <a:off x="718703" y="1558748"/>
              <a:ext cx="880150" cy="1862048"/>
            </a:xfrm>
            <a:prstGeom prst="rect">
              <a:avLst/>
            </a:prstGeom>
            <a:noFill/>
          </p:spPr>
          <p:txBody>
            <a:bodyPr wrap="none" lIns="108000" rIns="108000" rtlCol="0" anchor="ctr">
              <a:spAutoFit/>
            </a:bodyPr>
            <a:lstStyle/>
            <a:p>
              <a:pPr algn="r"/>
              <a:r>
                <a:rPr lang="en-GB" sz="11500" b="1" dirty="0">
                  <a:solidFill>
                    <a:srgbClr val="503078"/>
                  </a:solidFill>
                  <a:latin typeface="+mj-lt"/>
                </a:rPr>
                <a:t>1</a:t>
              </a:r>
            </a:p>
          </p:txBody>
        </p:sp>
        <p:sp>
          <p:nvSpPr>
            <p:cNvPr id="17" name="ZoneTexte 16">
              <a:extLst>
                <a:ext uri="{FF2B5EF4-FFF2-40B4-BE49-F238E27FC236}">
                  <a16:creationId xmlns:a16="http://schemas.microsoft.com/office/drawing/2014/main" id="{D49C1816-4C1C-4FD4-9369-EAD7CD60FB1E}"/>
                </a:ext>
              </a:extLst>
            </p:cNvPr>
            <p:cNvSpPr txBox="1">
              <a:spLocks/>
            </p:cNvSpPr>
            <p:nvPr/>
          </p:nvSpPr>
          <p:spPr>
            <a:xfrm>
              <a:off x="1459344" y="2074274"/>
              <a:ext cx="2764864" cy="830997"/>
            </a:xfrm>
            <a:prstGeom prst="rect">
              <a:avLst/>
            </a:prstGeom>
            <a:noFill/>
          </p:spPr>
          <p:txBody>
            <a:bodyPr wrap="square" anchor="ctr">
              <a:spAutoFit/>
            </a:bodyPr>
            <a:lstStyle/>
            <a:p>
              <a:pPr lvl="0"/>
              <a:r>
                <a:rPr lang="en-GB" sz="1600" dirty="0">
                  <a:solidFill>
                    <a:srgbClr val="444444"/>
                  </a:solidFill>
                  <a:latin typeface="Gotham Bold" pitchFamily="50" charset="0"/>
                  <a:cs typeface="Gotham Bold" pitchFamily="50" charset="0"/>
                </a:rPr>
                <a:t>Identify current and future </a:t>
              </a:r>
              <a:r>
                <a:rPr lang="en-GB" sz="1600" dirty="0">
                  <a:solidFill>
                    <a:schemeClr val="bg2"/>
                  </a:solidFill>
                  <a:latin typeface="Gotham Bold" pitchFamily="50" charset="0"/>
                  <a:cs typeface="Gotham Bold" pitchFamily="50" charset="0"/>
                </a:rPr>
                <a:t>major market trends.</a:t>
              </a:r>
            </a:p>
          </p:txBody>
        </p:sp>
        <p:pic>
          <p:nvPicPr>
            <p:cNvPr id="23" name="Image 22">
              <a:extLst>
                <a:ext uri="{FF2B5EF4-FFF2-40B4-BE49-F238E27FC236}">
                  <a16:creationId xmlns:a16="http://schemas.microsoft.com/office/drawing/2014/main" id="{7DF3EAF2-E3F3-B406-9629-40CE3582FA13}"/>
                </a:ext>
              </a:extLst>
            </p:cNvPr>
            <p:cNvPicPr>
              <a:picLocks noChangeAspect="1"/>
            </p:cNvPicPr>
            <p:nvPr/>
          </p:nvPicPr>
          <p:blipFill>
            <a:blip r:embed="rId35">
              <a:extLst>
                <a:ext uri="{BEBA8EAE-BF5A-486C-A8C5-ECC9F3942E4B}">
                  <a14:imgProps xmlns:a14="http://schemas.microsoft.com/office/drawing/2010/main">
                    <a14:imgLayer r:embed="rId36">
                      <a14:imgEffect>
                        <a14:artisticBlur/>
                      </a14:imgEffect>
                    </a14:imgLayer>
                  </a14:imgProps>
                </a:ext>
              </a:extLst>
            </a:blip>
            <a:stretch>
              <a:fillRect/>
            </a:stretch>
          </p:blipFill>
          <p:spPr>
            <a:xfrm>
              <a:off x="4963814" y="2122311"/>
              <a:ext cx="1884082" cy="1059796"/>
            </a:xfrm>
            <a:prstGeom prst="rect">
              <a:avLst/>
            </a:prstGeom>
            <a:ln w="3175">
              <a:solidFill>
                <a:schemeClr val="tx1"/>
              </a:solidFill>
            </a:ln>
            <a:effectLst>
              <a:outerShdw blurRad="63500" sx="102000" sy="102000" algn="ctr" rotWithShape="0">
                <a:prstClr val="black">
                  <a:alpha val="40000"/>
                </a:prstClr>
              </a:outerShdw>
            </a:effectLst>
          </p:spPr>
        </p:pic>
      </p:grpSp>
      <p:grpSp>
        <p:nvGrpSpPr>
          <p:cNvPr id="34" name="Groupe 33">
            <a:extLst>
              <a:ext uri="{FF2B5EF4-FFF2-40B4-BE49-F238E27FC236}">
                <a16:creationId xmlns:a16="http://schemas.microsoft.com/office/drawing/2014/main" id="{506A80CF-00B7-C1AA-926D-CAC3E1876C46}"/>
              </a:ext>
            </a:extLst>
          </p:cNvPr>
          <p:cNvGrpSpPr/>
          <p:nvPr/>
        </p:nvGrpSpPr>
        <p:grpSpPr>
          <a:xfrm>
            <a:off x="425354" y="3178727"/>
            <a:ext cx="6422542" cy="1862048"/>
            <a:chOff x="425354" y="3178727"/>
            <a:chExt cx="6422542" cy="1862048"/>
          </a:xfrm>
        </p:grpSpPr>
        <p:sp>
          <p:nvSpPr>
            <p:cNvPr id="8" name="ZoneTexte 7">
              <a:extLst>
                <a:ext uri="{FF2B5EF4-FFF2-40B4-BE49-F238E27FC236}">
                  <a16:creationId xmlns:a16="http://schemas.microsoft.com/office/drawing/2014/main" id="{A036B11F-AF3C-4C2E-A15F-29A9E12FAD53}"/>
                </a:ext>
              </a:extLst>
            </p:cNvPr>
            <p:cNvSpPr txBox="1">
              <a:spLocks/>
            </p:cNvSpPr>
            <p:nvPr/>
          </p:nvSpPr>
          <p:spPr>
            <a:xfrm>
              <a:off x="425354" y="3178727"/>
              <a:ext cx="1173499" cy="1862048"/>
            </a:xfrm>
            <a:prstGeom prst="rect">
              <a:avLst/>
            </a:prstGeom>
            <a:noFill/>
          </p:spPr>
          <p:txBody>
            <a:bodyPr wrap="none" lIns="108000" rIns="108000" rtlCol="0" anchor="ctr">
              <a:spAutoFit/>
            </a:bodyPr>
            <a:lstStyle/>
            <a:p>
              <a:r>
                <a:rPr lang="en-GB" sz="11500" b="1" dirty="0">
                  <a:solidFill>
                    <a:srgbClr val="503078"/>
                  </a:solidFill>
                  <a:latin typeface="+mj-lt"/>
                </a:rPr>
                <a:t>2</a:t>
              </a:r>
            </a:p>
          </p:txBody>
        </p:sp>
        <p:sp>
          <p:nvSpPr>
            <p:cNvPr id="9" name="ZoneTexte 8">
              <a:extLst>
                <a:ext uri="{FF2B5EF4-FFF2-40B4-BE49-F238E27FC236}">
                  <a16:creationId xmlns:a16="http://schemas.microsoft.com/office/drawing/2014/main" id="{D7A43C9B-4FBF-42C3-918D-3AE3C440D342}"/>
                </a:ext>
              </a:extLst>
            </p:cNvPr>
            <p:cNvSpPr txBox="1">
              <a:spLocks/>
            </p:cNvSpPr>
            <p:nvPr/>
          </p:nvSpPr>
          <p:spPr>
            <a:xfrm>
              <a:off x="1459345" y="3571142"/>
              <a:ext cx="2935840" cy="1077218"/>
            </a:xfrm>
            <a:prstGeom prst="rect">
              <a:avLst/>
            </a:prstGeom>
            <a:noFill/>
          </p:spPr>
          <p:txBody>
            <a:bodyPr wrap="square" anchor="ctr">
              <a:spAutoFit/>
            </a:bodyPr>
            <a:lstStyle/>
            <a:p>
              <a:pPr lvl="0"/>
              <a:r>
                <a:rPr lang="en-GB" sz="1600" dirty="0">
                  <a:solidFill>
                    <a:srgbClr val="444444"/>
                  </a:solidFill>
                  <a:latin typeface="Gotham Bold" pitchFamily="50" charset="0"/>
                  <a:cs typeface="Gotham Bold" pitchFamily="50" charset="0"/>
                </a:rPr>
                <a:t>Analyse market players based on the </a:t>
              </a:r>
              <a:r>
                <a:rPr lang="en-GB" sz="1600" dirty="0">
                  <a:solidFill>
                    <a:schemeClr val="bg2"/>
                  </a:solidFill>
                  <a:latin typeface="Gotham Bold" pitchFamily="50" charset="0"/>
                  <a:cs typeface="Gotham Bold" pitchFamily="50" charset="0"/>
                </a:rPr>
                <a:t>major axes of business transformation.</a:t>
              </a:r>
            </a:p>
          </p:txBody>
        </p:sp>
        <p:pic>
          <p:nvPicPr>
            <p:cNvPr id="33" name="Image 32">
              <a:extLst>
                <a:ext uri="{FF2B5EF4-FFF2-40B4-BE49-F238E27FC236}">
                  <a16:creationId xmlns:a16="http://schemas.microsoft.com/office/drawing/2014/main" id="{6759C8BA-B7ED-CDFE-962A-ADF01A498D01}"/>
                </a:ext>
              </a:extLst>
            </p:cNvPr>
            <p:cNvPicPr>
              <a:picLocks noChangeAspect="1"/>
            </p:cNvPicPr>
            <p:nvPr/>
          </p:nvPicPr>
          <p:blipFill>
            <a:blip r:embed="rId37">
              <a:extLst>
                <a:ext uri="{BEBA8EAE-BF5A-486C-A8C5-ECC9F3942E4B}">
                  <a14:imgProps xmlns:a14="http://schemas.microsoft.com/office/drawing/2010/main">
                    <a14:imgLayer r:embed="rId38">
                      <a14:imgEffect>
                        <a14:artisticBlur/>
                      </a14:imgEffect>
                    </a14:imgLayer>
                  </a14:imgProps>
                </a:ext>
              </a:extLst>
            </a:blip>
            <a:stretch>
              <a:fillRect/>
            </a:stretch>
          </p:blipFill>
          <p:spPr>
            <a:xfrm>
              <a:off x="4465355" y="3439662"/>
              <a:ext cx="2382541" cy="1340179"/>
            </a:xfrm>
            <a:prstGeom prst="rect">
              <a:avLst/>
            </a:prstGeom>
            <a:ln>
              <a:solidFill>
                <a:schemeClr val="tx1"/>
              </a:solidFill>
            </a:ln>
            <a:effectLst>
              <a:outerShdw blurRad="63500" sx="102000" sy="102000" algn="ctr" rotWithShape="0">
                <a:prstClr val="black">
                  <a:alpha val="40000"/>
                </a:prstClr>
              </a:outerShdw>
            </a:effectLst>
          </p:spPr>
        </p:pic>
      </p:grpSp>
      <p:grpSp>
        <p:nvGrpSpPr>
          <p:cNvPr id="39" name="Groupe 38">
            <a:extLst>
              <a:ext uri="{FF2B5EF4-FFF2-40B4-BE49-F238E27FC236}">
                <a16:creationId xmlns:a16="http://schemas.microsoft.com/office/drawing/2014/main" id="{0E5B6D11-D6F0-1EAA-7307-6AFD0A3B759C}"/>
              </a:ext>
            </a:extLst>
          </p:cNvPr>
          <p:cNvGrpSpPr/>
          <p:nvPr/>
        </p:nvGrpSpPr>
        <p:grpSpPr>
          <a:xfrm>
            <a:off x="425354" y="4798706"/>
            <a:ext cx="6422542" cy="1862048"/>
            <a:chOff x="425354" y="4798706"/>
            <a:chExt cx="6422542" cy="1862048"/>
          </a:xfrm>
        </p:grpSpPr>
        <p:sp>
          <p:nvSpPr>
            <p:cNvPr id="5" name="ZoneTexte 4">
              <a:extLst>
                <a:ext uri="{FF2B5EF4-FFF2-40B4-BE49-F238E27FC236}">
                  <a16:creationId xmlns:a16="http://schemas.microsoft.com/office/drawing/2014/main" id="{58D9CBC3-6215-49CD-BF60-2D6188ABAF3B}"/>
                </a:ext>
              </a:extLst>
            </p:cNvPr>
            <p:cNvSpPr txBox="1">
              <a:spLocks/>
            </p:cNvSpPr>
            <p:nvPr/>
          </p:nvSpPr>
          <p:spPr>
            <a:xfrm>
              <a:off x="425354" y="4798706"/>
              <a:ext cx="1173499" cy="1862048"/>
            </a:xfrm>
            <a:prstGeom prst="rect">
              <a:avLst/>
            </a:prstGeom>
            <a:noFill/>
          </p:spPr>
          <p:txBody>
            <a:bodyPr wrap="none" lIns="108000" rIns="108000" rtlCol="0" anchor="ctr">
              <a:spAutoFit/>
            </a:bodyPr>
            <a:lstStyle/>
            <a:p>
              <a:r>
                <a:rPr lang="en-GB" sz="11500" b="1" dirty="0">
                  <a:solidFill>
                    <a:srgbClr val="503078"/>
                  </a:solidFill>
                  <a:latin typeface="+mj-lt"/>
                </a:rPr>
                <a:t>3</a:t>
              </a:r>
            </a:p>
          </p:txBody>
        </p:sp>
        <p:sp>
          <p:nvSpPr>
            <p:cNvPr id="6" name="ZoneTexte 5">
              <a:extLst>
                <a:ext uri="{FF2B5EF4-FFF2-40B4-BE49-F238E27FC236}">
                  <a16:creationId xmlns:a16="http://schemas.microsoft.com/office/drawing/2014/main" id="{9A92C4C3-18FB-43B0-9457-966914800037}"/>
                </a:ext>
              </a:extLst>
            </p:cNvPr>
            <p:cNvSpPr txBox="1">
              <a:spLocks/>
            </p:cNvSpPr>
            <p:nvPr/>
          </p:nvSpPr>
          <p:spPr>
            <a:xfrm>
              <a:off x="1459344" y="5314231"/>
              <a:ext cx="2935840" cy="830997"/>
            </a:xfrm>
            <a:prstGeom prst="rect">
              <a:avLst/>
            </a:prstGeom>
            <a:noFill/>
          </p:spPr>
          <p:txBody>
            <a:bodyPr wrap="square" anchor="ctr">
              <a:spAutoFit/>
            </a:bodyPr>
            <a:lstStyle/>
            <a:p>
              <a:pPr lvl="0"/>
              <a:r>
                <a:rPr lang="en-GB" sz="1600" dirty="0">
                  <a:solidFill>
                    <a:srgbClr val="444444"/>
                  </a:solidFill>
                  <a:latin typeface="Gotham Bold" pitchFamily="50" charset="0"/>
                  <a:cs typeface="Gotham Bold" pitchFamily="50" charset="0"/>
                </a:rPr>
                <a:t>Qualify in depth the value </a:t>
              </a:r>
              <a:r>
                <a:rPr lang="en-GB" sz="1600" dirty="0">
                  <a:solidFill>
                    <a:schemeClr val="bg2"/>
                  </a:solidFill>
                  <a:latin typeface="Gotham Bold" pitchFamily="50" charset="0"/>
                  <a:cs typeface="Gotham Bold" pitchFamily="50" charset="0"/>
                </a:rPr>
                <a:t>proposition of 16 key market players.</a:t>
              </a:r>
            </a:p>
          </p:txBody>
        </p:sp>
        <p:grpSp>
          <p:nvGrpSpPr>
            <p:cNvPr id="38" name="Groupe 37">
              <a:extLst>
                <a:ext uri="{FF2B5EF4-FFF2-40B4-BE49-F238E27FC236}">
                  <a16:creationId xmlns:a16="http://schemas.microsoft.com/office/drawing/2014/main" id="{6A647E42-9820-299F-4BD3-7463EA2CE630}"/>
                </a:ext>
              </a:extLst>
            </p:cNvPr>
            <p:cNvGrpSpPr/>
            <p:nvPr/>
          </p:nvGrpSpPr>
          <p:grpSpPr>
            <a:xfrm>
              <a:off x="4439825" y="5064552"/>
              <a:ext cx="2408071" cy="1330355"/>
              <a:chOff x="4439825" y="5064552"/>
              <a:chExt cx="2408071" cy="1330355"/>
            </a:xfrm>
          </p:grpSpPr>
          <p:pic>
            <p:nvPicPr>
              <p:cNvPr id="36" name="Image 35">
                <a:extLst>
                  <a:ext uri="{FF2B5EF4-FFF2-40B4-BE49-F238E27FC236}">
                    <a16:creationId xmlns:a16="http://schemas.microsoft.com/office/drawing/2014/main" id="{776538F0-F3D9-87B5-8114-97DFF5E71170}"/>
                  </a:ext>
                </a:extLst>
              </p:cNvPr>
              <p:cNvPicPr>
                <a:picLocks noChangeAspect="1"/>
              </p:cNvPicPr>
              <p:nvPr/>
            </p:nvPicPr>
            <p:blipFill>
              <a:blip r:embed="rId39">
                <a:extLst>
                  <a:ext uri="{BEBA8EAE-BF5A-486C-A8C5-ECC9F3942E4B}">
                    <a14:imgProps xmlns:a14="http://schemas.microsoft.com/office/drawing/2010/main">
                      <a14:imgLayer r:embed="rId40">
                        <a14:imgEffect>
                          <a14:artisticBlur/>
                        </a14:imgEffect>
                      </a14:imgLayer>
                    </a14:imgProps>
                  </a:ext>
                </a:extLst>
              </a:blip>
              <a:stretch>
                <a:fillRect/>
              </a:stretch>
            </p:blipFill>
            <p:spPr>
              <a:xfrm>
                <a:off x="4439825" y="5064552"/>
                <a:ext cx="2166021" cy="1330355"/>
              </a:xfrm>
              <a:prstGeom prst="rect">
                <a:avLst/>
              </a:prstGeom>
              <a:ln>
                <a:solidFill>
                  <a:schemeClr val="tx1"/>
                </a:solidFill>
              </a:ln>
              <a:effectLst>
                <a:outerShdw blurRad="63500" sx="102000" sy="102000" algn="ctr" rotWithShape="0">
                  <a:prstClr val="black">
                    <a:alpha val="40000"/>
                  </a:prstClr>
                </a:outerShdw>
              </a:effectLst>
            </p:spPr>
          </p:pic>
          <p:pic>
            <p:nvPicPr>
              <p:cNvPr id="13" name="Image 12">
                <a:extLst>
                  <a:ext uri="{FF2B5EF4-FFF2-40B4-BE49-F238E27FC236}">
                    <a16:creationId xmlns:a16="http://schemas.microsoft.com/office/drawing/2014/main" id="{D408DBB8-B93E-40F2-B42A-2291CB00F3E0}"/>
                  </a:ext>
                </a:extLst>
              </p:cNvPr>
              <p:cNvPicPr>
                <a:picLocks noChangeAspect="1"/>
              </p:cNvPicPr>
              <p:nvPr/>
            </p:nvPicPr>
            <p:blipFill>
              <a:blip r:embed="rId41">
                <a:extLst>
                  <a:ext uri="{BEBA8EAE-BF5A-486C-A8C5-ECC9F3942E4B}">
                    <a14:imgProps xmlns:a14="http://schemas.microsoft.com/office/drawing/2010/main">
                      <a14:imgLayer r:embed="rId42">
                        <a14:imgEffect>
                          <a14:artisticBlur/>
                        </a14:imgEffect>
                      </a14:imgLayer>
                    </a14:imgProps>
                  </a:ext>
                </a:extLst>
              </a:blip>
              <a:stretch>
                <a:fillRect/>
              </a:stretch>
            </p:blipFill>
            <p:spPr>
              <a:xfrm>
                <a:off x="4842789" y="5335109"/>
                <a:ext cx="1884082" cy="1059798"/>
              </a:xfrm>
              <a:prstGeom prst="rect">
                <a:avLst/>
              </a:prstGeom>
              <a:ln w="3175">
                <a:solidFill>
                  <a:schemeClr val="tx1"/>
                </a:solidFill>
              </a:ln>
              <a:effectLst>
                <a:outerShdw blurRad="50800" dist="38100" sx="99000" sy="99000" algn="l" rotWithShape="0">
                  <a:prstClr val="black">
                    <a:alpha val="37000"/>
                  </a:prstClr>
                </a:outerShdw>
              </a:effectLst>
            </p:spPr>
          </p:pic>
          <p:pic>
            <p:nvPicPr>
              <p:cNvPr id="37" name="Image 36">
                <a:extLst>
                  <a:ext uri="{FF2B5EF4-FFF2-40B4-BE49-F238E27FC236}">
                    <a16:creationId xmlns:a16="http://schemas.microsoft.com/office/drawing/2014/main" id="{509A51A9-A85D-1255-3B63-307D9721BC0D}"/>
                  </a:ext>
                </a:extLst>
              </p:cNvPr>
              <p:cNvPicPr>
                <a:picLocks noChangeAspect="1"/>
              </p:cNvPicPr>
              <p:nvPr/>
            </p:nvPicPr>
            <p:blipFill>
              <a:blip r:embed="rId43">
                <a:extLst>
                  <a:ext uri="{BEBA8EAE-BF5A-486C-A8C5-ECC9F3942E4B}">
                    <a14:imgProps xmlns:a14="http://schemas.microsoft.com/office/drawing/2010/main">
                      <a14:imgLayer r:embed="rId44">
                        <a14:imgEffect>
                          <a14:artisticBlur/>
                        </a14:imgEffect>
                      </a14:imgLayer>
                    </a14:imgProps>
                  </a:ext>
                </a:extLst>
              </a:blip>
              <a:stretch>
                <a:fillRect/>
              </a:stretch>
            </p:blipFill>
            <p:spPr>
              <a:xfrm>
                <a:off x="5269112" y="5506842"/>
                <a:ext cx="1578784" cy="888065"/>
              </a:xfrm>
              <a:prstGeom prst="rect">
                <a:avLst/>
              </a:prstGeom>
              <a:ln>
                <a:solidFill>
                  <a:schemeClr val="tx1"/>
                </a:solidFill>
              </a:ln>
              <a:effectLst>
                <a:outerShdw blurRad="63500" sx="102000" sy="102000" algn="ctr" rotWithShape="0">
                  <a:prstClr val="black">
                    <a:alpha val="40000"/>
                  </a:prstClr>
                </a:outerShdw>
              </a:effectLst>
            </p:spPr>
          </p:pic>
        </p:grpSp>
      </p:grpSp>
    </p:spTree>
    <p:extLst>
      <p:ext uri="{BB962C8B-B14F-4D97-AF65-F5344CB8AC3E}">
        <p14:creationId xmlns:p14="http://schemas.microsoft.com/office/powerpoint/2010/main" val="380176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1510A8E-DD5B-B430-0A0A-ED0846DBB41B}"/>
              </a:ext>
            </a:extLst>
          </p:cNvPr>
          <p:cNvSpPr txBox="1">
            <a:spLocks/>
          </p:cNvSpPr>
          <p:nvPr/>
        </p:nvSpPr>
        <p:spPr>
          <a:xfrm>
            <a:off x="3173853" y="2437098"/>
            <a:ext cx="6522547" cy="1327500"/>
          </a:xfrm>
          <a:prstGeom prst="rect">
            <a:avLst/>
          </a:prstGeom>
        </p:spPr>
        <p:txBody>
          <a:bodyPr vert="horz" wrap="square" lIns="0" tIns="8086" rIns="0" bIns="0" rtlCol="0" anchor="t">
            <a:spAutoFit/>
          </a:bodyPr>
          <a:lstStyle>
            <a:lvl1pPr algn="l" defTabSz="356089" rtl="0" eaLnBrk="1" latinLnBrk="0" hangingPunct="1">
              <a:lnSpc>
                <a:spcPct val="100000"/>
              </a:lnSpc>
              <a:spcBef>
                <a:spcPct val="0"/>
              </a:spcBef>
              <a:buNone/>
              <a:defRPr sz="1054" kern="1200" baseline="0">
                <a:solidFill>
                  <a:schemeClr val="bg2"/>
                </a:solidFill>
                <a:latin typeface="+mj-lt"/>
                <a:ea typeface="+mj-ea"/>
                <a:cs typeface="+mj-cs"/>
              </a:defRPr>
            </a:lvl1pPr>
          </a:lstStyle>
          <a:p>
            <a:pPr marL="7701">
              <a:spcBef>
                <a:spcPts val="64"/>
              </a:spcBef>
            </a:pPr>
            <a:r>
              <a:rPr lang="en-GB" sz="4245" spc="61" dirty="0">
                <a:solidFill>
                  <a:srgbClr val="FFFFFF"/>
                </a:solidFill>
                <a:latin typeface="+mn-lt"/>
                <a:ea typeface="Tahoma" panose="020B0604030504040204" pitchFamily="34" charset="0"/>
                <a:cs typeface="Tahoma" panose="020B0604030504040204" pitchFamily="34" charset="0"/>
              </a:rPr>
              <a:t>Our</a:t>
            </a:r>
            <a:r>
              <a:rPr lang="en-GB" sz="4245" spc="146" dirty="0">
                <a:solidFill>
                  <a:schemeClr val="accent3"/>
                </a:solidFill>
                <a:ea typeface="Tahoma" panose="020B0604030504040204" pitchFamily="34" charset="0"/>
                <a:cs typeface="Tahoma" panose="020B0604030504040204" pitchFamily="34" charset="0"/>
              </a:rPr>
              <a:t> main</a:t>
            </a:r>
          </a:p>
          <a:p>
            <a:pPr marL="7701">
              <a:spcBef>
                <a:spcPts val="64"/>
              </a:spcBef>
            </a:pPr>
            <a:r>
              <a:rPr lang="en-GB" sz="4245" spc="146" dirty="0">
                <a:solidFill>
                  <a:schemeClr val="accent3"/>
                </a:solidFill>
                <a:ea typeface="Tahoma" panose="020B0604030504040204" pitchFamily="34" charset="0"/>
                <a:cs typeface="Tahoma" panose="020B0604030504040204" pitchFamily="34" charset="0"/>
              </a:rPr>
              <a:t>learnings</a:t>
            </a:r>
            <a:endParaRPr lang="en-GB" sz="4245" spc="61" dirty="0">
              <a:solidFill>
                <a:srgbClr val="FFFFFF"/>
              </a:solidFill>
              <a:latin typeface="+mn-lt"/>
              <a:ea typeface="Tahoma" panose="020B0604030504040204" pitchFamily="34" charset="0"/>
              <a:cs typeface="Tahoma" panose="020B0604030504040204" pitchFamily="34" charset="0"/>
            </a:endParaRPr>
          </a:p>
        </p:txBody>
      </p:sp>
      <p:sp>
        <p:nvSpPr>
          <p:cNvPr id="6" name="object 4">
            <a:extLst>
              <a:ext uri="{FF2B5EF4-FFF2-40B4-BE49-F238E27FC236}">
                <a16:creationId xmlns:a16="http://schemas.microsoft.com/office/drawing/2014/main" id="{466B9BD2-C948-F187-C863-B6098B456D4A}"/>
              </a:ext>
            </a:extLst>
          </p:cNvPr>
          <p:cNvSpPr txBox="1"/>
          <p:nvPr/>
        </p:nvSpPr>
        <p:spPr>
          <a:xfrm>
            <a:off x="240998" y="3618527"/>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pic>
        <p:nvPicPr>
          <p:cNvPr id="2" name="Image 1">
            <a:extLst>
              <a:ext uri="{FF2B5EF4-FFF2-40B4-BE49-F238E27FC236}">
                <a16:creationId xmlns:a16="http://schemas.microsoft.com/office/drawing/2014/main" id="{06217BBC-E7ED-BADE-2743-ED31746C5754}"/>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11025850" y="228600"/>
            <a:ext cx="965256" cy="960340"/>
          </a:xfrm>
          <a:prstGeom prst="rect">
            <a:avLst/>
          </a:prstGeom>
        </p:spPr>
      </p:pic>
      <p:sp>
        <p:nvSpPr>
          <p:cNvPr id="3" name="object 7">
            <a:extLst>
              <a:ext uri="{FF2B5EF4-FFF2-40B4-BE49-F238E27FC236}">
                <a16:creationId xmlns:a16="http://schemas.microsoft.com/office/drawing/2014/main" id="{C71E3ACD-29AE-C7AD-0C17-EE37630DB204}"/>
              </a:ext>
            </a:extLst>
          </p:cNvPr>
          <p:cNvSpPr/>
          <p:nvPr/>
        </p:nvSpPr>
        <p:spPr>
          <a:xfrm>
            <a:off x="961414" y="631934"/>
            <a:ext cx="5243809" cy="3126724"/>
          </a:xfrm>
          <a:custGeom>
            <a:avLst/>
            <a:gdLst/>
            <a:ahLst/>
            <a:cxnLst/>
            <a:rect l="l" t="t" r="r" b="b"/>
            <a:pathLst>
              <a:path w="8647430" h="5156200">
                <a:moveTo>
                  <a:pt x="2449837" y="5143500"/>
                </a:moveTo>
                <a:lnTo>
                  <a:pt x="1888259" y="5143500"/>
                </a:lnTo>
                <a:lnTo>
                  <a:pt x="1933980" y="5156200"/>
                </a:lnTo>
                <a:lnTo>
                  <a:pt x="2404050" y="5156200"/>
                </a:lnTo>
                <a:lnTo>
                  <a:pt x="2449837" y="5143500"/>
                </a:lnTo>
                <a:close/>
              </a:path>
              <a:path w="8647430" h="5156200">
                <a:moveTo>
                  <a:pt x="2584643" y="5118100"/>
                </a:moveTo>
                <a:lnTo>
                  <a:pt x="1753713" y="5118100"/>
                </a:lnTo>
                <a:lnTo>
                  <a:pt x="1842971" y="5143500"/>
                </a:lnTo>
                <a:lnTo>
                  <a:pt x="2495201" y="5143500"/>
                </a:lnTo>
                <a:lnTo>
                  <a:pt x="2584643" y="5118100"/>
                </a:lnTo>
                <a:close/>
              </a:path>
              <a:path w="8647430" h="5156200">
                <a:moveTo>
                  <a:pt x="2552329" y="25400"/>
                </a:moveTo>
                <a:lnTo>
                  <a:pt x="1812009" y="25400"/>
                </a:lnTo>
                <a:lnTo>
                  <a:pt x="1679808" y="63500"/>
                </a:lnTo>
                <a:lnTo>
                  <a:pt x="1636627" y="63500"/>
                </a:lnTo>
                <a:lnTo>
                  <a:pt x="1509806" y="101600"/>
                </a:lnTo>
                <a:lnTo>
                  <a:pt x="1468455" y="127000"/>
                </a:lnTo>
                <a:lnTo>
                  <a:pt x="1387166" y="152400"/>
                </a:lnTo>
                <a:lnTo>
                  <a:pt x="1347238" y="177800"/>
                </a:lnTo>
                <a:lnTo>
                  <a:pt x="1307792" y="190500"/>
                </a:lnTo>
                <a:lnTo>
                  <a:pt x="1268834" y="215900"/>
                </a:lnTo>
                <a:lnTo>
                  <a:pt x="1230369" y="228600"/>
                </a:lnTo>
                <a:lnTo>
                  <a:pt x="1192401" y="254000"/>
                </a:lnTo>
                <a:lnTo>
                  <a:pt x="1154935" y="266700"/>
                </a:lnTo>
                <a:lnTo>
                  <a:pt x="1081527" y="317500"/>
                </a:lnTo>
                <a:lnTo>
                  <a:pt x="1045594" y="342900"/>
                </a:lnTo>
                <a:lnTo>
                  <a:pt x="1010182" y="368300"/>
                </a:lnTo>
                <a:lnTo>
                  <a:pt x="975295" y="393700"/>
                </a:lnTo>
                <a:lnTo>
                  <a:pt x="940938" y="419100"/>
                </a:lnTo>
                <a:lnTo>
                  <a:pt x="907115" y="444500"/>
                </a:lnTo>
                <a:lnTo>
                  <a:pt x="873832" y="469900"/>
                </a:lnTo>
                <a:lnTo>
                  <a:pt x="841092" y="495300"/>
                </a:lnTo>
                <a:lnTo>
                  <a:pt x="808901" y="533400"/>
                </a:lnTo>
                <a:lnTo>
                  <a:pt x="777263" y="558800"/>
                </a:lnTo>
                <a:lnTo>
                  <a:pt x="746182" y="584200"/>
                </a:lnTo>
                <a:lnTo>
                  <a:pt x="715664" y="622300"/>
                </a:lnTo>
                <a:lnTo>
                  <a:pt x="685713" y="647700"/>
                </a:lnTo>
                <a:lnTo>
                  <a:pt x="656334" y="685800"/>
                </a:lnTo>
                <a:lnTo>
                  <a:pt x="627531" y="723900"/>
                </a:lnTo>
                <a:lnTo>
                  <a:pt x="599310" y="749300"/>
                </a:lnTo>
                <a:lnTo>
                  <a:pt x="571674" y="787400"/>
                </a:lnTo>
                <a:lnTo>
                  <a:pt x="544628" y="825500"/>
                </a:lnTo>
                <a:lnTo>
                  <a:pt x="518178" y="863600"/>
                </a:lnTo>
                <a:lnTo>
                  <a:pt x="492327" y="889000"/>
                </a:lnTo>
                <a:lnTo>
                  <a:pt x="467080" y="927100"/>
                </a:lnTo>
                <a:lnTo>
                  <a:pt x="442443" y="965200"/>
                </a:lnTo>
                <a:lnTo>
                  <a:pt x="418419" y="1003300"/>
                </a:lnTo>
                <a:lnTo>
                  <a:pt x="395014" y="1041400"/>
                </a:lnTo>
                <a:lnTo>
                  <a:pt x="372231" y="1079500"/>
                </a:lnTo>
                <a:lnTo>
                  <a:pt x="350076" y="1130300"/>
                </a:lnTo>
                <a:lnTo>
                  <a:pt x="328554" y="1168400"/>
                </a:lnTo>
                <a:lnTo>
                  <a:pt x="307668" y="1206500"/>
                </a:lnTo>
                <a:lnTo>
                  <a:pt x="287424" y="1244600"/>
                </a:lnTo>
                <a:lnTo>
                  <a:pt x="267826" y="1295400"/>
                </a:lnTo>
                <a:lnTo>
                  <a:pt x="248879" y="1333500"/>
                </a:lnTo>
                <a:lnTo>
                  <a:pt x="230588" y="1371600"/>
                </a:lnTo>
                <a:lnTo>
                  <a:pt x="212957" y="1422400"/>
                </a:lnTo>
                <a:lnTo>
                  <a:pt x="195991" y="1460500"/>
                </a:lnTo>
                <a:lnTo>
                  <a:pt x="179695" y="1511300"/>
                </a:lnTo>
                <a:lnTo>
                  <a:pt x="164072" y="1549400"/>
                </a:lnTo>
                <a:lnTo>
                  <a:pt x="149129" y="1600200"/>
                </a:lnTo>
                <a:lnTo>
                  <a:pt x="134869" y="1638300"/>
                </a:lnTo>
                <a:lnTo>
                  <a:pt x="121297" y="1689100"/>
                </a:lnTo>
                <a:lnTo>
                  <a:pt x="108419" y="1739900"/>
                </a:lnTo>
                <a:lnTo>
                  <a:pt x="96237" y="1778000"/>
                </a:lnTo>
                <a:lnTo>
                  <a:pt x="84758" y="1828800"/>
                </a:lnTo>
                <a:lnTo>
                  <a:pt x="73986" y="1879600"/>
                </a:lnTo>
                <a:lnTo>
                  <a:pt x="63925" y="1930400"/>
                </a:lnTo>
                <a:lnTo>
                  <a:pt x="54580" y="1968500"/>
                </a:lnTo>
                <a:lnTo>
                  <a:pt x="45957" y="2019300"/>
                </a:lnTo>
                <a:lnTo>
                  <a:pt x="38058" y="2070100"/>
                </a:lnTo>
                <a:lnTo>
                  <a:pt x="30890" y="2120900"/>
                </a:lnTo>
                <a:lnTo>
                  <a:pt x="24456" y="2171700"/>
                </a:lnTo>
                <a:lnTo>
                  <a:pt x="18762" y="2222500"/>
                </a:lnTo>
                <a:lnTo>
                  <a:pt x="13812" y="2273300"/>
                </a:lnTo>
                <a:lnTo>
                  <a:pt x="9611" y="2324100"/>
                </a:lnTo>
                <a:lnTo>
                  <a:pt x="6163" y="2374900"/>
                </a:lnTo>
                <a:lnTo>
                  <a:pt x="3474" y="2425700"/>
                </a:lnTo>
                <a:lnTo>
                  <a:pt x="1547" y="2476500"/>
                </a:lnTo>
                <a:lnTo>
                  <a:pt x="387" y="2527300"/>
                </a:lnTo>
                <a:lnTo>
                  <a:pt x="96" y="2565400"/>
                </a:lnTo>
                <a:lnTo>
                  <a:pt x="0" y="2590800"/>
                </a:lnTo>
                <a:lnTo>
                  <a:pt x="381" y="2641600"/>
                </a:lnTo>
                <a:lnTo>
                  <a:pt x="1522" y="2692400"/>
                </a:lnTo>
                <a:lnTo>
                  <a:pt x="3418" y="2743200"/>
                </a:lnTo>
                <a:lnTo>
                  <a:pt x="6065" y="2806700"/>
                </a:lnTo>
                <a:lnTo>
                  <a:pt x="9459" y="2857500"/>
                </a:lnTo>
                <a:lnTo>
                  <a:pt x="13595" y="2908300"/>
                </a:lnTo>
                <a:lnTo>
                  <a:pt x="18468" y="2946400"/>
                </a:lnTo>
                <a:lnTo>
                  <a:pt x="24076" y="2997200"/>
                </a:lnTo>
                <a:lnTo>
                  <a:pt x="30412" y="3048000"/>
                </a:lnTo>
                <a:lnTo>
                  <a:pt x="37474" y="3098800"/>
                </a:lnTo>
                <a:lnTo>
                  <a:pt x="45256" y="3149600"/>
                </a:lnTo>
                <a:lnTo>
                  <a:pt x="53754" y="3200400"/>
                </a:lnTo>
                <a:lnTo>
                  <a:pt x="62963" y="3251200"/>
                </a:lnTo>
                <a:lnTo>
                  <a:pt x="72881" y="3302000"/>
                </a:lnTo>
                <a:lnTo>
                  <a:pt x="83501" y="3340100"/>
                </a:lnTo>
                <a:lnTo>
                  <a:pt x="94820" y="3390900"/>
                </a:lnTo>
                <a:lnTo>
                  <a:pt x="106834" y="3441700"/>
                </a:lnTo>
                <a:lnTo>
                  <a:pt x="119537" y="3479800"/>
                </a:lnTo>
                <a:lnTo>
                  <a:pt x="132927" y="3530600"/>
                </a:lnTo>
                <a:lnTo>
                  <a:pt x="146998" y="3568700"/>
                </a:lnTo>
                <a:lnTo>
                  <a:pt x="161745" y="3619500"/>
                </a:lnTo>
                <a:lnTo>
                  <a:pt x="177166" y="3670300"/>
                </a:lnTo>
                <a:lnTo>
                  <a:pt x="193254" y="3708400"/>
                </a:lnTo>
                <a:lnTo>
                  <a:pt x="210007" y="3746500"/>
                </a:lnTo>
                <a:lnTo>
                  <a:pt x="227419" y="3797300"/>
                </a:lnTo>
                <a:lnTo>
                  <a:pt x="245487" y="3835400"/>
                </a:lnTo>
                <a:lnTo>
                  <a:pt x="264205" y="3886200"/>
                </a:lnTo>
                <a:lnTo>
                  <a:pt x="283571" y="3924300"/>
                </a:lnTo>
                <a:lnTo>
                  <a:pt x="303578" y="3962400"/>
                </a:lnTo>
                <a:lnTo>
                  <a:pt x="324223" y="4000500"/>
                </a:lnTo>
                <a:lnTo>
                  <a:pt x="345502" y="4038600"/>
                </a:lnTo>
                <a:lnTo>
                  <a:pt x="367410" y="4089400"/>
                </a:lnTo>
                <a:lnTo>
                  <a:pt x="389943" y="4127500"/>
                </a:lnTo>
                <a:lnTo>
                  <a:pt x="413096" y="4165600"/>
                </a:lnTo>
                <a:lnTo>
                  <a:pt x="436865" y="4203700"/>
                </a:lnTo>
                <a:lnTo>
                  <a:pt x="461247" y="4241800"/>
                </a:lnTo>
                <a:lnTo>
                  <a:pt x="486235" y="4267200"/>
                </a:lnTo>
                <a:lnTo>
                  <a:pt x="511827" y="4305300"/>
                </a:lnTo>
                <a:lnTo>
                  <a:pt x="538018" y="4343400"/>
                </a:lnTo>
                <a:lnTo>
                  <a:pt x="564803" y="4381500"/>
                </a:lnTo>
                <a:lnTo>
                  <a:pt x="592178" y="4419600"/>
                </a:lnTo>
                <a:lnTo>
                  <a:pt x="620139" y="4445000"/>
                </a:lnTo>
                <a:lnTo>
                  <a:pt x="648681" y="4483100"/>
                </a:lnTo>
                <a:lnTo>
                  <a:pt x="677800" y="4508500"/>
                </a:lnTo>
                <a:lnTo>
                  <a:pt x="707492" y="4546600"/>
                </a:lnTo>
                <a:lnTo>
                  <a:pt x="737752" y="4572000"/>
                </a:lnTo>
                <a:lnTo>
                  <a:pt x="768576" y="4610100"/>
                </a:lnTo>
                <a:lnTo>
                  <a:pt x="799959" y="4635500"/>
                </a:lnTo>
                <a:lnTo>
                  <a:pt x="831898" y="4660900"/>
                </a:lnTo>
                <a:lnTo>
                  <a:pt x="864388" y="4686300"/>
                </a:lnTo>
                <a:lnTo>
                  <a:pt x="897425" y="4724400"/>
                </a:lnTo>
                <a:lnTo>
                  <a:pt x="931004" y="4749800"/>
                </a:lnTo>
                <a:lnTo>
                  <a:pt x="965120" y="4775200"/>
                </a:lnTo>
                <a:lnTo>
                  <a:pt x="999770" y="4800600"/>
                </a:lnTo>
                <a:lnTo>
                  <a:pt x="1034950" y="4826000"/>
                </a:lnTo>
                <a:lnTo>
                  <a:pt x="1070654" y="4851400"/>
                </a:lnTo>
                <a:lnTo>
                  <a:pt x="1106879" y="4864100"/>
                </a:lnTo>
                <a:lnTo>
                  <a:pt x="1180872" y="4914900"/>
                </a:lnTo>
                <a:lnTo>
                  <a:pt x="1218632" y="4927600"/>
                </a:lnTo>
                <a:lnTo>
                  <a:pt x="1256895" y="4953000"/>
                </a:lnTo>
                <a:lnTo>
                  <a:pt x="1295657" y="4965700"/>
                </a:lnTo>
                <a:lnTo>
                  <a:pt x="1334914" y="4991100"/>
                </a:lnTo>
                <a:lnTo>
                  <a:pt x="1374660" y="5003800"/>
                </a:lnTo>
                <a:lnTo>
                  <a:pt x="1414892" y="5029200"/>
                </a:lnTo>
                <a:lnTo>
                  <a:pt x="1496796" y="5054600"/>
                </a:lnTo>
                <a:lnTo>
                  <a:pt x="1709752" y="5118100"/>
                </a:lnTo>
                <a:lnTo>
                  <a:pt x="2628711" y="5118100"/>
                </a:lnTo>
                <a:lnTo>
                  <a:pt x="2883690" y="5041900"/>
                </a:lnTo>
                <a:lnTo>
                  <a:pt x="2924571" y="5016500"/>
                </a:lnTo>
                <a:lnTo>
                  <a:pt x="3004907" y="4991100"/>
                </a:lnTo>
                <a:lnTo>
                  <a:pt x="3044353" y="4965700"/>
                </a:lnTo>
                <a:lnTo>
                  <a:pt x="3083311" y="4953000"/>
                </a:lnTo>
                <a:lnTo>
                  <a:pt x="3121776" y="4927600"/>
                </a:lnTo>
                <a:lnTo>
                  <a:pt x="3159744" y="4914900"/>
                </a:lnTo>
                <a:lnTo>
                  <a:pt x="3234170" y="4864100"/>
                </a:lnTo>
                <a:lnTo>
                  <a:pt x="3270618" y="4838700"/>
                </a:lnTo>
                <a:lnTo>
                  <a:pt x="3306551" y="4813300"/>
                </a:lnTo>
                <a:lnTo>
                  <a:pt x="3341963" y="4787900"/>
                </a:lnTo>
                <a:lnTo>
                  <a:pt x="3376850" y="4762500"/>
                </a:lnTo>
                <a:lnTo>
                  <a:pt x="3411207" y="4737100"/>
                </a:lnTo>
                <a:lnTo>
                  <a:pt x="3445029" y="4711700"/>
                </a:lnTo>
                <a:lnTo>
                  <a:pt x="3478313" y="4686300"/>
                </a:lnTo>
                <a:lnTo>
                  <a:pt x="3511053" y="4660900"/>
                </a:lnTo>
                <a:lnTo>
                  <a:pt x="3543244" y="4635500"/>
                </a:lnTo>
                <a:lnTo>
                  <a:pt x="3574882" y="4597400"/>
                </a:lnTo>
                <a:lnTo>
                  <a:pt x="3605963" y="4572000"/>
                </a:lnTo>
                <a:lnTo>
                  <a:pt x="3636481" y="4533900"/>
                </a:lnTo>
                <a:lnTo>
                  <a:pt x="3666432" y="4508500"/>
                </a:lnTo>
                <a:lnTo>
                  <a:pt x="3695811" y="4470400"/>
                </a:lnTo>
                <a:lnTo>
                  <a:pt x="3724614" y="4445000"/>
                </a:lnTo>
                <a:lnTo>
                  <a:pt x="3752835" y="4406900"/>
                </a:lnTo>
                <a:lnTo>
                  <a:pt x="3780472" y="4368800"/>
                </a:lnTo>
                <a:lnTo>
                  <a:pt x="2053866" y="4368800"/>
                </a:lnTo>
                <a:lnTo>
                  <a:pt x="1970727" y="4343400"/>
                </a:lnTo>
                <a:lnTo>
                  <a:pt x="1930111" y="4343400"/>
                </a:lnTo>
                <a:lnTo>
                  <a:pt x="1812186" y="4305300"/>
                </a:lnTo>
                <a:lnTo>
                  <a:pt x="1774215" y="4292600"/>
                </a:lnTo>
                <a:lnTo>
                  <a:pt x="1736928" y="4267200"/>
                </a:lnTo>
                <a:lnTo>
                  <a:pt x="1700333" y="4254500"/>
                </a:lnTo>
                <a:lnTo>
                  <a:pt x="1664439" y="4229100"/>
                </a:lnTo>
                <a:lnTo>
                  <a:pt x="1629256" y="4216400"/>
                </a:lnTo>
                <a:lnTo>
                  <a:pt x="1594792" y="4191000"/>
                </a:lnTo>
                <a:lnTo>
                  <a:pt x="1561055" y="4165600"/>
                </a:lnTo>
                <a:lnTo>
                  <a:pt x="1528056" y="4140200"/>
                </a:lnTo>
                <a:lnTo>
                  <a:pt x="1495802" y="4114800"/>
                </a:lnTo>
                <a:lnTo>
                  <a:pt x="1464304" y="4089400"/>
                </a:lnTo>
                <a:lnTo>
                  <a:pt x="1433569" y="4064000"/>
                </a:lnTo>
                <a:lnTo>
                  <a:pt x="1403607" y="4025900"/>
                </a:lnTo>
                <a:lnTo>
                  <a:pt x="1374426" y="4000500"/>
                </a:lnTo>
                <a:lnTo>
                  <a:pt x="1346036" y="3962400"/>
                </a:lnTo>
                <a:lnTo>
                  <a:pt x="1318445" y="3937000"/>
                </a:lnTo>
                <a:lnTo>
                  <a:pt x="1291662" y="3898900"/>
                </a:lnTo>
                <a:lnTo>
                  <a:pt x="1265696" y="3860800"/>
                </a:lnTo>
                <a:lnTo>
                  <a:pt x="1240557" y="3822700"/>
                </a:lnTo>
                <a:lnTo>
                  <a:pt x="1216253" y="3784600"/>
                </a:lnTo>
                <a:lnTo>
                  <a:pt x="1192792" y="3746500"/>
                </a:lnTo>
                <a:lnTo>
                  <a:pt x="1170185" y="3708400"/>
                </a:lnTo>
                <a:lnTo>
                  <a:pt x="1148439" y="3670300"/>
                </a:lnTo>
                <a:lnTo>
                  <a:pt x="1127564" y="3632200"/>
                </a:lnTo>
                <a:lnTo>
                  <a:pt x="1107568" y="3581400"/>
                </a:lnTo>
                <a:lnTo>
                  <a:pt x="1088461" y="3543300"/>
                </a:lnTo>
                <a:lnTo>
                  <a:pt x="1070251" y="3492500"/>
                </a:lnTo>
                <a:lnTo>
                  <a:pt x="1052948" y="3454400"/>
                </a:lnTo>
                <a:lnTo>
                  <a:pt x="1036560" y="3403600"/>
                </a:lnTo>
                <a:lnTo>
                  <a:pt x="1021096" y="3352800"/>
                </a:lnTo>
                <a:lnTo>
                  <a:pt x="1006565" y="3314700"/>
                </a:lnTo>
                <a:lnTo>
                  <a:pt x="992976" y="3263900"/>
                </a:lnTo>
                <a:lnTo>
                  <a:pt x="980338" y="3213100"/>
                </a:lnTo>
                <a:lnTo>
                  <a:pt x="968660" y="3162300"/>
                </a:lnTo>
                <a:lnTo>
                  <a:pt x="957951" y="3111500"/>
                </a:lnTo>
                <a:lnTo>
                  <a:pt x="948219" y="3060700"/>
                </a:lnTo>
                <a:lnTo>
                  <a:pt x="939474" y="3009900"/>
                </a:lnTo>
                <a:lnTo>
                  <a:pt x="931724" y="2959100"/>
                </a:lnTo>
                <a:lnTo>
                  <a:pt x="924979" y="2908300"/>
                </a:lnTo>
                <a:lnTo>
                  <a:pt x="919247" y="2857500"/>
                </a:lnTo>
                <a:lnTo>
                  <a:pt x="914537" y="2794000"/>
                </a:lnTo>
                <a:lnTo>
                  <a:pt x="910858" y="2743200"/>
                </a:lnTo>
                <a:lnTo>
                  <a:pt x="908219" y="2692400"/>
                </a:lnTo>
                <a:lnTo>
                  <a:pt x="906629" y="2641600"/>
                </a:lnTo>
                <a:lnTo>
                  <a:pt x="906204" y="2590800"/>
                </a:lnTo>
                <a:lnTo>
                  <a:pt x="906098" y="2565400"/>
                </a:lnTo>
                <a:lnTo>
                  <a:pt x="906622" y="2514600"/>
                </a:lnTo>
                <a:lnTo>
                  <a:pt x="908189" y="2451100"/>
                </a:lnTo>
                <a:lnTo>
                  <a:pt x="910791" y="2400300"/>
                </a:lnTo>
                <a:lnTo>
                  <a:pt x="914418" y="2349500"/>
                </a:lnTo>
                <a:lnTo>
                  <a:pt x="919062" y="2286000"/>
                </a:lnTo>
                <a:lnTo>
                  <a:pt x="924715" y="2235200"/>
                </a:lnTo>
                <a:lnTo>
                  <a:pt x="931367" y="2184400"/>
                </a:lnTo>
                <a:lnTo>
                  <a:pt x="939011" y="2133600"/>
                </a:lnTo>
                <a:lnTo>
                  <a:pt x="947637" y="2082800"/>
                </a:lnTo>
                <a:lnTo>
                  <a:pt x="957237" y="2032000"/>
                </a:lnTo>
                <a:lnTo>
                  <a:pt x="967802" y="1981200"/>
                </a:lnTo>
                <a:lnTo>
                  <a:pt x="979324" y="1930400"/>
                </a:lnTo>
                <a:lnTo>
                  <a:pt x="991794" y="1879600"/>
                </a:lnTo>
                <a:lnTo>
                  <a:pt x="1005204" y="1828800"/>
                </a:lnTo>
                <a:lnTo>
                  <a:pt x="1019544" y="1790700"/>
                </a:lnTo>
                <a:lnTo>
                  <a:pt x="1034806" y="1739900"/>
                </a:lnTo>
                <a:lnTo>
                  <a:pt x="1050982" y="1689100"/>
                </a:lnTo>
                <a:lnTo>
                  <a:pt x="1068063" y="1651000"/>
                </a:lnTo>
                <a:lnTo>
                  <a:pt x="1086040" y="1600200"/>
                </a:lnTo>
                <a:lnTo>
                  <a:pt x="1104904" y="1562100"/>
                </a:lnTo>
                <a:lnTo>
                  <a:pt x="1124648" y="1524000"/>
                </a:lnTo>
                <a:lnTo>
                  <a:pt x="1145262" y="1473200"/>
                </a:lnTo>
                <a:lnTo>
                  <a:pt x="1166738" y="1435100"/>
                </a:lnTo>
                <a:lnTo>
                  <a:pt x="1189067" y="1397000"/>
                </a:lnTo>
                <a:lnTo>
                  <a:pt x="1212240" y="1358900"/>
                </a:lnTo>
                <a:lnTo>
                  <a:pt x="1236249" y="1320800"/>
                </a:lnTo>
                <a:lnTo>
                  <a:pt x="1261086" y="1282700"/>
                </a:lnTo>
                <a:lnTo>
                  <a:pt x="1286741" y="1257300"/>
                </a:lnTo>
                <a:lnTo>
                  <a:pt x="1313206" y="1219200"/>
                </a:lnTo>
                <a:lnTo>
                  <a:pt x="1340473" y="1181100"/>
                </a:lnTo>
                <a:lnTo>
                  <a:pt x="1368532" y="1155700"/>
                </a:lnTo>
                <a:lnTo>
                  <a:pt x="1397375" y="1117600"/>
                </a:lnTo>
                <a:lnTo>
                  <a:pt x="1426994" y="1092200"/>
                </a:lnTo>
                <a:lnTo>
                  <a:pt x="1457380" y="1066800"/>
                </a:lnTo>
                <a:lnTo>
                  <a:pt x="1488524" y="1041400"/>
                </a:lnTo>
                <a:lnTo>
                  <a:pt x="1520418" y="1016000"/>
                </a:lnTo>
                <a:lnTo>
                  <a:pt x="1553052" y="990600"/>
                </a:lnTo>
                <a:lnTo>
                  <a:pt x="1586419" y="965200"/>
                </a:lnTo>
                <a:lnTo>
                  <a:pt x="1620510" y="939800"/>
                </a:lnTo>
                <a:lnTo>
                  <a:pt x="1655315" y="927100"/>
                </a:lnTo>
                <a:lnTo>
                  <a:pt x="1690828" y="901700"/>
                </a:lnTo>
                <a:lnTo>
                  <a:pt x="1727038" y="889000"/>
                </a:lnTo>
                <a:lnTo>
                  <a:pt x="1763937" y="863600"/>
                </a:lnTo>
                <a:lnTo>
                  <a:pt x="1878684" y="825500"/>
                </a:lnTo>
                <a:lnTo>
                  <a:pt x="1918254" y="812800"/>
                </a:lnTo>
                <a:lnTo>
                  <a:pt x="1958470" y="812800"/>
                </a:lnTo>
                <a:lnTo>
                  <a:pt x="1999323" y="800100"/>
                </a:lnTo>
                <a:lnTo>
                  <a:pt x="2040805" y="800100"/>
                </a:lnTo>
                <a:lnTo>
                  <a:pt x="2082908" y="787400"/>
                </a:lnTo>
                <a:lnTo>
                  <a:pt x="3793691" y="787400"/>
                </a:lnTo>
                <a:lnTo>
                  <a:pt x="3784739" y="774700"/>
                </a:lnTo>
                <a:lnTo>
                  <a:pt x="3757297" y="749300"/>
                </a:lnTo>
                <a:lnTo>
                  <a:pt x="3729273" y="711200"/>
                </a:lnTo>
                <a:lnTo>
                  <a:pt x="3700671" y="685800"/>
                </a:lnTo>
                <a:lnTo>
                  <a:pt x="3671495" y="647700"/>
                </a:lnTo>
                <a:lnTo>
                  <a:pt x="3641751" y="609600"/>
                </a:lnTo>
                <a:lnTo>
                  <a:pt x="3611442" y="584200"/>
                </a:lnTo>
                <a:lnTo>
                  <a:pt x="3580574" y="558800"/>
                </a:lnTo>
                <a:lnTo>
                  <a:pt x="3549150" y="520700"/>
                </a:lnTo>
                <a:lnTo>
                  <a:pt x="3517177" y="495300"/>
                </a:lnTo>
                <a:lnTo>
                  <a:pt x="3484657" y="469900"/>
                </a:lnTo>
                <a:lnTo>
                  <a:pt x="3451596" y="444500"/>
                </a:lnTo>
                <a:lnTo>
                  <a:pt x="3417998" y="419100"/>
                </a:lnTo>
                <a:lnTo>
                  <a:pt x="3383868" y="393700"/>
                </a:lnTo>
                <a:lnTo>
                  <a:pt x="3349211" y="368300"/>
                </a:lnTo>
                <a:lnTo>
                  <a:pt x="3314031" y="342900"/>
                </a:lnTo>
                <a:lnTo>
                  <a:pt x="3278332" y="317500"/>
                </a:lnTo>
                <a:lnTo>
                  <a:pt x="3205397" y="266700"/>
                </a:lnTo>
                <a:lnTo>
                  <a:pt x="3168171" y="241300"/>
                </a:lnTo>
                <a:lnTo>
                  <a:pt x="3130444" y="228600"/>
                </a:lnTo>
                <a:lnTo>
                  <a:pt x="3092222" y="203200"/>
                </a:lnTo>
                <a:lnTo>
                  <a:pt x="3053509" y="190500"/>
                </a:lnTo>
                <a:lnTo>
                  <a:pt x="3014310" y="165100"/>
                </a:lnTo>
                <a:lnTo>
                  <a:pt x="2893840" y="127000"/>
                </a:lnTo>
                <a:lnTo>
                  <a:pt x="2852741" y="101600"/>
                </a:lnTo>
                <a:lnTo>
                  <a:pt x="2683757" y="50800"/>
                </a:lnTo>
                <a:lnTo>
                  <a:pt x="2640386" y="50800"/>
                </a:lnTo>
                <a:lnTo>
                  <a:pt x="2552329" y="25400"/>
                </a:lnTo>
                <a:close/>
              </a:path>
              <a:path w="8647430" h="5156200">
                <a:moveTo>
                  <a:pt x="3793691" y="787400"/>
                </a:moveTo>
                <a:lnTo>
                  <a:pt x="2255029" y="787400"/>
                </a:lnTo>
                <a:lnTo>
                  <a:pt x="2297204" y="800100"/>
                </a:lnTo>
                <a:lnTo>
                  <a:pt x="2338786" y="800100"/>
                </a:lnTo>
                <a:lnTo>
                  <a:pt x="2379765" y="812800"/>
                </a:lnTo>
                <a:lnTo>
                  <a:pt x="2420131" y="812800"/>
                </a:lnTo>
                <a:lnTo>
                  <a:pt x="2537456" y="850900"/>
                </a:lnTo>
                <a:lnTo>
                  <a:pt x="2575273" y="876300"/>
                </a:lnTo>
                <a:lnTo>
                  <a:pt x="2648913" y="901700"/>
                </a:lnTo>
                <a:lnTo>
                  <a:pt x="2684717" y="927100"/>
                </a:lnTo>
                <a:lnTo>
                  <a:pt x="2719829" y="952500"/>
                </a:lnTo>
                <a:lnTo>
                  <a:pt x="2754241" y="965200"/>
                </a:lnTo>
                <a:lnTo>
                  <a:pt x="2787942" y="990600"/>
                </a:lnTo>
                <a:lnTo>
                  <a:pt x="2820923" y="1016000"/>
                </a:lnTo>
                <a:lnTo>
                  <a:pt x="2853174" y="1041400"/>
                </a:lnTo>
                <a:lnTo>
                  <a:pt x="2884685" y="1066800"/>
                </a:lnTo>
                <a:lnTo>
                  <a:pt x="2915446" y="1104900"/>
                </a:lnTo>
                <a:lnTo>
                  <a:pt x="2945448" y="1130300"/>
                </a:lnTo>
                <a:lnTo>
                  <a:pt x="2974681" y="1155700"/>
                </a:lnTo>
                <a:lnTo>
                  <a:pt x="3003135" y="1193800"/>
                </a:lnTo>
                <a:lnTo>
                  <a:pt x="3030800" y="1231900"/>
                </a:lnTo>
                <a:lnTo>
                  <a:pt x="3057667" y="1257300"/>
                </a:lnTo>
                <a:lnTo>
                  <a:pt x="3083725" y="1295400"/>
                </a:lnTo>
                <a:lnTo>
                  <a:pt x="3108966" y="1333500"/>
                </a:lnTo>
                <a:lnTo>
                  <a:pt x="3133378" y="1371600"/>
                </a:lnTo>
                <a:lnTo>
                  <a:pt x="3156953" y="1409700"/>
                </a:lnTo>
                <a:lnTo>
                  <a:pt x="3179681" y="1447800"/>
                </a:lnTo>
                <a:lnTo>
                  <a:pt x="3201551" y="1485900"/>
                </a:lnTo>
                <a:lnTo>
                  <a:pt x="3222555" y="1536700"/>
                </a:lnTo>
                <a:lnTo>
                  <a:pt x="3242682" y="1574800"/>
                </a:lnTo>
                <a:lnTo>
                  <a:pt x="3261922" y="1612900"/>
                </a:lnTo>
                <a:lnTo>
                  <a:pt x="3280266" y="1663700"/>
                </a:lnTo>
                <a:lnTo>
                  <a:pt x="3297704" y="1701800"/>
                </a:lnTo>
                <a:lnTo>
                  <a:pt x="3314226" y="1752600"/>
                </a:lnTo>
                <a:lnTo>
                  <a:pt x="3329823" y="1803400"/>
                </a:lnTo>
                <a:lnTo>
                  <a:pt x="3344484" y="1854200"/>
                </a:lnTo>
                <a:lnTo>
                  <a:pt x="3358200" y="1892300"/>
                </a:lnTo>
                <a:lnTo>
                  <a:pt x="3370961" y="1943100"/>
                </a:lnTo>
                <a:lnTo>
                  <a:pt x="3382758" y="1993900"/>
                </a:lnTo>
                <a:lnTo>
                  <a:pt x="3393580" y="2044700"/>
                </a:lnTo>
                <a:lnTo>
                  <a:pt x="3403417" y="2095500"/>
                </a:lnTo>
                <a:lnTo>
                  <a:pt x="3412261" y="2146300"/>
                </a:lnTo>
                <a:lnTo>
                  <a:pt x="3420101" y="2197100"/>
                </a:lnTo>
                <a:lnTo>
                  <a:pt x="3426927" y="2247900"/>
                </a:lnTo>
                <a:lnTo>
                  <a:pt x="3432730" y="2311400"/>
                </a:lnTo>
                <a:lnTo>
                  <a:pt x="3437500" y="2362200"/>
                </a:lnTo>
                <a:lnTo>
                  <a:pt x="3441226" y="2413000"/>
                </a:lnTo>
                <a:lnTo>
                  <a:pt x="3443901" y="2463800"/>
                </a:lnTo>
                <a:lnTo>
                  <a:pt x="3445512" y="2527300"/>
                </a:lnTo>
                <a:lnTo>
                  <a:pt x="3446052" y="2578100"/>
                </a:lnTo>
                <a:lnTo>
                  <a:pt x="3446052" y="2590800"/>
                </a:lnTo>
                <a:lnTo>
                  <a:pt x="3445535" y="2654300"/>
                </a:lnTo>
                <a:lnTo>
                  <a:pt x="3443989" y="2705100"/>
                </a:lnTo>
                <a:lnTo>
                  <a:pt x="3441423" y="2755900"/>
                </a:lnTo>
                <a:lnTo>
                  <a:pt x="3437844" y="2806700"/>
                </a:lnTo>
                <a:lnTo>
                  <a:pt x="3433260" y="2870200"/>
                </a:lnTo>
                <a:lnTo>
                  <a:pt x="3427678" y="2921000"/>
                </a:lnTo>
                <a:lnTo>
                  <a:pt x="3421106" y="2971800"/>
                </a:lnTo>
                <a:lnTo>
                  <a:pt x="3413553" y="3022600"/>
                </a:lnTo>
                <a:lnTo>
                  <a:pt x="3405025" y="3073400"/>
                </a:lnTo>
                <a:lnTo>
                  <a:pt x="3395531" y="3124200"/>
                </a:lnTo>
                <a:lnTo>
                  <a:pt x="3385078" y="3175000"/>
                </a:lnTo>
                <a:lnTo>
                  <a:pt x="3373674" y="3225800"/>
                </a:lnTo>
                <a:lnTo>
                  <a:pt x="3361328" y="3276600"/>
                </a:lnTo>
                <a:lnTo>
                  <a:pt x="3348045" y="3314700"/>
                </a:lnTo>
                <a:lnTo>
                  <a:pt x="3333836" y="3365500"/>
                </a:lnTo>
                <a:lnTo>
                  <a:pt x="3318706" y="3416300"/>
                </a:lnTo>
                <a:lnTo>
                  <a:pt x="3302664" y="3454400"/>
                </a:lnTo>
                <a:lnTo>
                  <a:pt x="3285718" y="3505200"/>
                </a:lnTo>
                <a:lnTo>
                  <a:pt x="3267876" y="3543300"/>
                </a:lnTo>
                <a:lnTo>
                  <a:pt x="3249144" y="3594100"/>
                </a:lnTo>
                <a:lnTo>
                  <a:pt x="3229532" y="3632200"/>
                </a:lnTo>
                <a:lnTo>
                  <a:pt x="3209046" y="3670300"/>
                </a:lnTo>
                <a:lnTo>
                  <a:pt x="3187695" y="3721100"/>
                </a:lnTo>
                <a:lnTo>
                  <a:pt x="3165486" y="3759200"/>
                </a:lnTo>
                <a:lnTo>
                  <a:pt x="3142427" y="3797300"/>
                </a:lnTo>
                <a:lnTo>
                  <a:pt x="3118526" y="3835400"/>
                </a:lnTo>
                <a:lnTo>
                  <a:pt x="3093791" y="3860800"/>
                </a:lnTo>
                <a:lnTo>
                  <a:pt x="3068228" y="3898900"/>
                </a:lnTo>
                <a:lnTo>
                  <a:pt x="3041847" y="3937000"/>
                </a:lnTo>
                <a:lnTo>
                  <a:pt x="3014655" y="3975100"/>
                </a:lnTo>
                <a:lnTo>
                  <a:pt x="2986659" y="4000500"/>
                </a:lnTo>
                <a:lnTo>
                  <a:pt x="2957868" y="4038600"/>
                </a:lnTo>
                <a:lnTo>
                  <a:pt x="2928289" y="4064000"/>
                </a:lnTo>
                <a:lnTo>
                  <a:pt x="2897930" y="4089400"/>
                </a:lnTo>
                <a:lnTo>
                  <a:pt x="2866798" y="4114800"/>
                </a:lnTo>
                <a:lnTo>
                  <a:pt x="2834902" y="4140200"/>
                </a:lnTo>
                <a:lnTo>
                  <a:pt x="2802249" y="4165600"/>
                </a:lnTo>
                <a:lnTo>
                  <a:pt x="2768847" y="4191000"/>
                </a:lnTo>
                <a:lnTo>
                  <a:pt x="2734704" y="4216400"/>
                </a:lnTo>
                <a:lnTo>
                  <a:pt x="2699827" y="4241800"/>
                </a:lnTo>
                <a:lnTo>
                  <a:pt x="2627904" y="4267200"/>
                </a:lnTo>
                <a:lnTo>
                  <a:pt x="2590873" y="4292600"/>
                </a:lnTo>
                <a:lnTo>
                  <a:pt x="2514712" y="4318000"/>
                </a:lnTo>
                <a:lnTo>
                  <a:pt x="2395337" y="4356100"/>
                </a:lnTo>
                <a:lnTo>
                  <a:pt x="2354208" y="4356100"/>
                </a:lnTo>
                <a:lnTo>
                  <a:pt x="2312423" y="4368800"/>
                </a:lnTo>
                <a:lnTo>
                  <a:pt x="3780472" y="4368800"/>
                </a:lnTo>
                <a:lnTo>
                  <a:pt x="3807517" y="4330700"/>
                </a:lnTo>
                <a:lnTo>
                  <a:pt x="3833968" y="4305300"/>
                </a:lnTo>
                <a:lnTo>
                  <a:pt x="3859819" y="4267200"/>
                </a:lnTo>
                <a:lnTo>
                  <a:pt x="3885065" y="4229100"/>
                </a:lnTo>
                <a:lnTo>
                  <a:pt x="3909703" y="4191000"/>
                </a:lnTo>
                <a:lnTo>
                  <a:pt x="3933727" y="4152900"/>
                </a:lnTo>
                <a:lnTo>
                  <a:pt x="3957133" y="4114800"/>
                </a:lnTo>
                <a:lnTo>
                  <a:pt x="3979915" y="4076700"/>
                </a:lnTo>
                <a:lnTo>
                  <a:pt x="4002070" y="4038600"/>
                </a:lnTo>
                <a:lnTo>
                  <a:pt x="4023593" y="3987800"/>
                </a:lnTo>
                <a:lnTo>
                  <a:pt x="4044479" y="3949700"/>
                </a:lnTo>
                <a:lnTo>
                  <a:pt x="4064723" y="3911600"/>
                </a:lnTo>
                <a:lnTo>
                  <a:pt x="4084321" y="3873500"/>
                </a:lnTo>
                <a:lnTo>
                  <a:pt x="4103268" y="3822700"/>
                </a:lnTo>
                <a:lnTo>
                  <a:pt x="4121559" y="3784600"/>
                </a:lnTo>
                <a:lnTo>
                  <a:pt x="4139190" y="3746500"/>
                </a:lnTo>
                <a:lnTo>
                  <a:pt x="4156156" y="3695700"/>
                </a:lnTo>
                <a:lnTo>
                  <a:pt x="4172453" y="3657600"/>
                </a:lnTo>
                <a:lnTo>
                  <a:pt x="4188075" y="3606800"/>
                </a:lnTo>
                <a:lnTo>
                  <a:pt x="4203019" y="3568700"/>
                </a:lnTo>
                <a:lnTo>
                  <a:pt x="4217279" y="3517900"/>
                </a:lnTo>
                <a:lnTo>
                  <a:pt x="4230851" y="3467100"/>
                </a:lnTo>
                <a:lnTo>
                  <a:pt x="4243729" y="3429000"/>
                </a:lnTo>
                <a:lnTo>
                  <a:pt x="4255911" y="3378200"/>
                </a:lnTo>
                <a:lnTo>
                  <a:pt x="4267390" y="3327400"/>
                </a:lnTo>
                <a:lnTo>
                  <a:pt x="4278163" y="3276600"/>
                </a:lnTo>
                <a:lnTo>
                  <a:pt x="4288223" y="3238500"/>
                </a:lnTo>
                <a:lnTo>
                  <a:pt x="4297568" y="3187700"/>
                </a:lnTo>
                <a:lnTo>
                  <a:pt x="4306192" y="3136900"/>
                </a:lnTo>
                <a:lnTo>
                  <a:pt x="4314091" y="3086100"/>
                </a:lnTo>
                <a:lnTo>
                  <a:pt x="4321259" y="3035300"/>
                </a:lnTo>
                <a:lnTo>
                  <a:pt x="4327692" y="2984500"/>
                </a:lnTo>
                <a:lnTo>
                  <a:pt x="4333387" y="2933700"/>
                </a:lnTo>
                <a:lnTo>
                  <a:pt x="4338337" y="2882900"/>
                </a:lnTo>
                <a:lnTo>
                  <a:pt x="4342538" y="2832100"/>
                </a:lnTo>
                <a:lnTo>
                  <a:pt x="4345986" y="2781300"/>
                </a:lnTo>
                <a:lnTo>
                  <a:pt x="4348675" y="2730500"/>
                </a:lnTo>
                <a:lnTo>
                  <a:pt x="4350602" y="2679700"/>
                </a:lnTo>
                <a:lnTo>
                  <a:pt x="4351762" y="2628900"/>
                </a:lnTo>
                <a:lnTo>
                  <a:pt x="4352053" y="2590800"/>
                </a:lnTo>
                <a:lnTo>
                  <a:pt x="4352150" y="2565400"/>
                </a:lnTo>
                <a:lnTo>
                  <a:pt x="4351765" y="2514600"/>
                </a:lnTo>
                <a:lnTo>
                  <a:pt x="4350615" y="2463800"/>
                </a:lnTo>
                <a:lnTo>
                  <a:pt x="4348704" y="2413000"/>
                </a:lnTo>
                <a:lnTo>
                  <a:pt x="4346036" y="2362200"/>
                </a:lnTo>
                <a:lnTo>
                  <a:pt x="4342616" y="2311400"/>
                </a:lnTo>
                <a:lnTo>
                  <a:pt x="4338449" y="2260600"/>
                </a:lnTo>
                <a:lnTo>
                  <a:pt x="4333538" y="2209800"/>
                </a:lnTo>
                <a:lnTo>
                  <a:pt x="4327890" y="2159000"/>
                </a:lnTo>
                <a:lnTo>
                  <a:pt x="4321508" y="2108200"/>
                </a:lnTo>
                <a:lnTo>
                  <a:pt x="4314396" y="2057400"/>
                </a:lnTo>
                <a:lnTo>
                  <a:pt x="4306560" y="2006600"/>
                </a:lnTo>
                <a:lnTo>
                  <a:pt x="4298005" y="1955800"/>
                </a:lnTo>
                <a:lnTo>
                  <a:pt x="4288733" y="1917700"/>
                </a:lnTo>
                <a:lnTo>
                  <a:pt x="4278751" y="1866900"/>
                </a:lnTo>
                <a:lnTo>
                  <a:pt x="4268063" y="1816100"/>
                </a:lnTo>
                <a:lnTo>
                  <a:pt x="4256673" y="1765300"/>
                </a:lnTo>
                <a:lnTo>
                  <a:pt x="4244587" y="1727200"/>
                </a:lnTo>
                <a:lnTo>
                  <a:pt x="4231807" y="1676400"/>
                </a:lnTo>
                <a:lnTo>
                  <a:pt x="4218340" y="1625600"/>
                </a:lnTo>
                <a:lnTo>
                  <a:pt x="4204190" y="1587500"/>
                </a:lnTo>
                <a:lnTo>
                  <a:pt x="4189360" y="1536700"/>
                </a:lnTo>
                <a:lnTo>
                  <a:pt x="4173857" y="1498600"/>
                </a:lnTo>
                <a:lnTo>
                  <a:pt x="4157684" y="1447800"/>
                </a:lnTo>
                <a:lnTo>
                  <a:pt x="4140846" y="1409700"/>
                </a:lnTo>
                <a:lnTo>
                  <a:pt x="4123348" y="1358900"/>
                </a:lnTo>
                <a:lnTo>
                  <a:pt x="4105194" y="1320800"/>
                </a:lnTo>
                <a:lnTo>
                  <a:pt x="4086388" y="1282700"/>
                </a:lnTo>
                <a:lnTo>
                  <a:pt x="4066936" y="1231900"/>
                </a:lnTo>
                <a:lnTo>
                  <a:pt x="4046842" y="1193800"/>
                </a:lnTo>
                <a:lnTo>
                  <a:pt x="4026110" y="1155700"/>
                </a:lnTo>
                <a:lnTo>
                  <a:pt x="4004746" y="1117600"/>
                </a:lnTo>
                <a:lnTo>
                  <a:pt x="3982753" y="1079500"/>
                </a:lnTo>
                <a:lnTo>
                  <a:pt x="3960136" y="1041400"/>
                </a:lnTo>
                <a:lnTo>
                  <a:pt x="3936900" y="1003300"/>
                </a:lnTo>
                <a:lnTo>
                  <a:pt x="3913050" y="965200"/>
                </a:lnTo>
                <a:lnTo>
                  <a:pt x="3888589" y="927100"/>
                </a:lnTo>
                <a:lnTo>
                  <a:pt x="3863524" y="889000"/>
                </a:lnTo>
                <a:lnTo>
                  <a:pt x="3837857" y="850900"/>
                </a:lnTo>
                <a:lnTo>
                  <a:pt x="3811594" y="812800"/>
                </a:lnTo>
                <a:lnTo>
                  <a:pt x="3793691" y="787400"/>
                </a:lnTo>
                <a:close/>
              </a:path>
              <a:path w="8647430" h="5156200">
                <a:moveTo>
                  <a:pt x="2462546" y="12700"/>
                </a:moveTo>
                <a:lnTo>
                  <a:pt x="1902311" y="12700"/>
                </a:lnTo>
                <a:lnTo>
                  <a:pt x="1856946" y="25400"/>
                </a:lnTo>
                <a:lnTo>
                  <a:pt x="2507651" y="25400"/>
                </a:lnTo>
                <a:lnTo>
                  <a:pt x="2462546" y="12700"/>
                </a:lnTo>
                <a:close/>
              </a:path>
              <a:path w="8647430" h="5156200">
                <a:moveTo>
                  <a:pt x="2371074" y="0"/>
                </a:moveTo>
                <a:lnTo>
                  <a:pt x="1994303" y="0"/>
                </a:lnTo>
                <a:lnTo>
                  <a:pt x="1948098" y="12700"/>
                </a:lnTo>
                <a:lnTo>
                  <a:pt x="2417019" y="12700"/>
                </a:lnTo>
                <a:lnTo>
                  <a:pt x="2371074" y="0"/>
                </a:lnTo>
                <a:close/>
              </a:path>
              <a:path w="8647430" h="5156200">
                <a:moveTo>
                  <a:pt x="8429286" y="790679"/>
                </a:moveTo>
                <a:lnTo>
                  <a:pt x="6884994" y="790679"/>
                </a:lnTo>
                <a:lnTo>
                  <a:pt x="6933498" y="803379"/>
                </a:lnTo>
                <a:lnTo>
                  <a:pt x="7027782" y="803379"/>
                </a:lnTo>
                <a:lnTo>
                  <a:pt x="7117995" y="828779"/>
                </a:lnTo>
                <a:lnTo>
                  <a:pt x="7161409" y="828779"/>
                </a:lnTo>
                <a:lnTo>
                  <a:pt x="7203606" y="854179"/>
                </a:lnTo>
                <a:lnTo>
                  <a:pt x="7244519" y="866879"/>
                </a:lnTo>
                <a:lnTo>
                  <a:pt x="7284083" y="879579"/>
                </a:lnTo>
                <a:lnTo>
                  <a:pt x="7322232" y="904979"/>
                </a:lnTo>
                <a:lnTo>
                  <a:pt x="7358898" y="917679"/>
                </a:lnTo>
                <a:lnTo>
                  <a:pt x="7394016" y="943079"/>
                </a:lnTo>
                <a:lnTo>
                  <a:pt x="7427519" y="968479"/>
                </a:lnTo>
                <a:lnTo>
                  <a:pt x="7459342" y="1006579"/>
                </a:lnTo>
                <a:lnTo>
                  <a:pt x="7489417" y="1031979"/>
                </a:lnTo>
                <a:lnTo>
                  <a:pt x="7544060" y="1095479"/>
                </a:lnTo>
                <a:lnTo>
                  <a:pt x="7568495" y="1133579"/>
                </a:lnTo>
                <a:lnTo>
                  <a:pt x="7590918" y="1171679"/>
                </a:lnTo>
                <a:lnTo>
                  <a:pt x="7611262" y="1209779"/>
                </a:lnTo>
                <a:lnTo>
                  <a:pt x="7629461" y="1247879"/>
                </a:lnTo>
                <a:lnTo>
                  <a:pt x="7645448" y="1285979"/>
                </a:lnTo>
                <a:lnTo>
                  <a:pt x="7659158" y="1324079"/>
                </a:lnTo>
                <a:lnTo>
                  <a:pt x="7670524" y="1374879"/>
                </a:lnTo>
                <a:lnTo>
                  <a:pt x="7679479" y="1425679"/>
                </a:lnTo>
                <a:lnTo>
                  <a:pt x="7685958" y="1476479"/>
                </a:lnTo>
                <a:lnTo>
                  <a:pt x="7689894" y="1527279"/>
                </a:lnTo>
                <a:lnTo>
                  <a:pt x="7691221" y="1578079"/>
                </a:lnTo>
                <a:lnTo>
                  <a:pt x="7690568" y="1616179"/>
                </a:lnTo>
                <a:lnTo>
                  <a:pt x="7688591" y="1654279"/>
                </a:lnTo>
                <a:lnTo>
                  <a:pt x="7685261" y="1692379"/>
                </a:lnTo>
                <a:lnTo>
                  <a:pt x="7680550" y="1730479"/>
                </a:lnTo>
                <a:lnTo>
                  <a:pt x="7674429" y="1768579"/>
                </a:lnTo>
                <a:lnTo>
                  <a:pt x="7666871" y="1806679"/>
                </a:lnTo>
                <a:lnTo>
                  <a:pt x="7657847" y="1832079"/>
                </a:lnTo>
                <a:lnTo>
                  <a:pt x="7647328" y="1870179"/>
                </a:lnTo>
                <a:lnTo>
                  <a:pt x="7635287" y="1908279"/>
                </a:lnTo>
                <a:lnTo>
                  <a:pt x="7621695" y="1946379"/>
                </a:lnTo>
                <a:lnTo>
                  <a:pt x="7606524" y="1984479"/>
                </a:lnTo>
                <a:lnTo>
                  <a:pt x="7589745" y="2022579"/>
                </a:lnTo>
                <a:lnTo>
                  <a:pt x="7571330" y="2047979"/>
                </a:lnTo>
                <a:lnTo>
                  <a:pt x="7551250" y="2086079"/>
                </a:lnTo>
                <a:lnTo>
                  <a:pt x="7529479" y="2124179"/>
                </a:lnTo>
                <a:lnTo>
                  <a:pt x="7505986" y="2162279"/>
                </a:lnTo>
                <a:lnTo>
                  <a:pt x="7480744" y="2200379"/>
                </a:lnTo>
                <a:lnTo>
                  <a:pt x="7453725" y="2238479"/>
                </a:lnTo>
                <a:lnTo>
                  <a:pt x="7424900" y="2276579"/>
                </a:lnTo>
                <a:lnTo>
                  <a:pt x="7394240" y="2314679"/>
                </a:lnTo>
                <a:lnTo>
                  <a:pt x="7361719" y="2352779"/>
                </a:lnTo>
                <a:lnTo>
                  <a:pt x="7327306" y="2390879"/>
                </a:lnTo>
                <a:lnTo>
                  <a:pt x="7290975" y="2428979"/>
                </a:lnTo>
                <a:lnTo>
                  <a:pt x="7252696" y="2467079"/>
                </a:lnTo>
                <a:lnTo>
                  <a:pt x="7212441" y="2505179"/>
                </a:lnTo>
                <a:lnTo>
                  <a:pt x="7170182" y="2543279"/>
                </a:lnTo>
                <a:lnTo>
                  <a:pt x="7125891" y="2594079"/>
                </a:lnTo>
                <a:lnTo>
                  <a:pt x="7079539" y="2632179"/>
                </a:lnTo>
                <a:lnTo>
                  <a:pt x="7031098" y="2682979"/>
                </a:lnTo>
                <a:lnTo>
                  <a:pt x="6980540" y="2721079"/>
                </a:lnTo>
                <a:lnTo>
                  <a:pt x="6927837" y="2771879"/>
                </a:lnTo>
                <a:lnTo>
                  <a:pt x="6872959" y="2822679"/>
                </a:lnTo>
                <a:lnTo>
                  <a:pt x="6815879" y="2873479"/>
                </a:lnTo>
                <a:lnTo>
                  <a:pt x="5037113" y="4384779"/>
                </a:lnTo>
                <a:lnTo>
                  <a:pt x="5037113" y="5070579"/>
                </a:lnTo>
                <a:lnTo>
                  <a:pt x="8647265" y="5070579"/>
                </a:lnTo>
                <a:lnTo>
                  <a:pt x="8647265" y="4308579"/>
                </a:lnTo>
                <a:lnTo>
                  <a:pt x="6271411" y="4308579"/>
                </a:lnTo>
                <a:lnTo>
                  <a:pt x="7298803" y="3444979"/>
                </a:lnTo>
                <a:lnTo>
                  <a:pt x="7351321" y="3406879"/>
                </a:lnTo>
                <a:lnTo>
                  <a:pt x="7402712" y="3368779"/>
                </a:lnTo>
                <a:lnTo>
                  <a:pt x="7452977" y="3317979"/>
                </a:lnTo>
                <a:lnTo>
                  <a:pt x="7502121" y="3279879"/>
                </a:lnTo>
                <a:lnTo>
                  <a:pt x="7550145" y="3241779"/>
                </a:lnTo>
                <a:lnTo>
                  <a:pt x="7597054" y="3203679"/>
                </a:lnTo>
                <a:lnTo>
                  <a:pt x="7642848" y="3165579"/>
                </a:lnTo>
                <a:lnTo>
                  <a:pt x="7687531" y="3127479"/>
                </a:lnTo>
                <a:lnTo>
                  <a:pt x="7731106" y="3089379"/>
                </a:lnTo>
                <a:lnTo>
                  <a:pt x="7773576" y="3051279"/>
                </a:lnTo>
                <a:lnTo>
                  <a:pt x="7814943" y="3013179"/>
                </a:lnTo>
                <a:lnTo>
                  <a:pt x="7855210" y="2975079"/>
                </a:lnTo>
                <a:lnTo>
                  <a:pt x="7894380" y="2936979"/>
                </a:lnTo>
                <a:lnTo>
                  <a:pt x="7932455" y="2898879"/>
                </a:lnTo>
                <a:lnTo>
                  <a:pt x="7969438" y="2860779"/>
                </a:lnTo>
                <a:lnTo>
                  <a:pt x="8005332" y="2822679"/>
                </a:lnTo>
                <a:lnTo>
                  <a:pt x="8040140" y="2797279"/>
                </a:lnTo>
                <a:lnTo>
                  <a:pt x="8073865" y="2759179"/>
                </a:lnTo>
                <a:lnTo>
                  <a:pt x="8106508" y="2721079"/>
                </a:lnTo>
                <a:lnTo>
                  <a:pt x="8138074" y="2682979"/>
                </a:lnTo>
                <a:lnTo>
                  <a:pt x="8168564" y="2644879"/>
                </a:lnTo>
                <a:lnTo>
                  <a:pt x="8197982" y="2619479"/>
                </a:lnTo>
                <a:lnTo>
                  <a:pt x="8226329" y="2581379"/>
                </a:lnTo>
                <a:lnTo>
                  <a:pt x="8253610" y="2543279"/>
                </a:lnTo>
                <a:lnTo>
                  <a:pt x="8279826" y="2505179"/>
                </a:lnTo>
                <a:lnTo>
                  <a:pt x="8304980" y="2467079"/>
                </a:lnTo>
                <a:lnTo>
                  <a:pt x="8329076" y="2441679"/>
                </a:lnTo>
                <a:lnTo>
                  <a:pt x="8352115" y="2403579"/>
                </a:lnTo>
                <a:lnTo>
                  <a:pt x="8374101" y="2365479"/>
                </a:lnTo>
                <a:lnTo>
                  <a:pt x="8395037" y="2327379"/>
                </a:lnTo>
                <a:lnTo>
                  <a:pt x="8414924" y="2289279"/>
                </a:lnTo>
                <a:lnTo>
                  <a:pt x="8433766" y="2251179"/>
                </a:lnTo>
                <a:lnTo>
                  <a:pt x="8451566" y="2213079"/>
                </a:lnTo>
                <a:lnTo>
                  <a:pt x="8468326" y="2187679"/>
                </a:lnTo>
                <a:lnTo>
                  <a:pt x="8484049" y="2149579"/>
                </a:lnTo>
                <a:lnTo>
                  <a:pt x="8498738" y="2111479"/>
                </a:lnTo>
                <a:lnTo>
                  <a:pt x="8512395" y="2073379"/>
                </a:lnTo>
                <a:lnTo>
                  <a:pt x="8525023" y="2035279"/>
                </a:lnTo>
                <a:lnTo>
                  <a:pt x="8536626" y="1984479"/>
                </a:lnTo>
                <a:lnTo>
                  <a:pt x="8547205" y="1946379"/>
                </a:lnTo>
                <a:lnTo>
                  <a:pt x="8556764" y="1908279"/>
                </a:lnTo>
                <a:lnTo>
                  <a:pt x="8565304" y="1870179"/>
                </a:lnTo>
                <a:lnTo>
                  <a:pt x="8572830" y="1832079"/>
                </a:lnTo>
                <a:lnTo>
                  <a:pt x="8579344" y="1781279"/>
                </a:lnTo>
                <a:lnTo>
                  <a:pt x="8584848" y="1743179"/>
                </a:lnTo>
                <a:lnTo>
                  <a:pt x="8589345" y="1692379"/>
                </a:lnTo>
                <a:lnTo>
                  <a:pt x="8592837" y="1654279"/>
                </a:lnTo>
                <a:lnTo>
                  <a:pt x="8595329" y="1603479"/>
                </a:lnTo>
                <a:lnTo>
                  <a:pt x="8596822" y="1565379"/>
                </a:lnTo>
                <a:lnTo>
                  <a:pt x="8597195" y="1527279"/>
                </a:lnTo>
                <a:lnTo>
                  <a:pt x="8597319" y="1501879"/>
                </a:lnTo>
                <a:lnTo>
                  <a:pt x="8596656" y="1451079"/>
                </a:lnTo>
                <a:lnTo>
                  <a:pt x="8594676" y="1400279"/>
                </a:lnTo>
                <a:lnTo>
                  <a:pt x="8591392" y="1362179"/>
                </a:lnTo>
                <a:lnTo>
                  <a:pt x="8586817" y="1311379"/>
                </a:lnTo>
                <a:lnTo>
                  <a:pt x="8580964" y="1260579"/>
                </a:lnTo>
                <a:lnTo>
                  <a:pt x="8573847" y="1222479"/>
                </a:lnTo>
                <a:lnTo>
                  <a:pt x="8565478" y="1171679"/>
                </a:lnTo>
                <a:lnTo>
                  <a:pt x="8555871" y="1133579"/>
                </a:lnTo>
                <a:lnTo>
                  <a:pt x="8545039" y="1095479"/>
                </a:lnTo>
                <a:lnTo>
                  <a:pt x="8532994" y="1044679"/>
                </a:lnTo>
                <a:lnTo>
                  <a:pt x="8519751" y="1006579"/>
                </a:lnTo>
                <a:lnTo>
                  <a:pt x="8505321" y="968479"/>
                </a:lnTo>
                <a:lnTo>
                  <a:pt x="8489719" y="917679"/>
                </a:lnTo>
                <a:lnTo>
                  <a:pt x="8472957" y="879579"/>
                </a:lnTo>
                <a:lnTo>
                  <a:pt x="8455049" y="841479"/>
                </a:lnTo>
                <a:lnTo>
                  <a:pt x="8436007" y="803379"/>
                </a:lnTo>
                <a:lnTo>
                  <a:pt x="8429286" y="790679"/>
                </a:lnTo>
                <a:close/>
              </a:path>
              <a:path w="8647430" h="5156200">
                <a:moveTo>
                  <a:pt x="7257678" y="28679"/>
                </a:moveTo>
                <a:lnTo>
                  <a:pt x="6620768" y="28679"/>
                </a:lnTo>
                <a:lnTo>
                  <a:pt x="6569804" y="41379"/>
                </a:lnTo>
                <a:lnTo>
                  <a:pt x="6519850" y="41379"/>
                </a:lnTo>
                <a:lnTo>
                  <a:pt x="6375776" y="79479"/>
                </a:lnTo>
                <a:lnTo>
                  <a:pt x="6239833" y="117579"/>
                </a:lnTo>
                <a:lnTo>
                  <a:pt x="6111307" y="155679"/>
                </a:lnTo>
                <a:lnTo>
                  <a:pt x="6069990" y="181079"/>
                </a:lnTo>
                <a:lnTo>
                  <a:pt x="6029392" y="193779"/>
                </a:lnTo>
                <a:lnTo>
                  <a:pt x="5989486" y="219179"/>
                </a:lnTo>
                <a:lnTo>
                  <a:pt x="5950246" y="244579"/>
                </a:lnTo>
                <a:lnTo>
                  <a:pt x="5911646" y="257279"/>
                </a:lnTo>
                <a:lnTo>
                  <a:pt x="5873658" y="282679"/>
                </a:lnTo>
                <a:lnTo>
                  <a:pt x="5836258" y="308079"/>
                </a:lnTo>
                <a:lnTo>
                  <a:pt x="5799417" y="333479"/>
                </a:lnTo>
                <a:lnTo>
                  <a:pt x="5727311" y="384279"/>
                </a:lnTo>
                <a:lnTo>
                  <a:pt x="5657130" y="435079"/>
                </a:lnTo>
                <a:lnTo>
                  <a:pt x="5622696" y="473179"/>
                </a:lnTo>
                <a:lnTo>
                  <a:pt x="5555005" y="523979"/>
                </a:lnTo>
                <a:lnTo>
                  <a:pt x="5521697" y="562079"/>
                </a:lnTo>
                <a:lnTo>
                  <a:pt x="5488712" y="587479"/>
                </a:lnTo>
                <a:lnTo>
                  <a:pt x="5456023" y="625579"/>
                </a:lnTo>
                <a:lnTo>
                  <a:pt x="5391429" y="701779"/>
                </a:lnTo>
                <a:lnTo>
                  <a:pt x="5359471" y="727179"/>
                </a:lnTo>
                <a:lnTo>
                  <a:pt x="5264637" y="841479"/>
                </a:lnTo>
                <a:lnTo>
                  <a:pt x="5233284" y="892279"/>
                </a:lnTo>
                <a:lnTo>
                  <a:pt x="5139632" y="1006579"/>
                </a:lnTo>
                <a:lnTo>
                  <a:pt x="5108462" y="1057379"/>
                </a:lnTo>
                <a:lnTo>
                  <a:pt x="5736317" y="1539979"/>
                </a:lnTo>
                <a:lnTo>
                  <a:pt x="5775214" y="1489179"/>
                </a:lnTo>
                <a:lnTo>
                  <a:pt x="5813704" y="1451079"/>
                </a:lnTo>
                <a:lnTo>
                  <a:pt x="5851837" y="1400279"/>
                </a:lnTo>
                <a:lnTo>
                  <a:pt x="5889665" y="1349479"/>
                </a:lnTo>
                <a:lnTo>
                  <a:pt x="5964608" y="1273279"/>
                </a:lnTo>
                <a:lnTo>
                  <a:pt x="6001826" y="1222479"/>
                </a:lnTo>
                <a:lnTo>
                  <a:pt x="6076006" y="1146279"/>
                </a:lnTo>
                <a:lnTo>
                  <a:pt x="6113070" y="1120879"/>
                </a:lnTo>
                <a:lnTo>
                  <a:pt x="6150186" y="1082779"/>
                </a:lnTo>
                <a:lnTo>
                  <a:pt x="6187403" y="1057379"/>
                </a:lnTo>
                <a:lnTo>
                  <a:pt x="6224773" y="1019279"/>
                </a:lnTo>
                <a:lnTo>
                  <a:pt x="6338308" y="943079"/>
                </a:lnTo>
                <a:lnTo>
                  <a:pt x="6376798" y="930379"/>
                </a:lnTo>
                <a:lnTo>
                  <a:pt x="6455050" y="879579"/>
                </a:lnTo>
                <a:lnTo>
                  <a:pt x="6618070" y="828779"/>
                </a:lnTo>
                <a:lnTo>
                  <a:pt x="6660479" y="816079"/>
                </a:lnTo>
                <a:lnTo>
                  <a:pt x="6703651" y="816079"/>
                </a:lnTo>
                <a:lnTo>
                  <a:pt x="6747638" y="803379"/>
                </a:lnTo>
                <a:lnTo>
                  <a:pt x="6792490" y="803379"/>
                </a:lnTo>
                <a:lnTo>
                  <a:pt x="6838259" y="790679"/>
                </a:lnTo>
                <a:lnTo>
                  <a:pt x="8429286" y="790679"/>
                </a:lnTo>
                <a:lnTo>
                  <a:pt x="8415845" y="765279"/>
                </a:lnTo>
                <a:lnTo>
                  <a:pt x="8394576" y="727179"/>
                </a:lnTo>
                <a:lnTo>
                  <a:pt x="8372213" y="701779"/>
                </a:lnTo>
                <a:lnTo>
                  <a:pt x="8348768" y="663679"/>
                </a:lnTo>
                <a:lnTo>
                  <a:pt x="8324256" y="625579"/>
                </a:lnTo>
                <a:lnTo>
                  <a:pt x="8298690" y="587479"/>
                </a:lnTo>
                <a:lnTo>
                  <a:pt x="8272082" y="562079"/>
                </a:lnTo>
                <a:lnTo>
                  <a:pt x="8244445" y="523979"/>
                </a:lnTo>
                <a:lnTo>
                  <a:pt x="8215793" y="498579"/>
                </a:lnTo>
                <a:lnTo>
                  <a:pt x="8186139" y="460479"/>
                </a:lnTo>
                <a:lnTo>
                  <a:pt x="8155496" y="435079"/>
                </a:lnTo>
                <a:lnTo>
                  <a:pt x="8123877" y="409679"/>
                </a:lnTo>
                <a:lnTo>
                  <a:pt x="8091295" y="384279"/>
                </a:lnTo>
                <a:lnTo>
                  <a:pt x="8057764" y="358879"/>
                </a:lnTo>
                <a:lnTo>
                  <a:pt x="8023296" y="333479"/>
                </a:lnTo>
                <a:lnTo>
                  <a:pt x="7987904" y="308079"/>
                </a:lnTo>
                <a:lnTo>
                  <a:pt x="7951603" y="282679"/>
                </a:lnTo>
                <a:lnTo>
                  <a:pt x="7914404" y="257279"/>
                </a:lnTo>
                <a:lnTo>
                  <a:pt x="7876320" y="231879"/>
                </a:lnTo>
                <a:lnTo>
                  <a:pt x="7837366" y="219179"/>
                </a:lnTo>
                <a:lnTo>
                  <a:pt x="7797555" y="193779"/>
                </a:lnTo>
                <a:lnTo>
                  <a:pt x="7756898" y="168379"/>
                </a:lnTo>
                <a:lnTo>
                  <a:pt x="7673103" y="142979"/>
                </a:lnTo>
                <a:lnTo>
                  <a:pt x="7629991" y="117579"/>
                </a:lnTo>
                <a:lnTo>
                  <a:pt x="7449753" y="66779"/>
                </a:lnTo>
                <a:lnTo>
                  <a:pt x="7402811" y="54079"/>
                </a:lnTo>
                <a:lnTo>
                  <a:pt x="7355142" y="54079"/>
                </a:lnTo>
                <a:lnTo>
                  <a:pt x="7257678" y="28679"/>
                </a:lnTo>
                <a:close/>
              </a:path>
              <a:path w="8647430" h="5156200">
                <a:moveTo>
                  <a:pt x="7157465" y="15979"/>
                </a:moveTo>
                <a:lnTo>
                  <a:pt x="6725826" y="15979"/>
                </a:lnTo>
                <a:lnTo>
                  <a:pt x="6672766" y="28679"/>
                </a:lnTo>
                <a:lnTo>
                  <a:pt x="7207909" y="28679"/>
                </a:lnTo>
                <a:lnTo>
                  <a:pt x="7157465" y="15979"/>
                </a:lnTo>
                <a:close/>
              </a:path>
            </a:pathLst>
          </a:custGeom>
          <a:solidFill>
            <a:srgbClr val="FFFFFF">
              <a:alpha val="17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dirty="0">
              <a:ln>
                <a:noFill/>
              </a:ln>
              <a:solidFill>
                <a:srgbClr val="5F5F5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8" name="Rectangle 217">
            <a:extLst>
              <a:ext uri="{FF2B5EF4-FFF2-40B4-BE49-F238E27FC236}">
                <a16:creationId xmlns:a16="http://schemas.microsoft.com/office/drawing/2014/main" id="{BEBD6B67-5BF1-4315-BD6B-B9412CEBF55C}"/>
              </a:ext>
            </a:extLst>
          </p:cNvPr>
          <p:cNvSpPr>
            <a:spLocks/>
          </p:cNvSpPr>
          <p:nvPr/>
        </p:nvSpPr>
        <p:spPr>
          <a:xfrm>
            <a:off x="0" y="-13856"/>
            <a:ext cx="5178833" cy="6871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rgbClr val="000000">
                  <a:alpha val="0"/>
                </a:srgbClr>
              </a:solidFill>
              <a:ea typeface="+mj-ea"/>
              <a:cs typeface="+mj-cs"/>
            </a:endParaRPr>
          </a:p>
        </p:txBody>
      </p:sp>
      <p:sp>
        <p:nvSpPr>
          <p:cNvPr id="229" name="Forme libre : forme 228">
            <a:extLst>
              <a:ext uri="{FF2B5EF4-FFF2-40B4-BE49-F238E27FC236}">
                <a16:creationId xmlns:a16="http://schemas.microsoft.com/office/drawing/2014/main" id="{CB2D7745-B167-461E-BAF6-98E46EB155E5}"/>
              </a:ext>
            </a:extLst>
          </p:cNvPr>
          <p:cNvSpPr/>
          <p:nvPr/>
        </p:nvSpPr>
        <p:spPr>
          <a:xfrm>
            <a:off x="3438361" y="-13856"/>
            <a:ext cx="7186572" cy="6858001"/>
          </a:xfrm>
          <a:custGeom>
            <a:avLst/>
            <a:gdLst>
              <a:gd name="connsiteX0" fmla="*/ 1245009 w 12649486"/>
              <a:gd name="connsiteY0" fmla="*/ 0 h 6858001"/>
              <a:gd name="connsiteX1" fmla="*/ 11404477 w 12649486"/>
              <a:gd name="connsiteY1" fmla="*/ 0 h 6858001"/>
              <a:gd name="connsiteX2" fmla="*/ 11569319 w 12649486"/>
              <a:gd name="connsiteY2" fmla="*/ 229477 h 6858001"/>
              <a:gd name="connsiteX3" fmla="*/ 12649486 w 12649486"/>
              <a:gd name="connsiteY3" fmla="*/ 3730146 h 6858001"/>
              <a:gd name="connsiteX4" fmla="*/ 11886124 w 12649486"/>
              <a:gd name="connsiteY4" fmla="*/ 6714582 h 6858001"/>
              <a:gd name="connsiteX5" fmla="*/ 11802822 w 12649486"/>
              <a:gd name="connsiteY5" fmla="*/ 6858001 h 6858001"/>
              <a:gd name="connsiteX6" fmla="*/ 846664 w 12649486"/>
              <a:gd name="connsiteY6" fmla="*/ 6858001 h 6858001"/>
              <a:gd name="connsiteX7" fmla="*/ 763362 w 12649486"/>
              <a:gd name="connsiteY7" fmla="*/ 6714582 h 6858001"/>
              <a:gd name="connsiteX8" fmla="*/ 0 w 12649486"/>
              <a:gd name="connsiteY8" fmla="*/ 3730146 h 6858001"/>
              <a:gd name="connsiteX9" fmla="*/ 1080167 w 12649486"/>
              <a:gd name="connsiteY9" fmla="*/ 229477 h 6858001"/>
              <a:gd name="connsiteX10" fmla="*/ 1245009 w 12649486"/>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9486" h="6858001">
                <a:moveTo>
                  <a:pt x="1245009" y="0"/>
                </a:moveTo>
                <a:lnTo>
                  <a:pt x="11404477" y="0"/>
                </a:lnTo>
                <a:lnTo>
                  <a:pt x="11569319" y="229477"/>
                </a:lnTo>
                <a:cubicBezTo>
                  <a:pt x="12251280" y="1228763"/>
                  <a:pt x="12649486" y="2433419"/>
                  <a:pt x="12649486" y="3730146"/>
                </a:cubicBezTo>
                <a:cubicBezTo>
                  <a:pt x="12649486" y="4810751"/>
                  <a:pt x="12372954" y="5827419"/>
                  <a:pt x="11886124" y="6714582"/>
                </a:cubicBezTo>
                <a:lnTo>
                  <a:pt x="11802822" y="6858001"/>
                </a:lnTo>
                <a:lnTo>
                  <a:pt x="846664" y="6858001"/>
                </a:lnTo>
                <a:lnTo>
                  <a:pt x="763362" y="6714582"/>
                </a:lnTo>
                <a:cubicBezTo>
                  <a:pt x="276532" y="5827419"/>
                  <a:pt x="0" y="4810751"/>
                  <a:pt x="0" y="3730146"/>
                </a:cubicBezTo>
                <a:cubicBezTo>
                  <a:pt x="0" y="2433419"/>
                  <a:pt x="398205" y="1228763"/>
                  <a:pt x="1080167" y="229477"/>
                </a:cubicBezTo>
                <a:lnTo>
                  <a:pt x="12450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dirty="0">
              <a:solidFill>
                <a:schemeClr val="bg2"/>
              </a:solidFill>
              <a:ea typeface="+mj-ea"/>
              <a:cs typeface="+mj-cs"/>
            </a:endParaRPr>
          </a:p>
        </p:txBody>
      </p:sp>
      <p:sp>
        <p:nvSpPr>
          <p:cNvPr id="2" name="Titre 1">
            <a:extLst>
              <a:ext uri="{FF2B5EF4-FFF2-40B4-BE49-F238E27FC236}">
                <a16:creationId xmlns:a16="http://schemas.microsoft.com/office/drawing/2014/main" id="{402A4506-3E64-4FB8-99A1-12DB7E5B05A6}"/>
              </a:ext>
            </a:extLst>
          </p:cNvPr>
          <p:cNvSpPr>
            <a:spLocks noGrp="1"/>
          </p:cNvSpPr>
          <p:nvPr>
            <p:ph type="title"/>
          </p:nvPr>
        </p:nvSpPr>
        <p:spPr>
          <a:xfrm>
            <a:off x="403826" y="404665"/>
            <a:ext cx="11766646" cy="936773"/>
          </a:xfrm>
        </p:spPr>
        <p:txBody>
          <a:bodyPr/>
          <a:lstStyle/>
          <a:p>
            <a:pPr defTabSz="914400"/>
            <a:r>
              <a:rPr lang="en-GB" dirty="0">
                <a:solidFill>
                  <a:schemeClr val="bg1">
                    <a:lumMod val="95000"/>
                  </a:schemeClr>
                </a:solidFill>
                <a:latin typeface="Gotham Bold" pitchFamily="50" charset="0"/>
                <a:cs typeface="Gotham Bold" pitchFamily="50" charset="0"/>
              </a:rPr>
              <a:t>A blossoming of ecolog</a:t>
            </a:r>
            <a:r>
              <a:rPr lang="en-GB" dirty="0">
                <a:latin typeface="Gotham Bold" pitchFamily="50" charset="0"/>
                <a:cs typeface="Gotham Bold" pitchFamily="50" charset="0"/>
              </a:rPr>
              <a:t>ical</a:t>
            </a:r>
            <a:r>
              <a:rPr lang="en-GB" dirty="0">
                <a:solidFill>
                  <a:schemeClr val="bg1">
                    <a:lumMod val="95000"/>
                  </a:schemeClr>
                </a:solidFill>
                <a:latin typeface="Gotham Bold" pitchFamily="50" charset="0"/>
                <a:cs typeface="Gotham Bold" pitchFamily="50" charset="0"/>
              </a:rPr>
              <a:t> </a:t>
            </a:r>
            <a:r>
              <a:rPr lang="en-GB" dirty="0">
                <a:latin typeface="Gotham Bold" pitchFamily="50" charset="0"/>
                <a:cs typeface="Gotham Bold" pitchFamily="50" charset="0"/>
              </a:rPr>
              <a:t>transition start-ups, driven by the necessity for </a:t>
            </a:r>
            <a:r>
              <a:rPr lang="en-GB" dirty="0">
                <a:solidFill>
                  <a:schemeClr val="bg1">
                    <a:lumMod val="95000"/>
                  </a:schemeClr>
                </a:solidFill>
                <a:latin typeface="Gotham Bold" pitchFamily="50" charset="0"/>
                <a:cs typeface="Gotham Bold" pitchFamily="50" charset="0"/>
              </a:rPr>
              <a:t>professionals to consid</a:t>
            </a:r>
            <a:r>
              <a:rPr lang="en-GB" dirty="0">
                <a:latin typeface="Gotham Bold" pitchFamily="50" charset="0"/>
                <a:cs typeface="Gotham Bold" pitchFamily="50" charset="0"/>
              </a:rPr>
              <a:t>er</a:t>
            </a:r>
            <a:r>
              <a:rPr lang="en-GB" dirty="0">
                <a:solidFill>
                  <a:schemeClr val="bg1">
                    <a:lumMod val="95000"/>
                  </a:schemeClr>
                </a:solidFill>
                <a:latin typeface="Gotham Bold" pitchFamily="50" charset="0"/>
                <a:cs typeface="Gotham Bold" pitchFamily="50" charset="0"/>
              </a:rPr>
              <a:t> </a:t>
            </a:r>
            <a:r>
              <a:rPr lang="en-GB" dirty="0">
                <a:latin typeface="Gotham Bold" pitchFamily="50" charset="0"/>
                <a:cs typeface="Gotham Bold" pitchFamily="50" charset="0"/>
              </a:rPr>
              <a:t>environmental challenges.</a:t>
            </a:r>
          </a:p>
        </p:txBody>
      </p:sp>
      <p:sp>
        <p:nvSpPr>
          <p:cNvPr id="8" name="Rectangle : coins arrondis 7">
            <a:extLst>
              <a:ext uri="{FF2B5EF4-FFF2-40B4-BE49-F238E27FC236}">
                <a16:creationId xmlns:a16="http://schemas.microsoft.com/office/drawing/2014/main" id="{078FFA7D-01C9-4B9E-A2C5-BAA0D20C7908}"/>
              </a:ext>
            </a:extLst>
          </p:cNvPr>
          <p:cNvSpPr>
            <a:spLocks/>
          </p:cNvSpPr>
          <p:nvPr/>
        </p:nvSpPr>
        <p:spPr>
          <a:xfrm>
            <a:off x="439203" y="1330443"/>
            <a:ext cx="3049366" cy="715089"/>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accent3"/>
                </a:solidFill>
                <a:latin typeface="+mj-lt"/>
              </a:rPr>
              <a:t>The general public is attentive to the environmental investment of professionals…</a:t>
            </a:r>
          </a:p>
        </p:txBody>
      </p:sp>
      <p:sp>
        <p:nvSpPr>
          <p:cNvPr id="17" name="Rectangle : coins arrondis 16">
            <a:extLst>
              <a:ext uri="{FF2B5EF4-FFF2-40B4-BE49-F238E27FC236}">
                <a16:creationId xmlns:a16="http://schemas.microsoft.com/office/drawing/2014/main" id="{1AF9EA3D-7D39-4130-8EF3-C3933BB468FA}"/>
              </a:ext>
            </a:extLst>
          </p:cNvPr>
          <p:cNvSpPr>
            <a:spLocks/>
          </p:cNvSpPr>
          <p:nvPr/>
        </p:nvSpPr>
        <p:spPr>
          <a:xfrm>
            <a:off x="439203" y="4848606"/>
            <a:ext cx="3049366" cy="715089"/>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accent3"/>
                </a:solidFill>
                <a:latin typeface="+mj-lt"/>
              </a:rPr>
              <a:t>… on the other hand, managers receive very little training on these issues</a:t>
            </a:r>
          </a:p>
        </p:txBody>
      </p:sp>
      <p:grpSp>
        <p:nvGrpSpPr>
          <p:cNvPr id="30" name="Groupe 29">
            <a:extLst>
              <a:ext uri="{FF2B5EF4-FFF2-40B4-BE49-F238E27FC236}">
                <a16:creationId xmlns:a16="http://schemas.microsoft.com/office/drawing/2014/main" id="{7ED428CC-0BD7-2A8D-ABCB-1AEF6D659F98}"/>
              </a:ext>
            </a:extLst>
          </p:cNvPr>
          <p:cNvGrpSpPr>
            <a:grpSpLocks/>
          </p:cNvGrpSpPr>
          <p:nvPr/>
        </p:nvGrpSpPr>
        <p:grpSpPr>
          <a:xfrm>
            <a:off x="326759" y="3739233"/>
            <a:ext cx="3063675" cy="861774"/>
            <a:chOff x="326759" y="3739233"/>
            <a:chExt cx="3086212" cy="861774"/>
          </a:xfrm>
        </p:grpSpPr>
        <p:sp>
          <p:nvSpPr>
            <p:cNvPr id="18" name="ZoneTexte 17">
              <a:extLst>
                <a:ext uri="{FF2B5EF4-FFF2-40B4-BE49-F238E27FC236}">
                  <a16:creationId xmlns:a16="http://schemas.microsoft.com/office/drawing/2014/main" id="{3E83BD2C-8982-4FA4-87DE-1D70C469586F}"/>
                </a:ext>
              </a:extLst>
            </p:cNvPr>
            <p:cNvSpPr txBox="1">
              <a:spLocks/>
            </p:cNvSpPr>
            <p:nvPr/>
          </p:nvSpPr>
          <p:spPr>
            <a:xfrm>
              <a:off x="1172466" y="3739233"/>
              <a:ext cx="2240505" cy="861774"/>
            </a:xfrm>
            <a:prstGeom prst="rect">
              <a:avLst/>
            </a:prstGeom>
            <a:noFill/>
          </p:spPr>
          <p:txBody>
            <a:bodyPr wrap="square">
              <a:spAutoFit/>
            </a:bodyPr>
            <a:lstStyle/>
            <a:p>
              <a:pPr algn="just"/>
              <a:r>
                <a:rPr lang="en-GB" sz="1000" dirty="0">
                  <a:solidFill>
                    <a:schemeClr val="bg1">
                      <a:lumMod val="95000"/>
                    </a:schemeClr>
                  </a:solidFill>
                </a:rPr>
                <a:t>of French SME and ISE managers say they can significantly reduce their carbon emissions over the next 5 years. (2)</a:t>
              </a:r>
            </a:p>
          </p:txBody>
        </p:sp>
        <p:grpSp>
          <p:nvGrpSpPr>
            <p:cNvPr id="29" name="Groupe 28">
              <a:extLst>
                <a:ext uri="{FF2B5EF4-FFF2-40B4-BE49-F238E27FC236}">
                  <a16:creationId xmlns:a16="http://schemas.microsoft.com/office/drawing/2014/main" id="{FDA25EC2-CF9C-5EED-1B9A-DB913AC21573}"/>
                </a:ext>
              </a:extLst>
            </p:cNvPr>
            <p:cNvGrpSpPr/>
            <p:nvPr/>
          </p:nvGrpSpPr>
          <p:grpSpPr>
            <a:xfrm>
              <a:off x="326759" y="3777741"/>
              <a:ext cx="1041654" cy="784759"/>
              <a:chOff x="326759" y="3777741"/>
              <a:chExt cx="1041654" cy="784759"/>
            </a:xfrm>
          </p:grpSpPr>
          <p:pic>
            <p:nvPicPr>
              <p:cNvPr id="37" name="Graphique 36" descr="Une forme organique">
                <a:extLst>
                  <a:ext uri="{FF2B5EF4-FFF2-40B4-BE49-F238E27FC236}">
                    <a16:creationId xmlns:a16="http://schemas.microsoft.com/office/drawing/2014/main" id="{2F061AA6-846F-48A2-BCF0-03DF3D1E9A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753" y="3849437"/>
                <a:ext cx="945538" cy="712348"/>
              </a:xfrm>
              <a:prstGeom prst="rect">
                <a:avLst/>
              </a:prstGeom>
            </p:spPr>
          </p:pic>
          <p:pic>
            <p:nvPicPr>
              <p:cNvPr id="38" name="Graphique 37" descr="Une forme organique">
                <a:extLst>
                  <a:ext uri="{FF2B5EF4-FFF2-40B4-BE49-F238E27FC236}">
                    <a16:creationId xmlns:a16="http://schemas.microsoft.com/office/drawing/2014/main" id="{614CAFAF-FB00-4DA3-A2D7-97EDF97CE0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002229">
                <a:off x="326759" y="3777741"/>
                <a:ext cx="1041654" cy="784759"/>
              </a:xfrm>
              <a:prstGeom prst="rect">
                <a:avLst/>
              </a:prstGeom>
            </p:spPr>
          </p:pic>
          <p:sp>
            <p:nvSpPr>
              <p:cNvPr id="19" name="ZoneTexte 18">
                <a:extLst>
                  <a:ext uri="{FF2B5EF4-FFF2-40B4-BE49-F238E27FC236}">
                    <a16:creationId xmlns:a16="http://schemas.microsoft.com/office/drawing/2014/main" id="{59BFCE65-B6D3-4B3A-9393-3E825D877339}"/>
                  </a:ext>
                </a:extLst>
              </p:cNvPr>
              <p:cNvSpPr txBox="1">
                <a:spLocks/>
              </p:cNvSpPr>
              <p:nvPr/>
            </p:nvSpPr>
            <p:spPr>
              <a:xfrm>
                <a:off x="572611" y="3954677"/>
                <a:ext cx="776429" cy="430887"/>
              </a:xfrm>
              <a:prstGeom prst="rect">
                <a:avLst/>
              </a:prstGeom>
              <a:noFill/>
            </p:spPr>
            <p:txBody>
              <a:bodyPr wrap="square">
                <a:spAutoFit/>
              </a:bodyPr>
              <a:lstStyle/>
              <a:p>
                <a:r>
                  <a:rPr lang="en-GB" sz="2200" dirty="0">
                    <a:solidFill>
                      <a:schemeClr val="bg2"/>
                    </a:solidFill>
                    <a:latin typeface="+mj-lt"/>
                    <a:ea typeface="+mj-ea"/>
                    <a:cs typeface="+mj-cs"/>
                  </a:rPr>
                  <a:t>87</a:t>
                </a:r>
                <a:r>
                  <a:rPr lang="en-GB" sz="1200" b="1" dirty="0">
                    <a:solidFill>
                      <a:schemeClr val="bg2"/>
                    </a:solidFill>
                    <a:ea typeface="+mj-ea"/>
                    <a:cs typeface="+mj-cs"/>
                  </a:rPr>
                  <a:t>%</a:t>
                </a:r>
              </a:p>
            </p:txBody>
          </p:sp>
        </p:grpSp>
      </p:grpSp>
      <p:grpSp>
        <p:nvGrpSpPr>
          <p:cNvPr id="107521" name="Groupe 107520">
            <a:extLst>
              <a:ext uri="{FF2B5EF4-FFF2-40B4-BE49-F238E27FC236}">
                <a16:creationId xmlns:a16="http://schemas.microsoft.com/office/drawing/2014/main" id="{BDDAC48A-0153-4A06-809D-C117D9663B42}"/>
              </a:ext>
            </a:extLst>
          </p:cNvPr>
          <p:cNvGrpSpPr>
            <a:grpSpLocks/>
          </p:cNvGrpSpPr>
          <p:nvPr/>
        </p:nvGrpSpPr>
        <p:grpSpPr>
          <a:xfrm>
            <a:off x="326759" y="5595363"/>
            <a:ext cx="3063676" cy="784759"/>
            <a:chOff x="202038" y="4537982"/>
            <a:chExt cx="3063676" cy="784759"/>
          </a:xfrm>
        </p:grpSpPr>
        <p:grpSp>
          <p:nvGrpSpPr>
            <p:cNvPr id="33" name="Groupe 32">
              <a:extLst>
                <a:ext uri="{FF2B5EF4-FFF2-40B4-BE49-F238E27FC236}">
                  <a16:creationId xmlns:a16="http://schemas.microsoft.com/office/drawing/2014/main" id="{A53264EB-400A-461A-831F-3B7912EEF9CB}"/>
                </a:ext>
              </a:extLst>
            </p:cNvPr>
            <p:cNvGrpSpPr>
              <a:grpSpLocks/>
            </p:cNvGrpSpPr>
            <p:nvPr/>
          </p:nvGrpSpPr>
          <p:grpSpPr>
            <a:xfrm>
              <a:off x="202038" y="4537982"/>
              <a:ext cx="1041654" cy="784759"/>
              <a:chOff x="2192574" y="-1956788"/>
              <a:chExt cx="11554303" cy="8815302"/>
            </a:xfrm>
          </p:grpSpPr>
          <p:pic>
            <p:nvPicPr>
              <p:cNvPr id="34" name="Graphique 33" descr="Une forme organique">
                <a:extLst>
                  <a:ext uri="{FF2B5EF4-FFF2-40B4-BE49-F238E27FC236}">
                    <a16:creationId xmlns:a16="http://schemas.microsoft.com/office/drawing/2014/main" id="{8C2F5BBD-6355-4310-8E84-B5DAC8DCEB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3166" y="-1151422"/>
                <a:ext cx="10488163" cy="8001895"/>
              </a:xfrm>
              <a:prstGeom prst="rect">
                <a:avLst/>
              </a:prstGeom>
            </p:spPr>
          </p:pic>
          <p:pic>
            <p:nvPicPr>
              <p:cNvPr id="35" name="Graphique 34" descr="Une forme organique">
                <a:extLst>
                  <a:ext uri="{FF2B5EF4-FFF2-40B4-BE49-F238E27FC236}">
                    <a16:creationId xmlns:a16="http://schemas.microsoft.com/office/drawing/2014/main" id="{C7FF9A8A-FE8A-4E3C-B30E-A5A1AC6DB7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002229">
                <a:off x="2192574" y="-1956788"/>
                <a:ext cx="11554303" cy="8815302"/>
              </a:xfrm>
              <a:prstGeom prst="rect">
                <a:avLst/>
              </a:prstGeom>
            </p:spPr>
          </p:pic>
        </p:grpSp>
        <p:sp>
          <p:nvSpPr>
            <p:cNvPr id="20" name="ZoneTexte 19">
              <a:extLst>
                <a:ext uri="{FF2B5EF4-FFF2-40B4-BE49-F238E27FC236}">
                  <a16:creationId xmlns:a16="http://schemas.microsoft.com/office/drawing/2014/main" id="{846C4BAD-718A-4ABB-AC5F-CA637EEC4F68}"/>
                </a:ext>
              </a:extLst>
            </p:cNvPr>
            <p:cNvSpPr txBox="1">
              <a:spLocks/>
            </p:cNvSpPr>
            <p:nvPr/>
          </p:nvSpPr>
          <p:spPr>
            <a:xfrm>
              <a:off x="1025209" y="4653362"/>
              <a:ext cx="2240505" cy="553998"/>
            </a:xfrm>
            <a:prstGeom prst="rect">
              <a:avLst/>
            </a:prstGeom>
            <a:noFill/>
          </p:spPr>
          <p:txBody>
            <a:bodyPr wrap="square">
              <a:spAutoFit/>
            </a:bodyPr>
            <a:lstStyle/>
            <a:p>
              <a:pPr algn="just"/>
              <a:r>
                <a:rPr lang="en-GB" sz="1000" dirty="0">
                  <a:solidFill>
                    <a:schemeClr val="bg1">
                      <a:lumMod val="95000"/>
                    </a:schemeClr>
                  </a:solidFill>
                </a:rPr>
                <a:t>French managers say they lack the skills to align their strategies with the Paris agreements (3)</a:t>
              </a:r>
            </a:p>
          </p:txBody>
        </p:sp>
        <p:sp>
          <p:nvSpPr>
            <p:cNvPr id="21" name="ZoneTexte 20">
              <a:extLst>
                <a:ext uri="{FF2B5EF4-FFF2-40B4-BE49-F238E27FC236}">
                  <a16:creationId xmlns:a16="http://schemas.microsoft.com/office/drawing/2014/main" id="{79920F4D-632C-4B21-A239-2506C5E21B65}"/>
                </a:ext>
              </a:extLst>
            </p:cNvPr>
            <p:cNvSpPr txBox="1">
              <a:spLocks/>
            </p:cNvSpPr>
            <p:nvPr/>
          </p:nvSpPr>
          <p:spPr>
            <a:xfrm>
              <a:off x="425354" y="4714918"/>
              <a:ext cx="776429" cy="430887"/>
            </a:xfrm>
            <a:prstGeom prst="rect">
              <a:avLst/>
            </a:prstGeom>
            <a:noFill/>
          </p:spPr>
          <p:txBody>
            <a:bodyPr wrap="square">
              <a:spAutoFit/>
            </a:bodyPr>
            <a:lstStyle/>
            <a:p>
              <a:r>
                <a:rPr lang="en-GB" sz="2200" b="1" dirty="0">
                  <a:solidFill>
                    <a:schemeClr val="bg2"/>
                  </a:solidFill>
                  <a:latin typeface="+mj-lt"/>
                  <a:ea typeface="+mj-ea"/>
                  <a:cs typeface="+mj-cs"/>
                </a:rPr>
                <a:t>35</a:t>
              </a:r>
              <a:r>
                <a:rPr lang="en-GB" sz="1200" b="1" dirty="0">
                  <a:solidFill>
                    <a:schemeClr val="bg2"/>
                  </a:solidFill>
                  <a:ea typeface="+mj-ea"/>
                  <a:cs typeface="+mj-cs"/>
                </a:rPr>
                <a:t>%</a:t>
              </a:r>
            </a:p>
          </p:txBody>
        </p:sp>
      </p:grpSp>
      <p:sp>
        <p:nvSpPr>
          <p:cNvPr id="81" name="ZoneTexte 80">
            <a:extLst>
              <a:ext uri="{FF2B5EF4-FFF2-40B4-BE49-F238E27FC236}">
                <a16:creationId xmlns:a16="http://schemas.microsoft.com/office/drawing/2014/main" id="{CA3AF872-65DC-44D9-B063-B89010ABA9EA}"/>
              </a:ext>
            </a:extLst>
          </p:cNvPr>
          <p:cNvSpPr txBox="1">
            <a:spLocks/>
          </p:cNvSpPr>
          <p:nvPr/>
        </p:nvSpPr>
        <p:spPr>
          <a:xfrm>
            <a:off x="3853543" y="1330443"/>
            <a:ext cx="7913103" cy="461665"/>
          </a:xfrm>
          <a:prstGeom prst="rect">
            <a:avLst/>
          </a:prstGeom>
          <a:noFill/>
        </p:spPr>
        <p:txBody>
          <a:bodyPr wrap="square">
            <a:spAutoFit/>
          </a:bodyPr>
          <a:lstStyle/>
          <a:p>
            <a:r>
              <a:rPr lang="en-GB" sz="1200" dirty="0">
                <a:solidFill>
                  <a:schemeClr val="bg2"/>
                </a:solidFill>
                <a:latin typeface="+mj-lt"/>
                <a:ea typeface="+mj-ea"/>
                <a:cs typeface="+mj-cs"/>
              </a:rPr>
              <a:t>Professionals are now faced with increasingly stringent rules to help them make the ecological transition...</a:t>
            </a:r>
          </a:p>
        </p:txBody>
      </p:sp>
      <p:pic>
        <p:nvPicPr>
          <p:cNvPr id="59" name="Picture 2">
            <a:extLst>
              <a:ext uri="{FF2B5EF4-FFF2-40B4-BE49-F238E27FC236}">
                <a16:creationId xmlns:a16="http://schemas.microsoft.com/office/drawing/2014/main" id="{BA962EB9-246F-4E31-B52B-1EF4461B36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4421" b="23282"/>
          <a:stretch/>
        </p:blipFill>
        <p:spPr bwMode="auto">
          <a:xfrm>
            <a:off x="8515978" y="3286408"/>
            <a:ext cx="1676843" cy="188715"/>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 coins arrondis 138">
            <a:extLst>
              <a:ext uri="{FF2B5EF4-FFF2-40B4-BE49-F238E27FC236}">
                <a16:creationId xmlns:a16="http://schemas.microsoft.com/office/drawing/2014/main" id="{09C71B96-26AE-4FB6-A02B-7F18C8B7B3BB}"/>
              </a:ext>
            </a:extLst>
          </p:cNvPr>
          <p:cNvSpPr>
            <a:spLocks/>
          </p:cNvSpPr>
          <p:nvPr/>
        </p:nvSpPr>
        <p:spPr>
          <a:xfrm>
            <a:off x="4112885" y="3930867"/>
            <a:ext cx="7653762" cy="461665"/>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2"/>
                </a:solidFill>
                <a:latin typeface="+mj-lt"/>
                <a:ea typeface="+mj-ea"/>
                <a:cs typeface="+mj-cs"/>
              </a:rPr>
              <a:t>… the world of finance is paying increasing attention to companies' non-financial indicators</a:t>
            </a:r>
          </a:p>
        </p:txBody>
      </p:sp>
      <p:grpSp>
        <p:nvGrpSpPr>
          <p:cNvPr id="107527" name="Groupe 107526">
            <a:extLst>
              <a:ext uri="{FF2B5EF4-FFF2-40B4-BE49-F238E27FC236}">
                <a16:creationId xmlns:a16="http://schemas.microsoft.com/office/drawing/2014/main" id="{C5227259-83A2-4B8C-BB0E-F7EDE85EE66C}"/>
              </a:ext>
            </a:extLst>
          </p:cNvPr>
          <p:cNvGrpSpPr>
            <a:grpSpLocks/>
          </p:cNvGrpSpPr>
          <p:nvPr/>
        </p:nvGrpSpPr>
        <p:grpSpPr>
          <a:xfrm>
            <a:off x="5831497" y="4314953"/>
            <a:ext cx="4039364" cy="430887"/>
            <a:chOff x="3878861" y="4290532"/>
            <a:chExt cx="4039364" cy="430887"/>
          </a:xfrm>
        </p:grpSpPr>
        <p:sp>
          <p:nvSpPr>
            <p:cNvPr id="142" name="ZoneTexte 141">
              <a:extLst>
                <a:ext uri="{FF2B5EF4-FFF2-40B4-BE49-F238E27FC236}">
                  <a16:creationId xmlns:a16="http://schemas.microsoft.com/office/drawing/2014/main" id="{1FD3775D-D977-4F41-8DF1-98734F323B64}"/>
                </a:ext>
              </a:extLst>
            </p:cNvPr>
            <p:cNvSpPr txBox="1">
              <a:spLocks/>
            </p:cNvSpPr>
            <p:nvPr/>
          </p:nvSpPr>
          <p:spPr>
            <a:xfrm>
              <a:off x="4478717" y="4329004"/>
              <a:ext cx="3439508" cy="353943"/>
            </a:xfrm>
            <a:prstGeom prst="rect">
              <a:avLst/>
            </a:prstGeom>
            <a:noFill/>
          </p:spPr>
          <p:txBody>
            <a:bodyPr wrap="square">
              <a:spAutoFit/>
            </a:bodyPr>
            <a:lstStyle/>
            <a:p>
              <a:pPr algn="just"/>
              <a:r>
                <a:rPr lang="en-GB" sz="1000" dirty="0"/>
                <a:t>of investors will use CSR in 2022.</a:t>
              </a:r>
            </a:p>
            <a:p>
              <a:pPr algn="just"/>
              <a:r>
                <a:rPr lang="en-GB" sz="700" dirty="0"/>
                <a:t>Compared to 84% the year before (4).</a:t>
              </a:r>
            </a:p>
          </p:txBody>
        </p:sp>
        <p:sp>
          <p:nvSpPr>
            <p:cNvPr id="143" name="ZoneTexte 142">
              <a:extLst>
                <a:ext uri="{FF2B5EF4-FFF2-40B4-BE49-F238E27FC236}">
                  <a16:creationId xmlns:a16="http://schemas.microsoft.com/office/drawing/2014/main" id="{B541F429-782F-4561-A2A2-6224BA16D94B}"/>
                </a:ext>
              </a:extLst>
            </p:cNvPr>
            <p:cNvSpPr txBox="1">
              <a:spLocks/>
            </p:cNvSpPr>
            <p:nvPr/>
          </p:nvSpPr>
          <p:spPr>
            <a:xfrm>
              <a:off x="3878861" y="4290532"/>
              <a:ext cx="776429" cy="430887"/>
            </a:xfrm>
            <a:prstGeom prst="rect">
              <a:avLst/>
            </a:prstGeom>
            <a:noFill/>
          </p:spPr>
          <p:txBody>
            <a:bodyPr wrap="square">
              <a:spAutoFit/>
            </a:bodyPr>
            <a:lstStyle/>
            <a:p>
              <a:r>
                <a:rPr lang="en-GB" sz="2200" b="1" dirty="0">
                  <a:solidFill>
                    <a:schemeClr val="bg2"/>
                  </a:solidFill>
                  <a:latin typeface="+mj-lt"/>
                  <a:ea typeface="+mj-ea"/>
                  <a:cs typeface="+mj-cs"/>
                </a:rPr>
                <a:t>89</a:t>
              </a:r>
              <a:r>
                <a:rPr lang="en-GB" sz="1200" b="1" dirty="0">
                  <a:solidFill>
                    <a:schemeClr val="bg2"/>
                  </a:solidFill>
                  <a:ea typeface="+mj-ea"/>
                  <a:cs typeface="+mj-cs"/>
                </a:rPr>
                <a:t>%</a:t>
              </a:r>
            </a:p>
          </p:txBody>
        </p:sp>
      </p:grpSp>
      <p:grpSp>
        <p:nvGrpSpPr>
          <p:cNvPr id="31" name="Groupe 30">
            <a:extLst>
              <a:ext uri="{FF2B5EF4-FFF2-40B4-BE49-F238E27FC236}">
                <a16:creationId xmlns:a16="http://schemas.microsoft.com/office/drawing/2014/main" id="{CBA84748-D570-C97B-9B4E-2E57608F938C}"/>
              </a:ext>
            </a:extLst>
          </p:cNvPr>
          <p:cNvGrpSpPr>
            <a:grpSpLocks/>
          </p:cNvGrpSpPr>
          <p:nvPr/>
        </p:nvGrpSpPr>
        <p:grpSpPr>
          <a:xfrm>
            <a:off x="4030962" y="4854116"/>
            <a:ext cx="7830934" cy="1793644"/>
            <a:chOff x="3935712" y="4913648"/>
            <a:chExt cx="7830934" cy="1793644"/>
          </a:xfrm>
        </p:grpSpPr>
        <p:sp>
          <p:nvSpPr>
            <p:cNvPr id="107531" name="Rectangle : coins arrondis 107530">
              <a:extLst>
                <a:ext uri="{FF2B5EF4-FFF2-40B4-BE49-F238E27FC236}">
                  <a16:creationId xmlns:a16="http://schemas.microsoft.com/office/drawing/2014/main" id="{4AECAAF5-D10D-4C2C-B467-58E23CFAC3DF}"/>
                </a:ext>
              </a:extLst>
            </p:cNvPr>
            <p:cNvSpPr>
              <a:spLocks/>
            </p:cNvSpPr>
            <p:nvPr/>
          </p:nvSpPr>
          <p:spPr>
            <a:xfrm>
              <a:off x="4222053" y="5087238"/>
              <a:ext cx="7544593" cy="1604956"/>
            </a:xfrm>
            <a:prstGeom prst="roundRect">
              <a:avLst>
                <a:gd name="adj"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nvGrpSpPr>
            <p:cNvPr id="126" name="Groupe 125">
              <a:extLst>
                <a:ext uri="{FF2B5EF4-FFF2-40B4-BE49-F238E27FC236}">
                  <a16:creationId xmlns:a16="http://schemas.microsoft.com/office/drawing/2014/main" id="{FD384926-6CA2-4B8E-A597-01D2ABB28E2D}"/>
                </a:ext>
              </a:extLst>
            </p:cNvPr>
            <p:cNvGrpSpPr>
              <a:grpSpLocks/>
            </p:cNvGrpSpPr>
            <p:nvPr/>
          </p:nvGrpSpPr>
          <p:grpSpPr>
            <a:xfrm>
              <a:off x="6232218" y="5248137"/>
              <a:ext cx="1324559" cy="1290234"/>
              <a:chOff x="8591200" y="1388322"/>
              <a:chExt cx="4601114" cy="4601114"/>
            </a:xfrm>
            <a:effectLst>
              <a:outerShdw blurRad="63500" sx="102000" sy="102000" algn="ctr" rotWithShape="0">
                <a:prstClr val="black">
                  <a:alpha val="40000"/>
                </a:prstClr>
              </a:outerShdw>
            </a:effectLst>
          </p:grpSpPr>
          <p:sp>
            <p:nvSpPr>
              <p:cNvPr id="127" name="Ellipse 126">
                <a:extLst>
                  <a:ext uri="{FF2B5EF4-FFF2-40B4-BE49-F238E27FC236}">
                    <a16:creationId xmlns:a16="http://schemas.microsoft.com/office/drawing/2014/main" id="{42B266A4-200E-4780-BF1E-38C5729A62B4}"/>
                  </a:ext>
                </a:extLst>
              </p:cNvPr>
              <p:cNvSpPr>
                <a:spLocks/>
              </p:cNvSpPr>
              <p:nvPr/>
            </p:nvSpPr>
            <p:spPr>
              <a:xfrm>
                <a:off x="8591200" y="1388322"/>
                <a:ext cx="4601114" cy="4601114"/>
              </a:xfrm>
              <a:prstGeom prst="ellipse">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28" name="Arc partiel 127">
                <a:extLst>
                  <a:ext uri="{FF2B5EF4-FFF2-40B4-BE49-F238E27FC236}">
                    <a16:creationId xmlns:a16="http://schemas.microsoft.com/office/drawing/2014/main" id="{3805B722-A01A-4245-AA19-2632F8E22BC9}"/>
                  </a:ext>
                </a:extLst>
              </p:cNvPr>
              <p:cNvSpPr>
                <a:spLocks/>
              </p:cNvSpPr>
              <p:nvPr/>
            </p:nvSpPr>
            <p:spPr>
              <a:xfrm>
                <a:off x="8591200" y="1388322"/>
                <a:ext cx="4601114" cy="4601114"/>
              </a:xfrm>
              <a:prstGeom prst="pie">
                <a:avLst>
                  <a:gd name="adj1" fmla="val 12870848"/>
                  <a:gd name="adj2" fmla="val 16200000"/>
                </a:avLst>
              </a:prstGeom>
              <a:solidFill>
                <a:srgbClr val="5F5F5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29" name="Arc partiel 128">
                <a:extLst>
                  <a:ext uri="{FF2B5EF4-FFF2-40B4-BE49-F238E27FC236}">
                    <a16:creationId xmlns:a16="http://schemas.microsoft.com/office/drawing/2014/main" id="{71C22DD2-851B-4DA0-AA47-27EC3B3A99A6}"/>
                  </a:ext>
                </a:extLst>
              </p:cNvPr>
              <p:cNvSpPr>
                <a:spLocks/>
              </p:cNvSpPr>
              <p:nvPr/>
            </p:nvSpPr>
            <p:spPr>
              <a:xfrm>
                <a:off x="8591200" y="1388322"/>
                <a:ext cx="4601114" cy="4601114"/>
              </a:xfrm>
              <a:prstGeom prst="pie">
                <a:avLst>
                  <a:gd name="adj1" fmla="val 6474904"/>
                  <a:gd name="adj2" fmla="val 12945878"/>
                </a:avLst>
              </a:prstGeom>
              <a:solidFill>
                <a:schemeClr val="accent6">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grpSp>
          <p:nvGrpSpPr>
            <p:cNvPr id="107536" name="Groupe 107535">
              <a:extLst>
                <a:ext uri="{FF2B5EF4-FFF2-40B4-BE49-F238E27FC236}">
                  <a16:creationId xmlns:a16="http://schemas.microsoft.com/office/drawing/2014/main" id="{AEF43185-4EC6-4F3D-AFF6-91C05BD08D17}"/>
                </a:ext>
              </a:extLst>
            </p:cNvPr>
            <p:cNvGrpSpPr>
              <a:grpSpLocks/>
            </p:cNvGrpSpPr>
            <p:nvPr/>
          </p:nvGrpSpPr>
          <p:grpSpPr>
            <a:xfrm>
              <a:off x="7651946" y="5294607"/>
              <a:ext cx="3870770" cy="1227274"/>
              <a:chOff x="6801755" y="5493238"/>
              <a:chExt cx="4720961" cy="1227274"/>
            </a:xfrm>
          </p:grpSpPr>
          <p:sp>
            <p:nvSpPr>
              <p:cNvPr id="125" name="ZoneTexte 124">
                <a:extLst>
                  <a:ext uri="{FF2B5EF4-FFF2-40B4-BE49-F238E27FC236}">
                    <a16:creationId xmlns:a16="http://schemas.microsoft.com/office/drawing/2014/main" id="{101A9466-1C89-4740-9AE2-BBD0BED0C2D8}"/>
                  </a:ext>
                </a:extLst>
              </p:cNvPr>
              <p:cNvSpPr txBox="1">
                <a:spLocks/>
              </p:cNvSpPr>
              <p:nvPr/>
            </p:nvSpPr>
            <p:spPr>
              <a:xfrm>
                <a:off x="6801755" y="5493238"/>
                <a:ext cx="4720961" cy="507831"/>
              </a:xfrm>
              <a:prstGeom prst="rect">
                <a:avLst/>
              </a:prstGeom>
              <a:noFill/>
            </p:spPr>
            <p:txBody>
              <a:bodyPr wrap="square" lIns="108000" rIns="108000" rtlCol="0">
                <a:spAutoFit/>
              </a:bodyPr>
              <a:lstStyle>
                <a:defPPr>
                  <a:defRPr lang="en-US"/>
                </a:defPPr>
                <a:lvl1pPr algn="ctr">
                  <a:defRPr sz="900"/>
                </a:lvl1pPr>
              </a:lstStyle>
              <a:p>
                <a:pPr algn="just"/>
                <a:r>
                  <a:rPr lang="en-GB" dirty="0"/>
                  <a:t>In 2022, according to a mapping by France Digitale &amp; Bpifrance Le Hub, more than half of French </a:t>
                </a:r>
                <a:r>
                  <a:rPr lang="en-GB" dirty="0">
                    <a:solidFill>
                      <a:schemeClr val="bg2"/>
                    </a:solidFill>
                  </a:rPr>
                  <a:t>impact start-ups </a:t>
                </a:r>
                <a:r>
                  <a:rPr lang="en-GB" dirty="0"/>
                  <a:t>will be working on environmental issues. (5)</a:t>
                </a:r>
              </a:p>
            </p:txBody>
          </p:sp>
          <p:grpSp>
            <p:nvGrpSpPr>
              <p:cNvPr id="107535" name="Groupe 107534">
                <a:extLst>
                  <a:ext uri="{FF2B5EF4-FFF2-40B4-BE49-F238E27FC236}">
                    <a16:creationId xmlns:a16="http://schemas.microsoft.com/office/drawing/2014/main" id="{DFD68FE0-6241-4079-BA85-33B89BF2CF2E}"/>
                  </a:ext>
                </a:extLst>
              </p:cNvPr>
              <p:cNvGrpSpPr>
                <a:grpSpLocks/>
              </p:cNvGrpSpPr>
              <p:nvPr/>
            </p:nvGrpSpPr>
            <p:grpSpPr>
              <a:xfrm>
                <a:off x="6917579" y="6017991"/>
                <a:ext cx="4312380" cy="702521"/>
                <a:chOff x="9202225" y="5758535"/>
                <a:chExt cx="4312380" cy="702521"/>
              </a:xfrm>
            </p:grpSpPr>
            <p:grpSp>
              <p:nvGrpSpPr>
                <p:cNvPr id="107532" name="Groupe 107531">
                  <a:extLst>
                    <a:ext uri="{FF2B5EF4-FFF2-40B4-BE49-F238E27FC236}">
                      <a16:creationId xmlns:a16="http://schemas.microsoft.com/office/drawing/2014/main" id="{AB811E04-14E3-4D9F-AA45-1256C0BBD7B5}"/>
                    </a:ext>
                  </a:extLst>
                </p:cNvPr>
                <p:cNvGrpSpPr/>
                <p:nvPr/>
              </p:nvGrpSpPr>
              <p:grpSpPr>
                <a:xfrm>
                  <a:off x="9202225" y="5758535"/>
                  <a:ext cx="2861912" cy="230832"/>
                  <a:chOff x="9202225" y="5758535"/>
                  <a:chExt cx="2861912" cy="230832"/>
                </a:xfrm>
              </p:grpSpPr>
              <p:sp>
                <p:nvSpPr>
                  <p:cNvPr id="153" name="Rectangle 152">
                    <a:extLst>
                      <a:ext uri="{FF2B5EF4-FFF2-40B4-BE49-F238E27FC236}">
                        <a16:creationId xmlns:a16="http://schemas.microsoft.com/office/drawing/2014/main" id="{73D3536B-1136-4873-82B9-E04474BE4B4B}"/>
                      </a:ext>
                    </a:extLst>
                  </p:cNvPr>
                  <p:cNvSpPr>
                    <a:spLocks/>
                  </p:cNvSpPr>
                  <p:nvPr/>
                </p:nvSpPr>
                <p:spPr>
                  <a:xfrm>
                    <a:off x="9202225" y="5812746"/>
                    <a:ext cx="289904" cy="122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54" name="ZoneTexte 153">
                    <a:extLst>
                      <a:ext uri="{FF2B5EF4-FFF2-40B4-BE49-F238E27FC236}">
                        <a16:creationId xmlns:a16="http://schemas.microsoft.com/office/drawing/2014/main" id="{729C943E-5827-41E0-943F-604456830099}"/>
                      </a:ext>
                    </a:extLst>
                  </p:cNvPr>
                  <p:cNvSpPr txBox="1">
                    <a:spLocks/>
                  </p:cNvSpPr>
                  <p:nvPr/>
                </p:nvSpPr>
                <p:spPr>
                  <a:xfrm>
                    <a:off x="9515571" y="5758535"/>
                    <a:ext cx="2548566" cy="230832"/>
                  </a:xfrm>
                  <a:prstGeom prst="rect">
                    <a:avLst/>
                  </a:prstGeom>
                  <a:noFill/>
                </p:spPr>
                <p:txBody>
                  <a:bodyPr wrap="square">
                    <a:spAutoFit/>
                  </a:bodyPr>
                  <a:lstStyle/>
                  <a:p>
                    <a:r>
                      <a:rPr lang="en-GB" sz="900" dirty="0"/>
                      <a:t>590 start-ups « Environment »</a:t>
                    </a:r>
                  </a:p>
                </p:txBody>
              </p:sp>
            </p:grpSp>
            <p:grpSp>
              <p:nvGrpSpPr>
                <p:cNvPr id="107533" name="Groupe 107532">
                  <a:extLst>
                    <a:ext uri="{FF2B5EF4-FFF2-40B4-BE49-F238E27FC236}">
                      <a16:creationId xmlns:a16="http://schemas.microsoft.com/office/drawing/2014/main" id="{0A23E436-2485-4981-A23C-FCC8118D2618}"/>
                    </a:ext>
                  </a:extLst>
                </p:cNvPr>
                <p:cNvGrpSpPr/>
                <p:nvPr/>
              </p:nvGrpSpPr>
              <p:grpSpPr>
                <a:xfrm>
                  <a:off x="9210933" y="5994379"/>
                  <a:ext cx="4303672" cy="230832"/>
                  <a:chOff x="9210933" y="5994379"/>
                  <a:chExt cx="4303672" cy="230832"/>
                </a:xfrm>
              </p:grpSpPr>
              <p:sp>
                <p:nvSpPr>
                  <p:cNvPr id="156" name="Rectangle 155">
                    <a:extLst>
                      <a:ext uri="{FF2B5EF4-FFF2-40B4-BE49-F238E27FC236}">
                        <a16:creationId xmlns:a16="http://schemas.microsoft.com/office/drawing/2014/main" id="{8D79F805-C6ED-4328-9451-8809EE95EA05}"/>
                      </a:ext>
                    </a:extLst>
                  </p:cNvPr>
                  <p:cNvSpPr>
                    <a:spLocks/>
                  </p:cNvSpPr>
                  <p:nvPr/>
                </p:nvSpPr>
                <p:spPr>
                  <a:xfrm>
                    <a:off x="9210933" y="6048590"/>
                    <a:ext cx="289904" cy="1224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57" name="ZoneTexte 156">
                    <a:extLst>
                      <a:ext uri="{FF2B5EF4-FFF2-40B4-BE49-F238E27FC236}">
                        <a16:creationId xmlns:a16="http://schemas.microsoft.com/office/drawing/2014/main" id="{EA25ED03-3F5F-4655-81B7-59CFDB555844}"/>
                      </a:ext>
                    </a:extLst>
                  </p:cNvPr>
                  <p:cNvSpPr txBox="1">
                    <a:spLocks/>
                  </p:cNvSpPr>
                  <p:nvPr/>
                </p:nvSpPr>
                <p:spPr>
                  <a:xfrm>
                    <a:off x="9524278" y="5994379"/>
                    <a:ext cx="3990327" cy="230832"/>
                  </a:xfrm>
                  <a:prstGeom prst="rect">
                    <a:avLst/>
                  </a:prstGeom>
                  <a:noFill/>
                </p:spPr>
                <p:txBody>
                  <a:bodyPr wrap="square">
                    <a:spAutoFit/>
                  </a:bodyPr>
                  <a:lstStyle/>
                  <a:p>
                    <a:r>
                      <a:rPr lang="en-GB" sz="900" dirty="0"/>
                      <a:t>321 start-ups « Economy and development »</a:t>
                    </a:r>
                  </a:p>
                </p:txBody>
              </p:sp>
            </p:grpSp>
            <p:grpSp>
              <p:nvGrpSpPr>
                <p:cNvPr id="107534" name="Groupe 107533">
                  <a:extLst>
                    <a:ext uri="{FF2B5EF4-FFF2-40B4-BE49-F238E27FC236}">
                      <a16:creationId xmlns:a16="http://schemas.microsoft.com/office/drawing/2014/main" id="{3F861419-A823-4AF2-A7CD-9A0E4A3B3BD4}"/>
                    </a:ext>
                  </a:extLst>
                </p:cNvPr>
                <p:cNvGrpSpPr/>
                <p:nvPr/>
              </p:nvGrpSpPr>
              <p:grpSpPr>
                <a:xfrm>
                  <a:off x="9202225" y="6230224"/>
                  <a:ext cx="3163946" cy="230832"/>
                  <a:chOff x="9202225" y="6230224"/>
                  <a:chExt cx="3163946" cy="230832"/>
                </a:xfrm>
              </p:grpSpPr>
              <p:sp>
                <p:nvSpPr>
                  <p:cNvPr id="159" name="Rectangle 158">
                    <a:extLst>
                      <a:ext uri="{FF2B5EF4-FFF2-40B4-BE49-F238E27FC236}">
                        <a16:creationId xmlns:a16="http://schemas.microsoft.com/office/drawing/2014/main" id="{C0AD8440-07AF-495B-86F6-EF4E84539247}"/>
                      </a:ext>
                    </a:extLst>
                  </p:cNvPr>
                  <p:cNvSpPr>
                    <a:spLocks/>
                  </p:cNvSpPr>
                  <p:nvPr/>
                </p:nvSpPr>
                <p:spPr>
                  <a:xfrm>
                    <a:off x="9202225" y="6284435"/>
                    <a:ext cx="289904" cy="122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60" name="ZoneTexte 159">
                    <a:extLst>
                      <a:ext uri="{FF2B5EF4-FFF2-40B4-BE49-F238E27FC236}">
                        <a16:creationId xmlns:a16="http://schemas.microsoft.com/office/drawing/2014/main" id="{69A4F466-011A-42A1-9058-CEB8E63E7282}"/>
                      </a:ext>
                    </a:extLst>
                  </p:cNvPr>
                  <p:cNvSpPr txBox="1">
                    <a:spLocks/>
                  </p:cNvSpPr>
                  <p:nvPr/>
                </p:nvSpPr>
                <p:spPr>
                  <a:xfrm>
                    <a:off x="9515570" y="6230224"/>
                    <a:ext cx="2850601" cy="230832"/>
                  </a:xfrm>
                  <a:prstGeom prst="rect">
                    <a:avLst/>
                  </a:prstGeom>
                  <a:noFill/>
                </p:spPr>
                <p:txBody>
                  <a:bodyPr wrap="square">
                    <a:spAutoFit/>
                  </a:bodyPr>
                  <a:lstStyle/>
                  <a:p>
                    <a:r>
                      <a:rPr lang="en-GB" sz="900" dirty="0"/>
                      <a:t>163 start-ups « Social »</a:t>
                    </a:r>
                  </a:p>
                </p:txBody>
              </p:sp>
            </p:grpSp>
          </p:grpSp>
        </p:grpSp>
        <p:sp>
          <p:nvSpPr>
            <p:cNvPr id="220" name="Rectangle 219">
              <a:extLst>
                <a:ext uri="{FF2B5EF4-FFF2-40B4-BE49-F238E27FC236}">
                  <a16:creationId xmlns:a16="http://schemas.microsoft.com/office/drawing/2014/main" id="{2998879C-5BA3-422F-9EDC-AD407BB340BB}"/>
                </a:ext>
              </a:extLst>
            </p:cNvPr>
            <p:cNvSpPr>
              <a:spLocks/>
            </p:cNvSpPr>
            <p:nvPr/>
          </p:nvSpPr>
          <p:spPr>
            <a:xfrm>
              <a:off x="3991691" y="4913648"/>
              <a:ext cx="1996597" cy="1793644"/>
            </a:xfrm>
            <a:prstGeom prst="rect">
              <a:avLst/>
            </a:prstGeom>
            <a:solidFill>
              <a:schemeClr val="bg2"/>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72000" rIns="108000" bIns="72000" numCol="1" spcCol="0" rtlCol="0" fromWordArt="0" anchor="ctr" anchorCtr="0" forceAA="0" compatLnSpc="1">
              <a:prstTxWarp prst="textNoShape">
                <a:avLst/>
              </a:prstTxWarp>
              <a:noAutofit/>
            </a:bodyPr>
            <a:lstStyle/>
            <a:p>
              <a:endParaRPr lang="fr-FR" sz="1200" spc="-150" dirty="0">
                <a:solidFill>
                  <a:schemeClr val="bg1"/>
                </a:solidFill>
                <a:latin typeface="+mj-lt"/>
                <a:ea typeface="+mj-ea"/>
                <a:cs typeface="+mj-cs"/>
              </a:endParaRPr>
            </a:p>
          </p:txBody>
        </p:sp>
        <p:sp>
          <p:nvSpPr>
            <p:cNvPr id="221" name="Rectangle : coins arrondis 220">
              <a:extLst>
                <a:ext uri="{FF2B5EF4-FFF2-40B4-BE49-F238E27FC236}">
                  <a16:creationId xmlns:a16="http://schemas.microsoft.com/office/drawing/2014/main" id="{B6CCFD7B-ACD7-438C-9C4B-BE803700186B}"/>
                </a:ext>
              </a:extLst>
            </p:cNvPr>
            <p:cNvSpPr>
              <a:spLocks/>
            </p:cNvSpPr>
            <p:nvPr/>
          </p:nvSpPr>
          <p:spPr>
            <a:xfrm>
              <a:off x="3935712" y="5196949"/>
              <a:ext cx="2108554" cy="1174790"/>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1050" b="1" dirty="0">
                  <a:solidFill>
                    <a:schemeClr val="bg1"/>
                  </a:solidFill>
                  <a:latin typeface="+mj-lt"/>
                  <a:ea typeface="+mj-ea"/>
                  <a:cs typeface="+mj-cs"/>
                </a:rPr>
                <a:t>Regulations and investment can facilitate the emergence of new companies dedicated to solving environmental problems.</a:t>
              </a:r>
            </a:p>
          </p:txBody>
        </p:sp>
        <p:sp>
          <p:nvSpPr>
            <p:cNvPr id="107543" name="Ellipse 107542">
              <a:extLst>
                <a:ext uri="{FF2B5EF4-FFF2-40B4-BE49-F238E27FC236}">
                  <a16:creationId xmlns:a16="http://schemas.microsoft.com/office/drawing/2014/main" id="{041116F8-74CA-4522-92A2-73D85BA70DAE}"/>
                </a:ext>
              </a:extLst>
            </p:cNvPr>
            <p:cNvSpPr>
              <a:spLocks/>
            </p:cNvSpPr>
            <p:nvPr/>
          </p:nvSpPr>
          <p:spPr>
            <a:xfrm>
              <a:off x="6588497" y="5587254"/>
              <a:ext cx="612000" cy="61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pic>
          <p:nvPicPr>
            <p:cNvPr id="107544" name="Picture 4" descr="Start up - Free business icons">
              <a:extLst>
                <a:ext uri="{FF2B5EF4-FFF2-40B4-BE49-F238E27FC236}">
                  <a16:creationId xmlns:a16="http://schemas.microsoft.com/office/drawing/2014/main" id="{BD1AC6B4-4F30-4EA6-96CA-EEE80853CFE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4687" y="5683443"/>
              <a:ext cx="419621" cy="41962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56B3CA7-D6D9-4A75-9860-FD04A72091B7}"/>
                </a:ext>
              </a:extLst>
            </p:cNvPr>
            <p:cNvSpPr txBox="1"/>
            <p:nvPr/>
          </p:nvSpPr>
          <p:spPr>
            <a:xfrm>
              <a:off x="7118159" y="5798621"/>
              <a:ext cx="506650" cy="261610"/>
            </a:xfrm>
            <a:prstGeom prst="rect">
              <a:avLst/>
            </a:prstGeom>
            <a:noFill/>
          </p:spPr>
          <p:txBody>
            <a:bodyPr wrap="none" lIns="108000" rIns="108000" rtlCol="0">
              <a:spAutoFit/>
            </a:bodyPr>
            <a:lstStyle/>
            <a:p>
              <a:r>
                <a:rPr lang="en-GB" sz="1100" b="1" dirty="0">
                  <a:solidFill>
                    <a:schemeClr val="bg1">
                      <a:lumMod val="95000"/>
                    </a:schemeClr>
                  </a:solidFill>
                </a:rPr>
                <a:t>590</a:t>
              </a:r>
            </a:p>
          </p:txBody>
        </p:sp>
        <p:sp>
          <p:nvSpPr>
            <p:cNvPr id="151" name="ZoneTexte 150">
              <a:extLst>
                <a:ext uri="{FF2B5EF4-FFF2-40B4-BE49-F238E27FC236}">
                  <a16:creationId xmlns:a16="http://schemas.microsoft.com/office/drawing/2014/main" id="{B6B769C4-CAE7-4FDC-B6B9-38D69E964553}"/>
                </a:ext>
              </a:extLst>
            </p:cNvPr>
            <p:cNvSpPr txBox="1"/>
            <p:nvPr/>
          </p:nvSpPr>
          <p:spPr>
            <a:xfrm>
              <a:off x="6204541" y="5862893"/>
              <a:ext cx="450545" cy="261610"/>
            </a:xfrm>
            <a:prstGeom prst="rect">
              <a:avLst/>
            </a:prstGeom>
            <a:noFill/>
          </p:spPr>
          <p:txBody>
            <a:bodyPr wrap="none" lIns="108000" rIns="108000" rtlCol="0">
              <a:spAutoFit/>
            </a:bodyPr>
            <a:lstStyle/>
            <a:p>
              <a:r>
                <a:rPr lang="en-GB" sz="1100" b="1" dirty="0">
                  <a:solidFill>
                    <a:schemeClr val="bg1">
                      <a:lumMod val="95000"/>
                    </a:schemeClr>
                  </a:solidFill>
                </a:rPr>
                <a:t>321</a:t>
              </a:r>
            </a:p>
          </p:txBody>
        </p:sp>
        <p:sp>
          <p:nvSpPr>
            <p:cNvPr id="152" name="ZoneTexte 151">
              <a:extLst>
                <a:ext uri="{FF2B5EF4-FFF2-40B4-BE49-F238E27FC236}">
                  <a16:creationId xmlns:a16="http://schemas.microsoft.com/office/drawing/2014/main" id="{1766B165-B009-46AB-B495-19918948E8CD}"/>
                </a:ext>
              </a:extLst>
            </p:cNvPr>
            <p:cNvSpPr txBox="1"/>
            <p:nvPr/>
          </p:nvSpPr>
          <p:spPr>
            <a:xfrm>
              <a:off x="6453893" y="5347082"/>
              <a:ext cx="456957" cy="261610"/>
            </a:xfrm>
            <a:prstGeom prst="rect">
              <a:avLst/>
            </a:prstGeom>
            <a:noFill/>
          </p:spPr>
          <p:txBody>
            <a:bodyPr wrap="none" lIns="108000" rIns="108000" rtlCol="0">
              <a:spAutoFit/>
            </a:bodyPr>
            <a:lstStyle/>
            <a:p>
              <a:r>
                <a:rPr lang="en-GB" sz="1100" b="1" dirty="0">
                  <a:solidFill>
                    <a:schemeClr val="bg1">
                      <a:lumMod val="95000"/>
                    </a:schemeClr>
                  </a:solidFill>
                </a:rPr>
                <a:t>163</a:t>
              </a:r>
            </a:p>
          </p:txBody>
        </p:sp>
      </p:grpSp>
      <p:sp>
        <p:nvSpPr>
          <p:cNvPr id="92" name="Rectangle : coins arrondis 91">
            <a:extLst>
              <a:ext uri="{FF2B5EF4-FFF2-40B4-BE49-F238E27FC236}">
                <a16:creationId xmlns:a16="http://schemas.microsoft.com/office/drawing/2014/main" id="{D08BEDFB-FBE9-4BE1-AF5B-463165BE043E}"/>
              </a:ext>
            </a:extLst>
          </p:cNvPr>
          <p:cNvSpPr>
            <a:spLocks/>
          </p:cNvSpPr>
          <p:nvPr/>
        </p:nvSpPr>
        <p:spPr>
          <a:xfrm>
            <a:off x="439203" y="3079536"/>
            <a:ext cx="3049366" cy="510778"/>
          </a:xfrm>
          <a:prstGeom prst="round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accent3"/>
                </a:solidFill>
                <a:latin typeface="+mj-lt"/>
              </a:rPr>
              <a:t>… Who are prepared to align their strategy accordingly …</a:t>
            </a:r>
          </a:p>
        </p:txBody>
      </p:sp>
      <p:grpSp>
        <p:nvGrpSpPr>
          <p:cNvPr id="6" name="Groupe 5">
            <a:extLst>
              <a:ext uri="{FF2B5EF4-FFF2-40B4-BE49-F238E27FC236}">
                <a16:creationId xmlns:a16="http://schemas.microsoft.com/office/drawing/2014/main" id="{02FCAAC9-8055-DD3F-BDC5-FCD96AF7A58D}"/>
              </a:ext>
            </a:extLst>
          </p:cNvPr>
          <p:cNvGrpSpPr/>
          <p:nvPr/>
        </p:nvGrpSpPr>
        <p:grpSpPr>
          <a:xfrm>
            <a:off x="3749222" y="1895287"/>
            <a:ext cx="1478050" cy="1966383"/>
            <a:chOff x="3749222" y="1895287"/>
            <a:chExt cx="1478050" cy="1966383"/>
          </a:xfrm>
        </p:grpSpPr>
        <p:sp>
          <p:nvSpPr>
            <p:cNvPr id="73" name="TextBox 36">
              <a:extLst>
                <a:ext uri="{FF2B5EF4-FFF2-40B4-BE49-F238E27FC236}">
                  <a16:creationId xmlns:a16="http://schemas.microsoft.com/office/drawing/2014/main" id="{80E31AD3-C550-4448-A2AC-00F7DA18A98F}"/>
                </a:ext>
              </a:extLst>
            </p:cNvPr>
            <p:cNvSpPr txBox="1">
              <a:spLocks/>
            </p:cNvSpPr>
            <p:nvPr/>
          </p:nvSpPr>
          <p:spPr>
            <a:xfrm>
              <a:off x="4379160" y="3536704"/>
              <a:ext cx="218174" cy="215444"/>
            </a:xfrm>
            <a:prstGeom prst="rect">
              <a:avLst/>
            </a:prstGeom>
            <a:noFill/>
          </p:spPr>
          <p:txBody>
            <a:bodyPr wrap="none" lIns="108000" rIns="108000" rtlCol="0">
              <a:spAutoFit/>
            </a:bodyPr>
            <a:lstStyle/>
            <a:p>
              <a:pPr algn="ctr"/>
              <a:endParaRPr lang="fr-FR" sz="800" i="1" dirty="0"/>
            </a:p>
          </p:txBody>
        </p:sp>
        <p:pic>
          <p:nvPicPr>
            <p:cNvPr id="75" name="Picture 2">
              <a:extLst>
                <a:ext uri="{FF2B5EF4-FFF2-40B4-BE49-F238E27FC236}">
                  <a16:creationId xmlns:a16="http://schemas.microsoft.com/office/drawing/2014/main" id="{E999F483-5281-45A5-AD37-CF47E599910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12885" y="3221877"/>
              <a:ext cx="750724" cy="317777"/>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54">
              <a:extLst>
                <a:ext uri="{FF2B5EF4-FFF2-40B4-BE49-F238E27FC236}">
                  <a16:creationId xmlns:a16="http://schemas.microsoft.com/office/drawing/2014/main" id="{B72EFFDA-FCDB-4488-BF1F-1694536965D0}"/>
                </a:ext>
              </a:extLst>
            </p:cNvPr>
            <p:cNvSpPr txBox="1">
              <a:spLocks/>
            </p:cNvSpPr>
            <p:nvPr/>
          </p:nvSpPr>
          <p:spPr>
            <a:xfrm>
              <a:off x="3749222" y="2274767"/>
              <a:ext cx="1478050" cy="646331"/>
            </a:xfrm>
            <a:prstGeom prst="rect">
              <a:avLst/>
            </a:prstGeom>
            <a:noFill/>
          </p:spPr>
          <p:txBody>
            <a:bodyPr wrap="square" lIns="108000" rIns="108000" rtlCol="0">
              <a:spAutoFit/>
            </a:bodyPr>
            <a:lstStyle/>
            <a:p>
              <a:pPr algn="ctr"/>
              <a:r>
                <a:rPr lang="en-GB" sz="900" dirty="0"/>
                <a:t>Obligation for companies to sort 5 types of waste at source.</a:t>
              </a:r>
            </a:p>
          </p:txBody>
        </p:sp>
        <p:sp>
          <p:nvSpPr>
            <p:cNvPr id="87" name="TextBox 34">
              <a:extLst>
                <a:ext uri="{FF2B5EF4-FFF2-40B4-BE49-F238E27FC236}">
                  <a16:creationId xmlns:a16="http://schemas.microsoft.com/office/drawing/2014/main" id="{ED0E85DF-15F6-4BD0-B161-7190A86443CF}"/>
                </a:ext>
              </a:extLst>
            </p:cNvPr>
            <p:cNvSpPr txBox="1">
              <a:spLocks/>
            </p:cNvSpPr>
            <p:nvPr/>
          </p:nvSpPr>
          <p:spPr>
            <a:xfrm>
              <a:off x="3981648" y="1895287"/>
              <a:ext cx="1013199" cy="369332"/>
            </a:xfrm>
            <a:prstGeom prst="rect">
              <a:avLst/>
            </a:prstGeom>
            <a:noFill/>
          </p:spPr>
          <p:txBody>
            <a:bodyPr wrap="none" lIns="108000" rIns="108000" rtlCol="0">
              <a:spAutoFit/>
            </a:bodyPr>
            <a:lstStyle/>
            <a:p>
              <a:pPr algn="ctr"/>
              <a:r>
                <a:rPr lang="en-GB" sz="900" b="1" dirty="0">
                  <a:solidFill>
                    <a:schemeClr val="bg2"/>
                  </a:solidFill>
                  <a:latin typeface="+mj-lt"/>
                </a:rPr>
                <a:t>07/16</a:t>
              </a:r>
              <a:r>
                <a:rPr lang="en-GB" sz="900" b="1" dirty="0">
                  <a:latin typeface="+mj-lt"/>
                </a:rPr>
                <a:t>*</a:t>
              </a:r>
            </a:p>
            <a:p>
              <a:pPr algn="ctr"/>
              <a:r>
                <a:rPr lang="en-GB" sz="900" b="1" dirty="0">
                  <a:solidFill>
                    <a:schemeClr val="bg2"/>
                  </a:solidFill>
                  <a:latin typeface="+mj-lt"/>
                </a:rPr>
                <a:t>Décret 5 flux</a:t>
              </a:r>
            </a:p>
          </p:txBody>
        </p:sp>
        <p:cxnSp>
          <p:nvCxnSpPr>
            <p:cNvPr id="93" name="Connecteur droit 92">
              <a:extLst>
                <a:ext uri="{FF2B5EF4-FFF2-40B4-BE49-F238E27FC236}">
                  <a16:creationId xmlns:a16="http://schemas.microsoft.com/office/drawing/2014/main" id="{E1AF36EC-F158-4361-A58C-ED548729AD84}"/>
                </a:ext>
              </a:extLst>
            </p:cNvPr>
            <p:cNvCxnSpPr>
              <a:cxnSpLocks/>
            </p:cNvCxnSpPr>
            <p:nvPr/>
          </p:nvCxnSpPr>
          <p:spPr>
            <a:xfrm>
              <a:off x="3877328" y="3141134"/>
              <a:ext cx="12218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Triangle isocèle 97">
              <a:extLst>
                <a:ext uri="{FF2B5EF4-FFF2-40B4-BE49-F238E27FC236}">
                  <a16:creationId xmlns:a16="http://schemas.microsoft.com/office/drawing/2014/main" id="{69A677F3-F74A-419C-8F86-123BD043CFC2}"/>
                </a:ext>
              </a:extLst>
            </p:cNvPr>
            <p:cNvSpPr>
              <a:spLocks/>
            </p:cNvSpPr>
            <p:nvPr/>
          </p:nvSpPr>
          <p:spPr>
            <a:xfrm rot="10800000">
              <a:off x="4333740" y="3093795"/>
              <a:ext cx="309014" cy="94677"/>
            </a:xfrm>
            <a:prstGeom prst="triangle">
              <a:avLst/>
            </a:prstGeom>
            <a:solidFill>
              <a:srgbClr val="3920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5" name="ZoneTexte 4">
              <a:extLst>
                <a:ext uri="{FF2B5EF4-FFF2-40B4-BE49-F238E27FC236}">
                  <a16:creationId xmlns:a16="http://schemas.microsoft.com/office/drawing/2014/main" id="{00364727-3A25-45FC-BDC5-1ED6525210F1}"/>
                </a:ext>
              </a:extLst>
            </p:cNvPr>
            <p:cNvSpPr txBox="1"/>
            <p:nvPr/>
          </p:nvSpPr>
          <p:spPr>
            <a:xfrm>
              <a:off x="3893708" y="3523116"/>
              <a:ext cx="1189078" cy="338554"/>
            </a:xfrm>
            <a:prstGeom prst="rect">
              <a:avLst/>
            </a:prstGeom>
            <a:noFill/>
          </p:spPr>
          <p:txBody>
            <a:bodyPr wrap="square" lIns="108000" rIns="108000" rtlCol="0">
              <a:spAutoFit/>
            </a:bodyPr>
            <a:lstStyle/>
            <a:p>
              <a:pPr algn="ctr"/>
              <a:r>
                <a:rPr lang="en-GB" sz="800" i="1" dirty="0"/>
                <a:t>Tracking des flux de matière</a:t>
              </a:r>
            </a:p>
          </p:txBody>
        </p:sp>
      </p:grpSp>
      <p:grpSp>
        <p:nvGrpSpPr>
          <p:cNvPr id="7" name="Groupe 6">
            <a:extLst>
              <a:ext uri="{FF2B5EF4-FFF2-40B4-BE49-F238E27FC236}">
                <a16:creationId xmlns:a16="http://schemas.microsoft.com/office/drawing/2014/main" id="{C901A8CD-0BE0-FA9B-4EC0-DBAC227CE0CD}"/>
              </a:ext>
            </a:extLst>
          </p:cNvPr>
          <p:cNvGrpSpPr/>
          <p:nvPr/>
        </p:nvGrpSpPr>
        <p:grpSpPr>
          <a:xfrm>
            <a:off x="5318561" y="1895287"/>
            <a:ext cx="1478050" cy="1966383"/>
            <a:chOff x="5371274" y="1895287"/>
            <a:chExt cx="1478050" cy="1966383"/>
          </a:xfrm>
        </p:grpSpPr>
        <p:pic>
          <p:nvPicPr>
            <p:cNvPr id="70" name="Picture 4">
              <a:extLst>
                <a:ext uri="{FF2B5EF4-FFF2-40B4-BE49-F238E27FC236}">
                  <a16:creationId xmlns:a16="http://schemas.microsoft.com/office/drawing/2014/main" id="{5B4D4392-3C1B-4494-A89D-F1B086A38B5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35327" y="3289657"/>
              <a:ext cx="549945" cy="182216"/>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55">
              <a:extLst>
                <a:ext uri="{FF2B5EF4-FFF2-40B4-BE49-F238E27FC236}">
                  <a16:creationId xmlns:a16="http://schemas.microsoft.com/office/drawing/2014/main" id="{759358F3-3FB0-4021-A8D9-29F16762989C}"/>
                </a:ext>
              </a:extLst>
            </p:cNvPr>
            <p:cNvSpPr txBox="1">
              <a:spLocks/>
            </p:cNvSpPr>
            <p:nvPr/>
          </p:nvSpPr>
          <p:spPr>
            <a:xfrm>
              <a:off x="5371274" y="2274767"/>
              <a:ext cx="1478050" cy="646331"/>
            </a:xfrm>
            <a:prstGeom prst="rect">
              <a:avLst/>
            </a:prstGeom>
            <a:noFill/>
          </p:spPr>
          <p:txBody>
            <a:bodyPr wrap="square" lIns="108000" rIns="108000" rtlCol="0">
              <a:spAutoFit/>
            </a:bodyPr>
            <a:lstStyle/>
            <a:p>
              <a:pPr algn="ctr"/>
              <a:r>
                <a:rPr lang="en-GB" sz="900" dirty="0"/>
                <a:t>Incorporating CSR issues into the legal definition of companies.</a:t>
              </a:r>
            </a:p>
          </p:txBody>
        </p:sp>
        <p:sp>
          <p:nvSpPr>
            <p:cNvPr id="88" name="TextBox 43">
              <a:extLst>
                <a:ext uri="{FF2B5EF4-FFF2-40B4-BE49-F238E27FC236}">
                  <a16:creationId xmlns:a16="http://schemas.microsoft.com/office/drawing/2014/main" id="{95B2358C-EC1A-4735-84CF-1CC7176F894B}"/>
                </a:ext>
              </a:extLst>
            </p:cNvPr>
            <p:cNvSpPr txBox="1">
              <a:spLocks/>
            </p:cNvSpPr>
            <p:nvPr/>
          </p:nvSpPr>
          <p:spPr>
            <a:xfrm>
              <a:off x="5678240" y="1895287"/>
              <a:ext cx="864119" cy="369332"/>
            </a:xfrm>
            <a:prstGeom prst="rect">
              <a:avLst/>
            </a:prstGeom>
            <a:noFill/>
          </p:spPr>
          <p:txBody>
            <a:bodyPr wrap="none" lIns="108000" rIns="108000" rtlCol="0">
              <a:spAutoFit/>
            </a:bodyPr>
            <a:lstStyle/>
            <a:p>
              <a:pPr algn="ctr"/>
              <a:r>
                <a:rPr lang="en-GB" sz="900" b="1" dirty="0">
                  <a:solidFill>
                    <a:schemeClr val="bg2"/>
                  </a:solidFill>
                  <a:latin typeface="+mj-lt"/>
                </a:rPr>
                <a:t>05/19</a:t>
              </a:r>
              <a:r>
                <a:rPr lang="en-GB" sz="900" b="1" dirty="0">
                  <a:latin typeface="+mj-lt"/>
                </a:rPr>
                <a:t>*</a:t>
              </a:r>
            </a:p>
            <a:p>
              <a:pPr algn="ctr"/>
              <a:r>
                <a:rPr lang="en-GB" sz="900" b="1" dirty="0">
                  <a:solidFill>
                    <a:schemeClr val="bg2"/>
                  </a:solidFill>
                  <a:latin typeface="+mj-lt"/>
                </a:rPr>
                <a:t>Loi PACTE</a:t>
              </a:r>
            </a:p>
          </p:txBody>
        </p:sp>
        <p:cxnSp>
          <p:nvCxnSpPr>
            <p:cNvPr id="94" name="Connecteur droit 93">
              <a:extLst>
                <a:ext uri="{FF2B5EF4-FFF2-40B4-BE49-F238E27FC236}">
                  <a16:creationId xmlns:a16="http://schemas.microsoft.com/office/drawing/2014/main" id="{288353BD-E6EE-43A6-9753-C45441DDA2F3}"/>
                </a:ext>
              </a:extLst>
            </p:cNvPr>
            <p:cNvCxnSpPr>
              <a:cxnSpLocks/>
            </p:cNvCxnSpPr>
            <p:nvPr/>
          </p:nvCxnSpPr>
          <p:spPr>
            <a:xfrm>
              <a:off x="5499380" y="3141134"/>
              <a:ext cx="12218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53446A05-8DD3-40BF-836C-FDA1BD25D2F5}"/>
                </a:ext>
              </a:extLst>
            </p:cNvPr>
            <p:cNvSpPr>
              <a:spLocks/>
            </p:cNvSpPr>
            <p:nvPr/>
          </p:nvSpPr>
          <p:spPr>
            <a:xfrm rot="10800000">
              <a:off x="5955792" y="3093795"/>
              <a:ext cx="309014" cy="94677"/>
            </a:xfrm>
            <a:prstGeom prst="triangle">
              <a:avLst/>
            </a:prstGeom>
            <a:solidFill>
              <a:srgbClr val="3920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3" name="ZoneTexte 102">
              <a:extLst>
                <a:ext uri="{FF2B5EF4-FFF2-40B4-BE49-F238E27FC236}">
                  <a16:creationId xmlns:a16="http://schemas.microsoft.com/office/drawing/2014/main" id="{C121F1F6-1071-4C2C-954A-4880D985D0ED}"/>
                </a:ext>
              </a:extLst>
            </p:cNvPr>
            <p:cNvSpPr txBox="1"/>
            <p:nvPr/>
          </p:nvSpPr>
          <p:spPr>
            <a:xfrm>
              <a:off x="5493625" y="3523116"/>
              <a:ext cx="1233348" cy="338554"/>
            </a:xfrm>
            <a:prstGeom prst="rect">
              <a:avLst/>
            </a:prstGeom>
            <a:noFill/>
          </p:spPr>
          <p:txBody>
            <a:bodyPr wrap="square" lIns="108000" rIns="108000" rtlCol="0">
              <a:spAutoFit/>
            </a:bodyPr>
            <a:lstStyle/>
            <a:p>
              <a:pPr algn="ctr"/>
              <a:r>
                <a:rPr lang="en-GB" sz="800" i="1" dirty="0"/>
                <a:t>CSR leadership platform</a:t>
              </a:r>
            </a:p>
          </p:txBody>
        </p:sp>
      </p:grpSp>
      <p:grpSp>
        <p:nvGrpSpPr>
          <p:cNvPr id="9" name="Groupe 8">
            <a:extLst>
              <a:ext uri="{FF2B5EF4-FFF2-40B4-BE49-F238E27FC236}">
                <a16:creationId xmlns:a16="http://schemas.microsoft.com/office/drawing/2014/main" id="{160CDC02-9CBA-1FCB-2C4C-634B74F25676}"/>
              </a:ext>
            </a:extLst>
          </p:cNvPr>
          <p:cNvGrpSpPr/>
          <p:nvPr/>
        </p:nvGrpSpPr>
        <p:grpSpPr>
          <a:xfrm>
            <a:off x="6887900" y="1895287"/>
            <a:ext cx="1585248" cy="1966383"/>
            <a:chOff x="6939725" y="1895287"/>
            <a:chExt cx="1585248" cy="1966383"/>
          </a:xfrm>
        </p:grpSpPr>
        <p:pic>
          <p:nvPicPr>
            <p:cNvPr id="64" name="Picture 6">
              <a:extLst>
                <a:ext uri="{FF2B5EF4-FFF2-40B4-BE49-F238E27FC236}">
                  <a16:creationId xmlns:a16="http://schemas.microsoft.com/office/drawing/2014/main" id="{2B250808-F749-4767-AF27-34AC6208618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72892" y="3230503"/>
              <a:ext cx="918914" cy="300524"/>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56">
              <a:extLst>
                <a:ext uri="{FF2B5EF4-FFF2-40B4-BE49-F238E27FC236}">
                  <a16:creationId xmlns:a16="http://schemas.microsoft.com/office/drawing/2014/main" id="{76B9ACAA-849D-4468-9A66-5E633944D0BD}"/>
                </a:ext>
              </a:extLst>
            </p:cNvPr>
            <p:cNvSpPr txBox="1">
              <a:spLocks/>
            </p:cNvSpPr>
            <p:nvPr/>
          </p:nvSpPr>
          <p:spPr>
            <a:xfrm>
              <a:off x="6993324" y="2311958"/>
              <a:ext cx="1478050" cy="507831"/>
            </a:xfrm>
            <a:prstGeom prst="rect">
              <a:avLst/>
            </a:prstGeom>
            <a:noFill/>
          </p:spPr>
          <p:txBody>
            <a:bodyPr wrap="square" lIns="108000" rIns="108000" rtlCol="0">
              <a:spAutoFit/>
            </a:bodyPr>
            <a:lstStyle/>
            <a:p>
              <a:pPr algn="ctr"/>
              <a:r>
                <a:rPr lang="en-GB" sz="900" dirty="0"/>
                <a:t>Reducing energy costs in commercial buildings.</a:t>
              </a:r>
            </a:p>
          </p:txBody>
        </p:sp>
        <p:sp>
          <p:nvSpPr>
            <p:cNvPr id="89" name="TextBox 39">
              <a:extLst>
                <a:ext uri="{FF2B5EF4-FFF2-40B4-BE49-F238E27FC236}">
                  <a16:creationId xmlns:a16="http://schemas.microsoft.com/office/drawing/2014/main" id="{CAA280F1-E702-4E6B-B654-1690EAE2C445}"/>
                </a:ext>
              </a:extLst>
            </p:cNvPr>
            <p:cNvSpPr txBox="1">
              <a:spLocks/>
            </p:cNvSpPr>
            <p:nvPr/>
          </p:nvSpPr>
          <p:spPr>
            <a:xfrm>
              <a:off x="7147202" y="1895287"/>
              <a:ext cx="1170294" cy="369332"/>
            </a:xfrm>
            <a:prstGeom prst="rect">
              <a:avLst/>
            </a:prstGeom>
            <a:noFill/>
          </p:spPr>
          <p:txBody>
            <a:bodyPr wrap="none" lIns="108000" rIns="108000" rtlCol="0">
              <a:spAutoFit/>
            </a:bodyPr>
            <a:lstStyle/>
            <a:p>
              <a:pPr algn="ctr"/>
              <a:r>
                <a:rPr lang="en-GB" sz="900" b="1" dirty="0">
                  <a:solidFill>
                    <a:schemeClr val="bg2"/>
                  </a:solidFill>
                  <a:latin typeface="+mj-lt"/>
                </a:rPr>
                <a:t>10/19</a:t>
              </a:r>
              <a:r>
                <a:rPr lang="en-GB" sz="900" b="1" dirty="0">
                  <a:latin typeface="+mj-lt"/>
                </a:rPr>
                <a:t>*</a:t>
              </a:r>
            </a:p>
            <a:p>
              <a:pPr algn="ctr"/>
              <a:r>
                <a:rPr lang="en-GB" sz="900" b="1" dirty="0">
                  <a:solidFill>
                    <a:schemeClr val="bg2"/>
                  </a:solidFill>
                  <a:latin typeface="+mj-lt"/>
                </a:rPr>
                <a:t>Décret tertiaire</a:t>
              </a:r>
            </a:p>
          </p:txBody>
        </p:sp>
        <p:cxnSp>
          <p:nvCxnSpPr>
            <p:cNvPr id="95" name="Connecteur droit 94">
              <a:extLst>
                <a:ext uri="{FF2B5EF4-FFF2-40B4-BE49-F238E27FC236}">
                  <a16:creationId xmlns:a16="http://schemas.microsoft.com/office/drawing/2014/main" id="{7A7487BD-2E70-4E11-AE7F-6D7EAD70AE64}"/>
                </a:ext>
              </a:extLst>
            </p:cNvPr>
            <p:cNvCxnSpPr>
              <a:cxnSpLocks/>
            </p:cNvCxnSpPr>
            <p:nvPr/>
          </p:nvCxnSpPr>
          <p:spPr>
            <a:xfrm>
              <a:off x="7121430" y="3141134"/>
              <a:ext cx="12218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Triangle isocèle 99">
              <a:extLst>
                <a:ext uri="{FF2B5EF4-FFF2-40B4-BE49-F238E27FC236}">
                  <a16:creationId xmlns:a16="http://schemas.microsoft.com/office/drawing/2014/main" id="{3FC5853C-9B52-43A8-AA1C-A869D7DE8AC1}"/>
                </a:ext>
              </a:extLst>
            </p:cNvPr>
            <p:cNvSpPr>
              <a:spLocks/>
            </p:cNvSpPr>
            <p:nvPr/>
          </p:nvSpPr>
          <p:spPr>
            <a:xfrm rot="10800000">
              <a:off x="7577842" y="3093795"/>
              <a:ext cx="309014" cy="94677"/>
            </a:xfrm>
            <a:prstGeom prst="triangle">
              <a:avLst/>
            </a:prstGeom>
            <a:solidFill>
              <a:srgbClr val="3920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4" name="ZoneTexte 103">
              <a:extLst>
                <a:ext uri="{FF2B5EF4-FFF2-40B4-BE49-F238E27FC236}">
                  <a16:creationId xmlns:a16="http://schemas.microsoft.com/office/drawing/2014/main" id="{D117389F-16D0-4570-9CDA-42BF0D8A3D6A}"/>
                </a:ext>
              </a:extLst>
            </p:cNvPr>
            <p:cNvSpPr txBox="1"/>
            <p:nvPr/>
          </p:nvSpPr>
          <p:spPr>
            <a:xfrm>
              <a:off x="6939725" y="3523116"/>
              <a:ext cx="1585248" cy="338554"/>
            </a:xfrm>
            <a:prstGeom prst="rect">
              <a:avLst/>
            </a:prstGeom>
            <a:noFill/>
          </p:spPr>
          <p:txBody>
            <a:bodyPr wrap="square" lIns="108000" rIns="108000" rtlCol="0">
              <a:spAutoFit/>
            </a:bodyPr>
            <a:lstStyle/>
            <a:p>
              <a:pPr algn="ctr"/>
              <a:r>
                <a:rPr lang="en-GB" sz="800" i="1" dirty="0"/>
                <a:t>Managing energy expenditure</a:t>
              </a:r>
            </a:p>
          </p:txBody>
        </p:sp>
      </p:grpSp>
      <p:grpSp>
        <p:nvGrpSpPr>
          <p:cNvPr id="10" name="Groupe 9">
            <a:extLst>
              <a:ext uri="{FF2B5EF4-FFF2-40B4-BE49-F238E27FC236}">
                <a16:creationId xmlns:a16="http://schemas.microsoft.com/office/drawing/2014/main" id="{FD03099D-B67A-CDDD-041E-2217906EDFDA}"/>
              </a:ext>
            </a:extLst>
          </p:cNvPr>
          <p:cNvGrpSpPr/>
          <p:nvPr/>
        </p:nvGrpSpPr>
        <p:grpSpPr>
          <a:xfrm>
            <a:off x="8564437" y="1895287"/>
            <a:ext cx="1478050" cy="1966383"/>
            <a:chOff x="8617741" y="1895287"/>
            <a:chExt cx="1478050" cy="1966383"/>
          </a:xfrm>
        </p:grpSpPr>
        <p:sp>
          <p:nvSpPr>
            <p:cNvPr id="85" name="TextBox 56">
              <a:extLst>
                <a:ext uri="{FF2B5EF4-FFF2-40B4-BE49-F238E27FC236}">
                  <a16:creationId xmlns:a16="http://schemas.microsoft.com/office/drawing/2014/main" id="{AF1ADB57-87C5-4E2E-BC0B-4F895D5473DD}"/>
                </a:ext>
              </a:extLst>
            </p:cNvPr>
            <p:cNvSpPr txBox="1">
              <a:spLocks/>
            </p:cNvSpPr>
            <p:nvPr/>
          </p:nvSpPr>
          <p:spPr>
            <a:xfrm>
              <a:off x="8617741" y="2274767"/>
              <a:ext cx="1478050" cy="646331"/>
            </a:xfrm>
            <a:prstGeom prst="rect">
              <a:avLst/>
            </a:prstGeom>
            <a:noFill/>
          </p:spPr>
          <p:txBody>
            <a:bodyPr wrap="square" lIns="108000" rIns="108000" rtlCol="0">
              <a:spAutoFit/>
            </a:bodyPr>
            <a:lstStyle/>
            <a:p>
              <a:pPr algn="ctr"/>
              <a:r>
                <a:rPr lang="en-GB" sz="900" dirty="0"/>
                <a:t>Increase in the fine for failing to carry out a greenhouse gas assessment.</a:t>
              </a:r>
            </a:p>
          </p:txBody>
        </p:sp>
        <p:sp>
          <p:nvSpPr>
            <p:cNvPr id="90" name="TextBox 39">
              <a:extLst>
                <a:ext uri="{FF2B5EF4-FFF2-40B4-BE49-F238E27FC236}">
                  <a16:creationId xmlns:a16="http://schemas.microsoft.com/office/drawing/2014/main" id="{EBD3949A-706C-4F11-9EC8-1B9ED80F4A82}"/>
                </a:ext>
              </a:extLst>
            </p:cNvPr>
            <p:cNvSpPr txBox="1">
              <a:spLocks/>
            </p:cNvSpPr>
            <p:nvPr/>
          </p:nvSpPr>
          <p:spPr>
            <a:xfrm>
              <a:off x="8681851" y="1895287"/>
              <a:ext cx="1349830" cy="369332"/>
            </a:xfrm>
            <a:prstGeom prst="rect">
              <a:avLst/>
            </a:prstGeom>
            <a:noFill/>
          </p:spPr>
          <p:txBody>
            <a:bodyPr wrap="none" lIns="108000" rIns="108000" rtlCol="0">
              <a:spAutoFit/>
            </a:bodyPr>
            <a:lstStyle/>
            <a:p>
              <a:pPr algn="ctr"/>
              <a:r>
                <a:rPr lang="en-GB" sz="900" b="1" dirty="0">
                  <a:solidFill>
                    <a:schemeClr val="bg2"/>
                  </a:solidFill>
                  <a:latin typeface="+mj-lt"/>
                </a:rPr>
                <a:t>07/22</a:t>
              </a:r>
              <a:r>
                <a:rPr lang="en-GB" sz="900" b="1" dirty="0">
                  <a:latin typeface="+mj-lt"/>
                </a:rPr>
                <a:t>*</a:t>
              </a:r>
            </a:p>
            <a:p>
              <a:pPr algn="ctr"/>
              <a:r>
                <a:rPr lang="en-GB" sz="900" b="1" dirty="0">
                  <a:solidFill>
                    <a:schemeClr val="bg2"/>
                  </a:solidFill>
                  <a:latin typeface="+mj-lt"/>
                </a:rPr>
                <a:t>Loi énergie-climat</a:t>
              </a:r>
            </a:p>
          </p:txBody>
        </p:sp>
        <p:cxnSp>
          <p:nvCxnSpPr>
            <p:cNvPr id="96" name="Connecteur droit 95">
              <a:extLst>
                <a:ext uri="{FF2B5EF4-FFF2-40B4-BE49-F238E27FC236}">
                  <a16:creationId xmlns:a16="http://schemas.microsoft.com/office/drawing/2014/main" id="{DA59DF7D-04F2-4F4B-9795-14E474123076}"/>
                </a:ext>
              </a:extLst>
            </p:cNvPr>
            <p:cNvCxnSpPr>
              <a:cxnSpLocks/>
            </p:cNvCxnSpPr>
            <p:nvPr/>
          </p:nvCxnSpPr>
          <p:spPr>
            <a:xfrm>
              <a:off x="8745847" y="3141134"/>
              <a:ext cx="12218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Triangle isocèle 100">
              <a:extLst>
                <a:ext uri="{FF2B5EF4-FFF2-40B4-BE49-F238E27FC236}">
                  <a16:creationId xmlns:a16="http://schemas.microsoft.com/office/drawing/2014/main" id="{744F73B3-AAB6-4BB8-93C2-9F6887D0ED39}"/>
                </a:ext>
              </a:extLst>
            </p:cNvPr>
            <p:cNvSpPr>
              <a:spLocks/>
            </p:cNvSpPr>
            <p:nvPr/>
          </p:nvSpPr>
          <p:spPr>
            <a:xfrm rot="10800000">
              <a:off x="9202259" y="3093795"/>
              <a:ext cx="309014" cy="94677"/>
            </a:xfrm>
            <a:prstGeom prst="triangle">
              <a:avLst/>
            </a:prstGeom>
            <a:solidFill>
              <a:srgbClr val="3920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5" name="ZoneTexte 104">
              <a:extLst>
                <a:ext uri="{FF2B5EF4-FFF2-40B4-BE49-F238E27FC236}">
                  <a16:creationId xmlns:a16="http://schemas.microsoft.com/office/drawing/2014/main" id="{6E653AB9-10CD-40E6-BAB3-CBA4DD54772D}"/>
                </a:ext>
              </a:extLst>
            </p:cNvPr>
            <p:cNvSpPr txBox="1"/>
            <p:nvPr/>
          </p:nvSpPr>
          <p:spPr>
            <a:xfrm>
              <a:off x="8653338" y="3523116"/>
              <a:ext cx="1406856" cy="338554"/>
            </a:xfrm>
            <a:prstGeom prst="rect">
              <a:avLst/>
            </a:prstGeom>
            <a:noFill/>
          </p:spPr>
          <p:txBody>
            <a:bodyPr wrap="square" lIns="108000" rIns="108000" rtlCol="0">
              <a:spAutoFit/>
            </a:bodyPr>
            <a:lstStyle/>
            <a:p>
              <a:pPr algn="ctr"/>
              <a:r>
                <a:rPr lang="en-GB" sz="800" i="1" dirty="0"/>
                <a:t>Steering low-carbon strategy</a:t>
              </a:r>
            </a:p>
          </p:txBody>
        </p:sp>
      </p:grpSp>
      <p:grpSp>
        <p:nvGrpSpPr>
          <p:cNvPr id="11" name="Groupe 10">
            <a:extLst>
              <a:ext uri="{FF2B5EF4-FFF2-40B4-BE49-F238E27FC236}">
                <a16:creationId xmlns:a16="http://schemas.microsoft.com/office/drawing/2014/main" id="{B3246C89-19AB-AB03-5EE1-2F4FDF84CB83}"/>
              </a:ext>
            </a:extLst>
          </p:cNvPr>
          <p:cNvGrpSpPr/>
          <p:nvPr/>
        </p:nvGrpSpPr>
        <p:grpSpPr>
          <a:xfrm>
            <a:off x="10133777" y="1683835"/>
            <a:ext cx="1644132" cy="2177835"/>
            <a:chOff x="10133777" y="1683835"/>
            <a:chExt cx="1644132" cy="2177835"/>
          </a:xfrm>
        </p:grpSpPr>
        <p:sp>
          <p:nvSpPr>
            <p:cNvPr id="44" name="TextBox 38">
              <a:extLst>
                <a:ext uri="{FF2B5EF4-FFF2-40B4-BE49-F238E27FC236}">
                  <a16:creationId xmlns:a16="http://schemas.microsoft.com/office/drawing/2014/main" id="{26C93304-8579-4AE1-8F07-206F34B254DE}"/>
                </a:ext>
              </a:extLst>
            </p:cNvPr>
            <p:cNvSpPr txBox="1">
              <a:spLocks/>
            </p:cNvSpPr>
            <p:nvPr/>
          </p:nvSpPr>
          <p:spPr>
            <a:xfrm>
              <a:off x="10715342" y="1683835"/>
              <a:ext cx="902592" cy="200055"/>
            </a:xfrm>
            <a:prstGeom prst="rect">
              <a:avLst/>
            </a:prstGeom>
            <a:noFill/>
          </p:spPr>
          <p:txBody>
            <a:bodyPr wrap="none" lIns="108000" rIns="108000" rtlCol="0">
              <a:spAutoFit/>
            </a:bodyPr>
            <a:lstStyle/>
            <a:p>
              <a:r>
                <a:rPr lang="en-GB" sz="700" i="1" dirty="0"/>
                <a:t>* Effective date</a:t>
              </a:r>
            </a:p>
          </p:txBody>
        </p:sp>
        <p:pic>
          <p:nvPicPr>
            <p:cNvPr id="54" name="Picture 4">
              <a:extLst>
                <a:ext uri="{FF2B5EF4-FFF2-40B4-BE49-F238E27FC236}">
                  <a16:creationId xmlns:a16="http://schemas.microsoft.com/office/drawing/2014/main" id="{7798743D-C946-411C-BD2F-6714ED1E29A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70314" y="3112818"/>
              <a:ext cx="1171058" cy="535894"/>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56">
              <a:extLst>
                <a:ext uri="{FF2B5EF4-FFF2-40B4-BE49-F238E27FC236}">
                  <a16:creationId xmlns:a16="http://schemas.microsoft.com/office/drawing/2014/main" id="{E165B1DA-9A57-4A8A-A86D-A1BA4C7E3855}"/>
                </a:ext>
              </a:extLst>
            </p:cNvPr>
            <p:cNvSpPr txBox="1">
              <a:spLocks/>
            </p:cNvSpPr>
            <p:nvPr/>
          </p:nvSpPr>
          <p:spPr>
            <a:xfrm>
              <a:off x="10216818" y="2274767"/>
              <a:ext cx="1478050" cy="646331"/>
            </a:xfrm>
            <a:prstGeom prst="rect">
              <a:avLst/>
            </a:prstGeom>
            <a:noFill/>
          </p:spPr>
          <p:txBody>
            <a:bodyPr wrap="square" lIns="108000" rIns="108000" rtlCol="0">
              <a:spAutoFit/>
            </a:bodyPr>
            <a:lstStyle/>
            <a:p>
              <a:pPr algn="ctr"/>
              <a:r>
                <a:rPr lang="en-GB" sz="900" dirty="0"/>
                <a:t>Incentives for eco-design and tax relief for eco-responsible data centres.</a:t>
              </a:r>
            </a:p>
          </p:txBody>
        </p:sp>
        <p:sp>
          <p:nvSpPr>
            <p:cNvPr id="91" name="TextBox 39">
              <a:extLst>
                <a:ext uri="{FF2B5EF4-FFF2-40B4-BE49-F238E27FC236}">
                  <a16:creationId xmlns:a16="http://schemas.microsoft.com/office/drawing/2014/main" id="{908D79D6-190D-4FC2-B537-28E40F97B114}"/>
                </a:ext>
              </a:extLst>
            </p:cNvPr>
            <p:cNvSpPr txBox="1">
              <a:spLocks/>
            </p:cNvSpPr>
            <p:nvPr/>
          </p:nvSpPr>
          <p:spPr>
            <a:xfrm>
              <a:off x="10293753" y="1895287"/>
              <a:ext cx="1324181" cy="369332"/>
            </a:xfrm>
            <a:prstGeom prst="rect">
              <a:avLst/>
            </a:prstGeom>
            <a:noFill/>
          </p:spPr>
          <p:txBody>
            <a:bodyPr wrap="none" lIns="108000" rIns="108000" rtlCol="0">
              <a:spAutoFit/>
            </a:bodyPr>
            <a:lstStyle/>
            <a:p>
              <a:pPr algn="ctr"/>
              <a:r>
                <a:rPr lang="en-GB" sz="900" b="1" dirty="0">
                  <a:solidFill>
                    <a:schemeClr val="bg2"/>
                  </a:solidFill>
                  <a:latin typeface="+mj-lt"/>
                </a:rPr>
                <a:t>01/2022* &amp; 2024</a:t>
              </a:r>
              <a:r>
                <a:rPr lang="en-GB" sz="900" b="1" dirty="0">
                  <a:latin typeface="+mj-lt"/>
                </a:rPr>
                <a:t>*</a:t>
              </a:r>
            </a:p>
            <a:p>
              <a:pPr algn="ctr"/>
              <a:r>
                <a:rPr lang="en-GB" sz="900" b="1" dirty="0">
                  <a:solidFill>
                    <a:schemeClr val="bg2"/>
                  </a:solidFill>
                  <a:latin typeface="+mj-lt"/>
                </a:rPr>
                <a:t>Loi REEN</a:t>
              </a:r>
            </a:p>
          </p:txBody>
        </p:sp>
        <p:cxnSp>
          <p:nvCxnSpPr>
            <p:cNvPr id="97" name="Connecteur droit 96">
              <a:extLst>
                <a:ext uri="{FF2B5EF4-FFF2-40B4-BE49-F238E27FC236}">
                  <a16:creationId xmlns:a16="http://schemas.microsoft.com/office/drawing/2014/main" id="{1A92AB50-4176-4698-A6A0-B435E82B0C19}"/>
                </a:ext>
              </a:extLst>
            </p:cNvPr>
            <p:cNvCxnSpPr>
              <a:cxnSpLocks/>
            </p:cNvCxnSpPr>
            <p:nvPr/>
          </p:nvCxnSpPr>
          <p:spPr>
            <a:xfrm>
              <a:off x="10344924" y="3141134"/>
              <a:ext cx="12218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Triangle isocèle 101">
              <a:extLst>
                <a:ext uri="{FF2B5EF4-FFF2-40B4-BE49-F238E27FC236}">
                  <a16:creationId xmlns:a16="http://schemas.microsoft.com/office/drawing/2014/main" id="{3D7492CF-F706-4CF4-A471-4D6FFFAF55E0}"/>
                </a:ext>
              </a:extLst>
            </p:cNvPr>
            <p:cNvSpPr>
              <a:spLocks/>
            </p:cNvSpPr>
            <p:nvPr/>
          </p:nvSpPr>
          <p:spPr>
            <a:xfrm rot="10800000">
              <a:off x="10801336" y="3093795"/>
              <a:ext cx="309014" cy="94677"/>
            </a:xfrm>
            <a:prstGeom prst="triangle">
              <a:avLst/>
            </a:prstGeom>
            <a:solidFill>
              <a:srgbClr val="3920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06" name="ZoneTexte 105">
              <a:extLst>
                <a:ext uri="{FF2B5EF4-FFF2-40B4-BE49-F238E27FC236}">
                  <a16:creationId xmlns:a16="http://schemas.microsoft.com/office/drawing/2014/main" id="{3FCFF9FF-FB06-4C85-A44D-D70FC48C5C18}"/>
                </a:ext>
              </a:extLst>
            </p:cNvPr>
            <p:cNvSpPr txBox="1"/>
            <p:nvPr/>
          </p:nvSpPr>
          <p:spPr>
            <a:xfrm>
              <a:off x="10133777" y="3523116"/>
              <a:ext cx="1644132" cy="338554"/>
            </a:xfrm>
            <a:prstGeom prst="rect">
              <a:avLst/>
            </a:prstGeom>
            <a:noFill/>
          </p:spPr>
          <p:txBody>
            <a:bodyPr wrap="square" lIns="108000" rIns="108000" rtlCol="0">
              <a:spAutoFit/>
            </a:bodyPr>
            <a:lstStyle/>
            <a:p>
              <a:pPr algn="ctr"/>
              <a:r>
                <a:rPr lang="en-GB" sz="800" i="1" dirty="0"/>
                <a:t>Tracking digital impact per employee</a:t>
              </a:r>
            </a:p>
          </p:txBody>
        </p:sp>
      </p:grpSp>
      <p:sp>
        <p:nvSpPr>
          <p:cNvPr id="14" name="Espace réservé du texte 2">
            <a:extLst>
              <a:ext uri="{FF2B5EF4-FFF2-40B4-BE49-F238E27FC236}">
                <a16:creationId xmlns:a16="http://schemas.microsoft.com/office/drawing/2014/main" id="{13ACFAA5-BD7B-1667-031A-458D4AEA0807}"/>
              </a:ext>
            </a:extLst>
          </p:cNvPr>
          <p:cNvSpPr>
            <a:spLocks noGrp="1"/>
          </p:cNvSpPr>
          <p:nvPr>
            <p:ph type="body" sz="quarter" idx="13"/>
          </p:nvPr>
        </p:nvSpPr>
        <p:spPr>
          <a:xfrm>
            <a:off x="425450" y="144463"/>
            <a:ext cx="11342688" cy="260350"/>
          </a:xfrm>
        </p:spPr>
        <p:txBody>
          <a:bodyPr/>
          <a:lstStyle/>
          <a:p>
            <a:r>
              <a:rPr lang="en-GB" sz="1400" cap="small" spc="300" dirty="0">
                <a:solidFill>
                  <a:srgbClr val="21A6A6"/>
                </a:solidFill>
                <a:latin typeface="Gotham Book" pitchFamily="50" charset="0"/>
                <a:cs typeface="Gotham Book" pitchFamily="50" charset="0"/>
              </a:rPr>
              <a:t>Our main learnings</a:t>
            </a:r>
          </a:p>
        </p:txBody>
      </p:sp>
      <p:grpSp>
        <p:nvGrpSpPr>
          <p:cNvPr id="25" name="Groupe 24">
            <a:extLst>
              <a:ext uri="{FF2B5EF4-FFF2-40B4-BE49-F238E27FC236}">
                <a16:creationId xmlns:a16="http://schemas.microsoft.com/office/drawing/2014/main" id="{88736206-8888-E1E9-EE99-70E6572DEB59}"/>
              </a:ext>
            </a:extLst>
          </p:cNvPr>
          <p:cNvGrpSpPr/>
          <p:nvPr/>
        </p:nvGrpSpPr>
        <p:grpSpPr>
          <a:xfrm>
            <a:off x="283699" y="2117507"/>
            <a:ext cx="3128319" cy="784759"/>
            <a:chOff x="283699" y="2117507"/>
            <a:chExt cx="3128319" cy="784759"/>
          </a:xfrm>
        </p:grpSpPr>
        <p:sp>
          <p:nvSpPr>
            <p:cNvPr id="15" name="ZoneTexte 14">
              <a:extLst>
                <a:ext uri="{FF2B5EF4-FFF2-40B4-BE49-F238E27FC236}">
                  <a16:creationId xmlns:a16="http://schemas.microsoft.com/office/drawing/2014/main" id="{E58E8532-688A-4FBA-B5F9-3E8EFEBCC0B1}"/>
                </a:ext>
              </a:extLst>
            </p:cNvPr>
            <p:cNvSpPr txBox="1">
              <a:spLocks/>
            </p:cNvSpPr>
            <p:nvPr/>
          </p:nvSpPr>
          <p:spPr>
            <a:xfrm>
              <a:off x="1171513" y="2254830"/>
              <a:ext cx="2240505" cy="553998"/>
            </a:xfrm>
            <a:prstGeom prst="rect">
              <a:avLst/>
            </a:prstGeom>
            <a:noFill/>
          </p:spPr>
          <p:txBody>
            <a:bodyPr wrap="square">
              <a:spAutoFit/>
            </a:bodyPr>
            <a:lstStyle/>
            <a:p>
              <a:pPr algn="just"/>
              <a:r>
                <a:rPr lang="en-GB" sz="1000" dirty="0">
                  <a:solidFill>
                    <a:schemeClr val="bg1">
                      <a:lumMod val="95000"/>
                    </a:schemeClr>
                  </a:solidFill>
                </a:rPr>
                <a:t>of French people think that companies should do more for the environment. (1)</a:t>
              </a:r>
              <a:endParaRPr lang="en-GB" sz="1000" dirty="0">
                <a:solidFill>
                  <a:schemeClr val="bg1">
                    <a:lumMod val="95000"/>
                  </a:schemeClr>
                </a:solidFill>
                <a:ea typeface="+mj-ea"/>
                <a:cs typeface="+mj-cs"/>
              </a:endParaRPr>
            </a:p>
          </p:txBody>
        </p:sp>
        <p:grpSp>
          <p:nvGrpSpPr>
            <p:cNvPr id="16" name="Groupe 15">
              <a:extLst>
                <a:ext uri="{FF2B5EF4-FFF2-40B4-BE49-F238E27FC236}">
                  <a16:creationId xmlns:a16="http://schemas.microsoft.com/office/drawing/2014/main" id="{0C092C83-86E3-F78F-C49A-702379AE2375}"/>
                </a:ext>
              </a:extLst>
            </p:cNvPr>
            <p:cNvGrpSpPr>
              <a:grpSpLocks/>
            </p:cNvGrpSpPr>
            <p:nvPr/>
          </p:nvGrpSpPr>
          <p:grpSpPr>
            <a:xfrm>
              <a:off x="283699" y="2117507"/>
              <a:ext cx="1041654" cy="784759"/>
              <a:chOff x="2192574" y="-1956788"/>
              <a:chExt cx="11554303" cy="8815302"/>
            </a:xfrm>
          </p:grpSpPr>
          <p:pic>
            <p:nvPicPr>
              <p:cNvPr id="22" name="Graphique 21" descr="Une forme organique">
                <a:extLst>
                  <a:ext uri="{FF2B5EF4-FFF2-40B4-BE49-F238E27FC236}">
                    <a16:creationId xmlns:a16="http://schemas.microsoft.com/office/drawing/2014/main" id="{90715C14-D443-C19F-566E-A206B0A090A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3166" y="-1151422"/>
                <a:ext cx="10488163" cy="8001895"/>
              </a:xfrm>
              <a:prstGeom prst="rect">
                <a:avLst/>
              </a:prstGeom>
            </p:spPr>
          </p:pic>
          <p:pic>
            <p:nvPicPr>
              <p:cNvPr id="23" name="Graphique 22" descr="Une forme organique">
                <a:extLst>
                  <a:ext uri="{FF2B5EF4-FFF2-40B4-BE49-F238E27FC236}">
                    <a16:creationId xmlns:a16="http://schemas.microsoft.com/office/drawing/2014/main" id="{B541D150-DEC0-8891-F035-29323DBBFA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002229">
                <a:off x="2192574" y="-1956788"/>
                <a:ext cx="11554303" cy="8815302"/>
              </a:xfrm>
              <a:prstGeom prst="rect">
                <a:avLst/>
              </a:prstGeom>
            </p:spPr>
          </p:pic>
        </p:grpSp>
        <p:sp>
          <p:nvSpPr>
            <p:cNvPr id="24" name="ZoneTexte 23">
              <a:extLst>
                <a:ext uri="{FF2B5EF4-FFF2-40B4-BE49-F238E27FC236}">
                  <a16:creationId xmlns:a16="http://schemas.microsoft.com/office/drawing/2014/main" id="{12357F1E-41AC-A4EC-EEB9-B37E94BC5D15}"/>
                </a:ext>
              </a:extLst>
            </p:cNvPr>
            <p:cNvSpPr txBox="1">
              <a:spLocks/>
            </p:cNvSpPr>
            <p:nvPr/>
          </p:nvSpPr>
          <p:spPr>
            <a:xfrm>
              <a:off x="507015" y="2294443"/>
              <a:ext cx="776429" cy="430887"/>
            </a:xfrm>
            <a:prstGeom prst="rect">
              <a:avLst/>
            </a:prstGeom>
            <a:noFill/>
          </p:spPr>
          <p:txBody>
            <a:bodyPr wrap="square">
              <a:spAutoFit/>
            </a:bodyPr>
            <a:lstStyle/>
            <a:p>
              <a:r>
                <a:rPr lang="en-GB" sz="2200" dirty="0">
                  <a:solidFill>
                    <a:schemeClr val="bg2"/>
                  </a:solidFill>
                  <a:latin typeface="+mj-lt"/>
                  <a:ea typeface="+mj-ea"/>
                  <a:cs typeface="+mj-cs"/>
                </a:rPr>
                <a:t>80</a:t>
              </a:r>
              <a:r>
                <a:rPr lang="en-GB" sz="1200" b="1" dirty="0">
                  <a:solidFill>
                    <a:schemeClr val="bg2"/>
                  </a:solidFill>
                  <a:ea typeface="+mj-ea"/>
                  <a:cs typeface="+mj-cs"/>
                </a:rPr>
                <a:t>%</a:t>
              </a:r>
            </a:p>
          </p:txBody>
        </p:sp>
      </p:grpSp>
      <p:sp>
        <p:nvSpPr>
          <p:cNvPr id="26" name="object 4">
            <a:extLst>
              <a:ext uri="{FF2B5EF4-FFF2-40B4-BE49-F238E27FC236}">
                <a16:creationId xmlns:a16="http://schemas.microsoft.com/office/drawing/2014/main" id="{52EE8965-E491-3A3F-1680-554574494C1D}"/>
              </a:ext>
            </a:extLst>
          </p:cNvPr>
          <p:cNvSpPr txBox="1"/>
          <p:nvPr/>
        </p:nvSpPr>
        <p:spPr>
          <a:xfrm>
            <a:off x="240998" y="3618527"/>
            <a:ext cx="184666" cy="2945468"/>
          </a:xfrm>
          <a:prstGeom prst="rect">
            <a:avLst/>
          </a:prstGeom>
        </p:spPr>
        <p:txBody>
          <a:bodyPr vert="vert270" wrap="square" lIns="0" tIns="18415" rIns="0" bIns="0" rtlCol="0">
            <a:spAutoFit/>
          </a:bodyPr>
          <a:lstStyle/>
          <a:p>
            <a:pPr marL="12700">
              <a:lnSpc>
                <a:spcPct val="100000"/>
              </a:lnSpc>
              <a:spcBef>
                <a:spcPts val="145"/>
              </a:spcBef>
            </a:pPr>
            <a:r>
              <a:rPr lang="en-GB" sz="1200" spc="25" dirty="0">
                <a:solidFill>
                  <a:srgbClr val="21A6A6"/>
                </a:solidFill>
                <a:latin typeface="Gotham Light" panose="02000603040000090004" pitchFamily="2" charset="0"/>
                <a:cs typeface="Verdana"/>
              </a:rPr>
              <a:t>Radar SaaS GreenTech | 2023</a:t>
            </a:r>
            <a:endParaRPr lang="en-GB" sz="1200" dirty="0">
              <a:solidFill>
                <a:srgbClr val="21A6A6"/>
              </a:solidFill>
              <a:latin typeface="Gotham Light" panose="02000603040000090004" pitchFamily="2" charset="0"/>
              <a:cs typeface="Verdana"/>
            </a:endParaRPr>
          </a:p>
        </p:txBody>
      </p:sp>
    </p:spTree>
    <p:extLst>
      <p:ext uri="{BB962C8B-B14F-4D97-AF65-F5344CB8AC3E}">
        <p14:creationId xmlns:p14="http://schemas.microsoft.com/office/powerpoint/2010/main" val="731251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criptedShapesTocAlgo"/>
  <p:tag name="UPSLIDETOCMASTERID" val="Wavestone White - Landscape EN7 13 2016"/>
  <p:tag name="UPSLIDETOCMASTERNAME" val="Wavestone White - Landscape EN"/>
  <p:tag name="UPSLIDETOCMASTERLASTEDITIONDATE" val="636045403044458308"/>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false&lt;/ContainsAppendix&gt;&#10;    &lt;ContainsUnNumberedSections&gt;false&lt;/ContainsUnNumberedSections&gt;&#10;    &lt;SlideTitle&gt;Agenda&lt;/SlideTitle&gt;&#10;  &lt;/TocSlidesOptions&gt;&#10;  &lt;SectionSlideOptions&gt;&#10;    &lt;ContainsOwnSubSection&gt;true&lt;/ContainsOwnSubSection&gt;&#10;    &lt;ContainsOwnSlide&gt;true&lt;/ContainsOwnSlide&gt;&#10;    &lt;ContainsOtherSections&gt;true&lt;/ContainsOtherSections&gt;&#10;    &lt;ContainsOthersSubsection&gt;true&lt;/ContainsOthersSubsection&gt;&#10;    &lt;containsAppendix&gt;true&lt;/containsAppendix&gt;&#10;    &lt;containsUnnumberedSections&gt;true&lt;/containsUnnumberedSections&gt;&#10;    &lt;SlideTitle&gt;Table of contents&lt;/SlideTitle&gt;&#10;  &lt;/SectionSlideOptions&gt;&#10;  &lt;SubSectionSlideOptions&gt;&#10;    &lt;ContainsOtherSubsections&gt;true&lt;/ContainsOtherSubsections&gt;&#10;    &lt;ContainsOwnSlides&gt;true&lt;/ContainsOwnSlides&gt;&#10;    &lt;ContainsParentSection&gt;true&lt;/ContainsParentSection&gt;&#10;    &lt;ContainsOtherSections&gt;true&lt;/ContainsOtherSections&gt;&#10;    &lt;containsAppendix&gt;true&lt;/containsAppendix&gt;&#10;    &lt;containsUnnumberedSections&gt;true&lt;/containsUnnumberedSections&gt;&#10;    &lt;SlideTitle&gt;Table of contents&lt;/SlideTitle&gt;&#10;  &lt;/SubSectionSlideOptions&gt;&#10;  &lt;UsedSlideLayouts&gt;&#10;    &lt;TocSlidesLayout&gt;&#10;      &lt;DesignName&gt;DRAFT-FR-A4-Deliverable-201619&lt;/DesignName&gt;&#10;      &lt;LayoutName&gt;Blank page&lt;/LayoutName&gt;&#10;    &lt;/TocSlidesLayout&gt;&#10;    &lt;SectionLayout&gt;&#10;      &lt;DesignName&gt;DRAFT-FR-A4-Deliverable-201619&lt;/DesignName&gt;&#10;      &lt;LayoutName&gt;Blank page&lt;/LayoutName&gt;&#10;    &lt;/SectionLayout&gt;&#10;    &lt;SubsectionLayout&gt;&#10;      &lt;DesignName&gt;DRAFT-FR-A4-Deliverable-201619&lt;/DesignName&gt;&#10;      &lt;LayoutName&gt;Blank page&lt;/LayoutName&gt;&#10;    &lt;/SubsectionLayout&gt;&#10;    &lt;TitleSliLayout&gt;&#10;      &lt;DesignName&gt;DRAFT-FR-A4-Deliverable-201619&lt;/DesignName&gt;&#10;      &lt;LayoutName&gt;Cover White + Image&lt;/LayoutName&gt;&#10;    &lt;/TitleSliLayout&gt;&#10;  &lt;/UsedSlideLayouts&gt;&#10;  &lt;ActiveReminders&gt;&#10;    &lt;ReminderScriptList&gt;&#10;      &lt;ReminderScript&gt;&#10;        &lt;Key xsi:type=&quot;xsd:string&quot;&gt;Reminder19/07/2016 13:48:31518297754&lt;/Key&gt;&#10;        &lt;Value xsi:type=&quot;xsd:string&quot;&gt;&amp;lt;%SubSecNumElseSecNum%&amp;gt;&amp;lt;%DotIfSubSecOrSecNum%&amp;gt; &amp;lt;%SubSecNameElseSecName%&amp;gt;&lt;/Value&gt;&#10;      &lt;/ReminderScript&gt;&#10;    &lt;/ReminderScriptList&gt;&#10;  &lt;/ActiveReminders&gt;&#10;  &lt;CustomAlgoOptions xsi:type=&quot;ScriptedSpecificAlgoOptions&quot;&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tru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gt;Page &lt;/BeforeSlideIndex&gt;&#10;        &lt;AfterSecNum /&gt;&#10;        &lt;BeforeSecNum&gt;0&lt;/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false&lt;/UseManualSpacing&gt;&#10;        &lt;ManualSpacing&gt;&#10;          &lt;SpaceBeforeSections&gt;17.4750233&lt;/SpaceBeforeSections&gt;&#10;          &lt;SpaceBeforeSubSections&gt;11.6500158&lt;/SpaceBeforeSubSections&gt;&#10;          &lt;SpaceBeforeSlides&gt;5.825008&lt;/SpaceBeforeSlides&gt;&#10;        &lt;/ManualSpacing&gt;&#10;        &lt;ManualSpacingSections&gt;&#10;          &lt;SpaceBeforeSections&gt;0&lt;/SpaceBeforeSections&gt;&#10;          &lt;SpaceBeforeSubSections&gt;0&lt;/SpaceBeforeSubSections&gt;&#10;          &lt;SpaceBeforeSlides&gt;0&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Sh1SecDividerOptions&gt;&#10;      &lt;UseShapeInDividers&gt;true&lt;/UseShapeInDividers&gt;&#10;      &lt;script&gt;0&amp;lt;%SectionNum%&amp;gt;&lt;/script&gt;&#10;    &lt;/Sh1SecDividerOptions&gt;&#10;    &lt;Sh2SecDividerOptions&gt;&#10;      &lt;UseShapeInDividers&gt;true&lt;/UseShapeInDividers&gt;&#10;      &lt;script&gt;&amp;lt;%SectionName%&amp;gt;&lt;/script&gt;&#10;    &lt;/Sh2SecDividerOptions&gt;&#10;    &lt;Sh3SecDividerOptions&gt;&#10;      &lt;UseShapeInDividers&gt;false&lt;/UseShapeInDividers&gt;&#10;    &lt;/Sh3SecDividerOptions&gt;&#10;    &lt;Sh1SubSecDividerOptions&gt;&#10;      &lt;UseShapeInDividers&gt;false&lt;/UseShapeInDividers&gt;&#10;      &lt;script&gt;&amp;lt;%SectionName%&amp;gt;&lt;/script&gt;&#10;    &lt;/Sh1SubSecDividerOptions&gt;&#10;    &lt;Sh2SubSecDividerOptions&gt;&#10;      &lt;UseShapeInDividers&gt;false&lt;/UseShapeInDividers&gt;&#10;    &lt;/Sh2SubSecDividerOptions&gt;&#10;    &lt;Sh3SubSecDividerOptions&gt;&#10;      &lt;UseShapeInDividers&gt;false&lt;/UseShapeInDividers&gt;&#10;    &lt;/Sh3SubSecDividerOptions&gt;&#10;  &lt;/CustomAlgo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RomanAndLetters&lt;/NumType&gt;&#10;  &lt;/NumberingOptionForAppendix&gt;&#10;&lt;/TocContentOptions&gt;"/>
  <p:tag name="SP_AGENDA" val="TOC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0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0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0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0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0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0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0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08.xml><?xml version="1.0" encoding="utf-8"?>
<p:tagLst xmlns:a="http://schemas.openxmlformats.org/drawingml/2006/main" xmlns:r="http://schemas.openxmlformats.org/officeDocument/2006/relationships" xmlns:p="http://schemas.openxmlformats.org/presentationml/2006/main">
  <p:tag name="CONTAINEDIMAGEPATH" val="C:\Users\omar.aouadsaoud\AppData\Local\Temp\Templafy\PowerPointVsto\Assets\MonogrammeWNEGA-RGB.png"/>
</p:tagLst>
</file>

<file path=ppt/tags/tag109.xml><?xml version="1.0" encoding="utf-8"?>
<p:tagLst xmlns:a="http://schemas.openxmlformats.org/drawingml/2006/main" xmlns:r="http://schemas.openxmlformats.org/officeDocument/2006/relationships" xmlns:p="http://schemas.openxmlformats.org/presentationml/2006/main">
  <p:tag name="CONTAINEDIMAGEPATH" val="C:\Users\omar.aouadsaoud\AppData\Local\Temp\Templafy\PowerPointVsto\Assets\MonogrammeWNEGA-RGB.png"/>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0.xml><?xml version="1.0" encoding="utf-8"?>
<p:tagLst xmlns:a="http://schemas.openxmlformats.org/drawingml/2006/main" xmlns:r="http://schemas.openxmlformats.org/officeDocument/2006/relationships" xmlns:p="http://schemas.openxmlformats.org/presentationml/2006/main">
  <p:tag name="CONTAINEDIMAGEPATH" val="C:\Users\gilles\AppData\Local\Temp\Templafy\PowerPointVsto\Assets\MonogrammeWNEGA-RGB.png"/>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2.xml><?xml version="1.0" encoding="utf-8"?>
<p:tagLst xmlns:a="http://schemas.openxmlformats.org/drawingml/2006/main" xmlns:r="http://schemas.openxmlformats.org/officeDocument/2006/relationships" xmlns:p="http://schemas.openxmlformats.org/presentationml/2006/main">
  <p:tag name="CONTAINEDIMAGEPATH" val="C:\Users\omar.aouadsaoud\AppData\Local\Temp\Templafy\PowerPointVsto\Assets\MonogrammeWNEGA-RGB.png"/>
</p:tagLst>
</file>

<file path=ppt/tags/tag133.xml><?xml version="1.0" encoding="utf-8"?>
<p:tagLst xmlns:a="http://schemas.openxmlformats.org/drawingml/2006/main" xmlns:r="http://schemas.openxmlformats.org/officeDocument/2006/relationships" xmlns:p="http://schemas.openxmlformats.org/presentationml/2006/main">
  <p:tag name="CONTAINEDIMAGEPATH" val="C:\Users\gilles\AppData\Local\Temp\Templafy\PowerPointVsto\Assets\MonogrammeWNEGA-RGB.png"/>
</p:tagLst>
</file>

<file path=ppt/tags/tag1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4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4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4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5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5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5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5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5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55.xml><?xml version="1.0" encoding="utf-8"?>
<p:tagLst xmlns:a="http://schemas.openxmlformats.org/drawingml/2006/main" xmlns:r="http://schemas.openxmlformats.org/officeDocument/2006/relationships" xmlns:p="http://schemas.openxmlformats.org/presentationml/2006/main">
  <p:tag name="CONTAINEDIMAGEPATH" val="C:\Users\omar.aouadsaoud\AppData\Local\Temp\Templafy\PowerPointVsto\Assets\MonogrammeWNEGA-RGB.png"/>
</p:tagLst>
</file>

<file path=ppt/tags/tag156.xml><?xml version="1.0" encoding="utf-8"?>
<p:tagLst xmlns:a="http://schemas.openxmlformats.org/drawingml/2006/main" xmlns:r="http://schemas.openxmlformats.org/officeDocument/2006/relationships" xmlns:p="http://schemas.openxmlformats.org/presentationml/2006/main">
  <p:tag name="CONTAINEDIMAGEPATH" val="C:\Users\omar.aouadsaoud\AppData\Local\Temp\Templafy\PowerPointVsto\Assets\MonogrammeWNEGA-RGB.png"/>
</p:tagLst>
</file>

<file path=ppt/tags/tag157.xml><?xml version="1.0" encoding="utf-8"?>
<p:tagLst xmlns:a="http://schemas.openxmlformats.org/drawingml/2006/main" xmlns:r="http://schemas.openxmlformats.org/officeDocument/2006/relationships" xmlns:p="http://schemas.openxmlformats.org/presentationml/2006/main">
  <p:tag name="CONTAINEDIMAGEPATH" val="C:\Users\gilles\AppData\Local\Temp\Templafy\PowerPointVsto\Assets\MonogrammeWNEGA-RGB.png"/>
</p:tagLst>
</file>

<file path=ppt/tags/tag15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5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6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6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6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6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6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6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6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6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6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6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7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7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7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7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7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7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7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7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7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79.xml><?xml version="1.0" encoding="utf-8"?>
<p:tagLst xmlns:a="http://schemas.openxmlformats.org/drawingml/2006/main" xmlns:r="http://schemas.openxmlformats.org/officeDocument/2006/relationships" xmlns:p="http://schemas.openxmlformats.org/presentationml/2006/main">
  <p:tag name="CONTAINEDIMAGEPATH" val="C:\Users\omar.aouadsaoud\AppData\Local\Temp\Templafy\PowerPointVsto\Assets\MonogrammeWNEGA-RGB.png"/>
</p:tagLst>
</file>

<file path=ppt/tags/tag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80.xml><?xml version="1.0" encoding="utf-8"?>
<p:tagLst xmlns:a="http://schemas.openxmlformats.org/drawingml/2006/main" xmlns:r="http://schemas.openxmlformats.org/officeDocument/2006/relationships" xmlns:p="http://schemas.openxmlformats.org/presentationml/2006/main">
  <p:tag name="CONTAINEDIMAGEPATH" val="C:\Users\gilles\AppData\Local\Temp\Templafy\PowerPointVsto\Assets\MonogrammeWNEGA-RGB.png"/>
</p:tagLst>
</file>

<file path=ppt/tags/tag181.xml><?xml version="1.0" encoding="utf-8"?>
<p:tagLst xmlns:a="http://schemas.openxmlformats.org/drawingml/2006/main" xmlns:r="http://schemas.openxmlformats.org/officeDocument/2006/relationships" xmlns:p="http://schemas.openxmlformats.org/presentationml/2006/main">
  <p:tag name="CONTAINEDIMAGEPATH" val="C:\Users\zoe.duarte\AppData\Local\Temp\Templafy\PowerPointVsto\Assets\cfea97f2-8413-4b99-97dc-784a66348bd7.jpeg"/>
</p:tagLst>
</file>

<file path=ppt/tags/tag182.xml><?xml version="1.0" encoding="utf-8"?>
<p:tagLst xmlns:a="http://schemas.openxmlformats.org/drawingml/2006/main" xmlns:r="http://schemas.openxmlformats.org/officeDocument/2006/relationships" xmlns:p="http://schemas.openxmlformats.org/presentationml/2006/main">
  <p:tag name="TEMPLAFYSLIDEID" val="637082023021741520"/>
</p:tagLst>
</file>

<file path=ppt/tags/tag183.xml><?xml version="1.0" encoding="utf-8"?>
<p:tagLst xmlns:a="http://schemas.openxmlformats.org/drawingml/2006/main" xmlns:r="http://schemas.openxmlformats.org/officeDocument/2006/relationships" xmlns:p="http://schemas.openxmlformats.org/presentationml/2006/main">
  <p:tag name="CONTAINEDIMAGEPATH" val="C:\Users\zoe.duarte\AppData\Local\Temp\Templafy\PowerPointVsto\Assets\bc1dde3b-cb62-4dd3-9888-2897fb211014.jpeg"/>
</p:tagLst>
</file>

<file path=ppt/tags/tag184.xml><?xml version="1.0" encoding="utf-8"?>
<p:tagLst xmlns:a="http://schemas.openxmlformats.org/drawingml/2006/main" xmlns:r="http://schemas.openxmlformats.org/officeDocument/2006/relationships" xmlns:p="http://schemas.openxmlformats.org/presentationml/2006/main">
  <p:tag name="CONTAINEDIMAGEPATH" val="C:\Users\simon.malechet\AppData\Local\Temp\Templafy\PowerPointVsto\Assets\LogotypePOSITIVE WAYblanc-01.pn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973ad59-5a93-4870-83a0-0958ec72410c&quot; IsConsolidated=&quot;False&quot; IsTopLevel=&quot;False&quot; Layer=&quot;Graphic 24 [2]&quot; Source=&quot;Group 31&quot; /&gt;"/>
</p:tagLst>
</file>

<file path=ppt/tags/tag1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973ad59-5a93-4870-83a0-0958ec72410c&quot; IsConsolidated=&quot;False&quot; IsTopLevel=&quot;False&quot; Layer=&quot;Graphic 28 [1]&quot; Source=&quot;Group 31&quot; /&gt;"/>
</p:tagLst>
</file>

<file path=ppt/tags/tag1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973ad59-5a93-4870-83a0-0958ec72410c&quot; IsConsolidated=&quot;False&quot; IsTopLevel=&quot;False&quot; Layer=&quot;Graphic 30 [3]&quot; Source=&quot;Group 31&quot; /&gt;"/>
</p:tagLst>
</file>

<file path=ppt/tags/tag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90.xml><?xml version="1.0" encoding="utf-8"?>
<p:tagLst xmlns:a="http://schemas.openxmlformats.org/drawingml/2006/main" xmlns:r="http://schemas.openxmlformats.org/officeDocument/2006/relationships" xmlns:p="http://schemas.openxmlformats.org/presentationml/2006/main">
  <p:tag name="NUM" val="12"/>
</p:tagLst>
</file>

<file path=ppt/tags/tag1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True&quot; Layer=&quot;Group 17&quot; Source=&quot;Group 17&quot; /&gt;"/>
</p:tagLst>
</file>

<file path=ppt/tags/tag1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6 [3]&quot; Source=&quot;Group 17&quot; /&gt;"/>
</p:tagLst>
</file>

<file path=ppt/tags/tag1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0 [2]&quot; Source=&quot;Group 17&quot; /&gt;"/>
  <p:tag name="TEMPLAFYSLIDEID" val="637696491007655076"/>
</p:tagLst>
</file>

<file path=ppt/tags/tag1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2 [1]&quot; Source=&quot;Group 17&quot; /&gt;"/>
</p:tagLst>
</file>

<file path=ppt/tags/tag1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6 [0]&quot; Source=&quot;Group 17&quot; /&gt;"/>
</p:tagLst>
</file>

<file path=ppt/tags/tag1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True&quot; Layer=&quot;Group 17&quot; Source=&quot;Group 17&quot; /&gt;"/>
</p:tagLst>
</file>

<file path=ppt/tags/tag1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6 [3]&quot; Source=&quot;Group 17&quot; /&gt;"/>
</p:tagLst>
</file>

<file path=ppt/tags/tag1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0 [2]&quot; Source=&quot;Group 17&quot; /&gt;"/>
  <p:tag name="TEMPLAFYSLIDEID" val="637696491007655076"/>
</p:tagLst>
</file>

<file path=ppt/tags/tag1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2 [1]&quot; Source=&quot;Group 17&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2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6 [0]&quot; Source=&quot;Group 17&quot; /&gt;"/>
</p:tagLst>
</file>

<file path=ppt/tags/tag2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True&quot; Layer=&quot;Group 17&quot; Source=&quot;Group 17&quot; /&gt;"/>
</p:tagLst>
</file>

<file path=ppt/tags/tag2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6 [3]&quot; Source=&quot;Group 17&quot; /&gt;"/>
</p:tagLst>
</file>

<file path=ppt/tags/tag2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0 [2]&quot; Source=&quot;Group 17&quot; /&gt;"/>
  <p:tag name="TEMPLAFYSLIDEID" val="637696491007655076"/>
</p:tagLst>
</file>

<file path=ppt/tags/tag2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2 [1]&quot; Source=&quot;Group 17&quot; /&gt;"/>
</p:tagLst>
</file>

<file path=ppt/tags/tag2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4997d2e3-170e-4fa3-beef-e2a4b2245006&quot; IsConsolidated=&quot;False&quot; IsTopLevel=&quot;False&quot; Layer=&quot;Graphic 16 [0]&quot; Source=&quot;Group 17&quot; /&gt;"/>
</p:tagLst>
</file>

<file path=ppt/tags/tag2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adcedbcd-eef4-4d77-9043-5ac9fb484274&quot; IsConsolidated=&quot;False&quot; IsTopLevel=&quot;True&quot; Layer=&quot;Group 10&quot; Source=&quot;Group 10&quot; /&gt;"/>
</p:tagLst>
</file>

<file path=ppt/tags/tag2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adcedbcd-eef4-4d77-9043-5ac9fb484274&quot; IsConsolidated=&quot;False&quot; IsTopLevel=&quot;False&quot; Layer=&quot;Graphic 2 [3]&quot; Source=&quot;Group 10&quot; /&gt;"/>
</p:tagLst>
</file>

<file path=ppt/tags/tag2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adcedbcd-eef4-4d77-9043-5ac9fb484274&quot; IsConsolidated=&quot;False&quot; IsTopLevel=&quot;False&quot; Layer=&quot;Graphic 4 [2]&quot; Source=&quot;Group 10&quot; /&gt;"/>
  <p:tag name="TEMPLAFYSLIDEID" val="637696491009686407"/>
</p:tagLst>
</file>

<file path=ppt/tags/tag2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adcedbcd-eef4-4d77-9043-5ac9fb484274&quot; IsConsolidated=&quot;False&quot; IsTopLevel=&quot;False&quot; Layer=&quot;Graphic 9 [0]&quot; Source=&quot;Group 10&quot; /&gt;"/>
</p:tagLst>
</file>

<file path=ppt/tags/tag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973ad59-5a93-4870-83a0-0958ec72410c&quot; IsConsolidated=&quot;False&quot; IsTopLevel=&quot;False&quot; Layer=&quot;Graphic 24 [2]&quot; Source=&quot;Group 31&quot; /&gt;"/>
</p:tagLst>
</file>

<file path=ppt/tags/tag2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973ad59-5a93-4870-83a0-0958ec72410c&quot; IsConsolidated=&quot;False&quot; IsTopLevel=&quot;False&quot; Layer=&quot;Graphic 28 [1]&quot; Source=&quot;Group 31&quot; /&gt;"/>
</p:tagLst>
</file>

<file path=ppt/tags/tag2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973ad59-5a93-4870-83a0-0958ec72410c&quot; IsConsolidated=&quot;False&quot; IsTopLevel=&quot;False&quot; Layer=&quot;Graphic 30 [3]&quot; Source=&quot;Group 31&quot; /&gt;"/>
</p:tagLst>
</file>

<file path=ppt/tags/tag215.xml><?xml version="1.0" encoding="utf-8"?>
<p:tagLst xmlns:a="http://schemas.openxmlformats.org/drawingml/2006/main" xmlns:r="http://schemas.openxmlformats.org/officeDocument/2006/relationships" xmlns:p="http://schemas.openxmlformats.org/presentationml/2006/main">
  <p:tag name="NUM" val="12"/>
</p:tagLst>
</file>

<file path=ppt/tags/tag216.xml><?xml version="1.0" encoding="utf-8"?>
<p:tagLst xmlns:a="http://schemas.openxmlformats.org/drawingml/2006/main" xmlns:r="http://schemas.openxmlformats.org/officeDocument/2006/relationships" xmlns:p="http://schemas.openxmlformats.org/presentationml/2006/main">
  <p:tag name="CONTAINEDIMAGEPATH" val="C:\Users\zoe.duarte\AppData\Local\Temp\Templafy\PowerPointVsto\Assets\MonogrammeWNEGA-RGB.png"/>
</p:tagLst>
</file>

<file path=ppt/tags/tag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23.xml><?xml version="1.0" encoding="utf-8"?>
<p:tagLst xmlns:a="http://schemas.openxmlformats.org/drawingml/2006/main" xmlns:r="http://schemas.openxmlformats.org/officeDocument/2006/relationships" xmlns:p="http://schemas.openxmlformats.org/presentationml/2006/main">
  <p:tag name="CONTAINEDIMAGEPATH" val="C:\Users\gilles\AppData\Local\Temp\Templafy\PowerPointVsto\Assets\MonogrammeWNEGA-RGB.png"/>
</p:tagLst>
</file>

<file path=ppt/tags/tag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4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4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4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5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5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5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5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5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5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5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5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5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5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6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6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6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6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6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6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6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6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6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6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7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7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7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7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7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7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7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7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7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7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8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8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8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8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8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8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8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8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8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8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9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9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9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9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9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9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9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9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9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9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heme/theme1.xml><?xml version="1.0" encoding="utf-8"?>
<a:theme xmlns:a="http://schemas.openxmlformats.org/drawingml/2006/main" name="Deliverable-EN-16.9-Landscape-201910">
  <a:themeElements>
    <a:clrScheme name="Wavestone">
      <a:dk1>
        <a:srgbClr val="5F5F5F"/>
      </a:dk1>
      <a:lt1>
        <a:srgbClr val="FFFFFF"/>
      </a:lt1>
      <a:dk2>
        <a:srgbClr val="F6F6F6"/>
      </a:dk2>
      <a:lt2>
        <a:srgbClr val="503078"/>
      </a:lt2>
      <a:accent1>
        <a:srgbClr val="546B8C"/>
      </a:accent1>
      <a:accent2>
        <a:srgbClr val="B0ADCC"/>
      </a:accent2>
      <a:accent3>
        <a:srgbClr val="CCADC7"/>
      </a:accent3>
      <a:accent4>
        <a:srgbClr val="B24669"/>
      </a:accent4>
      <a:accent5>
        <a:srgbClr val="FF6363"/>
      </a:accent5>
      <a:accent6>
        <a:srgbClr val="21A6A6"/>
      </a:accent6>
      <a:hlink>
        <a:srgbClr val="503078"/>
      </a:hlink>
      <a:folHlink>
        <a:srgbClr val="503078"/>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16.9-EN-Widescreen Presentation-201910.potx" id="{A65EEF3B-117F-4E63-A1F2-CD23734EE705}" vid="{324551D0-E4EC-45E1-8216-6F0B7801B903}"/>
    </a:ext>
  </a:extLst>
</a:theme>
</file>

<file path=ppt/theme/theme2.xml><?xml version="1.0" encoding="utf-8"?>
<a:theme xmlns:a="http://schemas.openxmlformats.org/drawingml/2006/main" name="Communication">
  <a:themeElements>
    <a:clrScheme name="Communication">
      <a:dk1>
        <a:srgbClr val="5F5F5F"/>
      </a:dk1>
      <a:lt1>
        <a:srgbClr val="FFFFFF"/>
      </a:lt1>
      <a:dk2>
        <a:srgbClr val="F6F6F6"/>
      </a:dk2>
      <a:lt2>
        <a:srgbClr val="503078"/>
      </a:lt2>
      <a:accent1>
        <a:srgbClr val="FF3EB4"/>
      </a:accent1>
      <a:accent2>
        <a:srgbClr val="FFE80A"/>
      </a:accent2>
      <a:accent3>
        <a:srgbClr val="00FFBC"/>
      </a:accent3>
      <a:accent4>
        <a:srgbClr val="66D9FF"/>
      </a:accent4>
      <a:accent5>
        <a:srgbClr val="FF6363"/>
      </a:accent5>
      <a:accent6>
        <a:srgbClr val="21A6A6"/>
      </a:accent6>
      <a:hlink>
        <a:srgbClr val="503078"/>
      </a:hlink>
      <a:folHlink>
        <a:srgbClr val="503078"/>
      </a:folHlink>
    </a:clrScheme>
    <a:fontScheme name="Communication">
      <a:majorFont>
        <a:latin typeface="Gotham Bold"/>
        <a:ea typeface=""/>
        <a:cs typeface=""/>
      </a:majorFont>
      <a:minorFont>
        <a:latin typeface="Gotham Book"/>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2021.05 Template ultime slidedeck.pptx" id="{C3E48CD9-272D-4B4A-97B9-BF62DB21E0BF}" vid="{B9581178-40CB-42AD-9DC4-278BC0130FB8}"/>
    </a:ext>
  </a:extLst>
</a:theme>
</file>

<file path=ppt/theme/theme3.xml><?xml version="1.0" encoding="utf-8"?>
<a:theme xmlns:a="http://schemas.openxmlformats.org/drawingml/2006/main" name="1_Deliverable-EN-16.9-Landscape-201910">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16.9-EN-Widescreen Presentation-201910.potx" id="{A65EEF3B-117F-4E63-A1F2-CD23734EE705}" vid="{324551D0-E4EC-45E1-8216-6F0B7801B903}"/>
    </a:ext>
  </a:extLst>
</a:theme>
</file>

<file path=ppt/theme/theme4.xml><?xml version="1.0" encoding="utf-8"?>
<a:theme xmlns:a="http://schemas.openxmlformats.org/drawingml/2006/main" name="2_Deliverable-EN-16.9-Landscape-201910">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16.9-EN-Widescreen Presentation-201910.potx" id="{A65EEF3B-117F-4E63-A1F2-CD23734EE705}" vid="{324551D0-E4EC-45E1-8216-6F0B7801B903}"/>
    </a:ext>
  </a:extLst>
</a:theme>
</file>

<file path=ppt/theme/theme5.xml><?xml version="1.0" encoding="utf-8"?>
<a:theme xmlns:a="http://schemas.openxmlformats.org/drawingml/2006/main" name="3_Deliverable-EN-16.9-Landscape-201910">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16.9-EN-Widescreen Presentation-201910.potx" id="{A65EEF3B-117F-4E63-A1F2-CD23734EE705}" vid="{324551D0-E4EC-45E1-8216-6F0B7801B903}"/>
    </a:ext>
  </a:extLst>
</a:theme>
</file>

<file path=ppt/theme/theme6.xml><?xml version="1.0" encoding="utf-8"?>
<a:theme xmlns:a="http://schemas.openxmlformats.org/drawingml/2006/main" name="4_Deliverable-EN-16.9-Landscape-201910">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16.9-EN-Widescreen Presentation-201910.potx" id="{A65EEF3B-117F-4E63-A1F2-CD23734EE705}" vid="{324551D0-E4EC-45E1-8216-6F0B7801B90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add0da-12c5-4798-be13-c0f4a872c69e" xsi:nil="true"/>
    <i51f003d86e044fa8787db0c1fd77971 xmlns="3badd0da-12c5-4798-be13-c0f4a872c69e">
      <Terms xmlns="http://schemas.microsoft.com/office/infopath/2007/PartnerControls"/>
    </i51f003d86e044fa8787db0c1fd77971>
    <TaxKeywordTaxHTField xmlns="3badd0da-12c5-4798-be13-c0f4a872c69e">
      <Terms xmlns="http://schemas.microsoft.com/office/infopath/2007/PartnerControls"/>
    </TaxKeywordTaxHTField>
    <WS_KM xmlns="3badd0da-12c5-4798-be13-c0f4a872c69e">false</WS_KM>
    <SharedWithUsers xmlns="3badd0da-12c5-4798-be13-c0f4a872c69e">
      <UserInfo>
        <DisplayName>ROVATTI Irène</DisplayName>
        <AccountId>50</AccountId>
        <AccountType/>
      </UserInfo>
      <UserInfo>
        <DisplayName>DUARTE Zoé</DisplayName>
        <AccountId>12</AccountId>
        <AccountType/>
      </UserInfo>
      <UserInfo>
        <DisplayName>BARTHELS-GUILLET Hugo</DisplayName>
        <AccountId>361</AccountId>
        <AccountType/>
      </UserInfo>
      <UserInfo>
        <DisplayName>SCOTTO D'APOLLONIA Etienne</DisplayName>
        <AccountId>161</AccountId>
        <AccountType/>
      </UserInfo>
      <UserInfo>
        <DisplayName>KONECNY VELLER Eloise</DisplayName>
        <AccountId>483</AccountId>
        <AccountType/>
      </UserInfo>
      <UserInfo>
        <DisplayName>DEHAY ARMESSEN Marianne</DisplayName>
        <AccountId>479</AccountId>
        <AccountType/>
      </UserInfo>
      <UserInfo>
        <DisplayName>THIBOUVILLE Marie</DisplayName>
        <AccountId>487</AccountId>
        <AccountType/>
      </UserInfo>
      <UserInfo>
        <DisplayName>VERSCHAERE Daniel</DisplayName>
        <AccountId>500</AccountId>
        <AccountType/>
      </UserInfo>
      <UserInfo>
        <DisplayName>CHARLOT Paul</DisplayName>
        <AccountId>513</AccountId>
        <AccountType/>
      </UserInfo>
      <UserInfo>
        <DisplayName>LAUQUE Mélodie</DisplayName>
        <AccountId>482</AccountId>
        <AccountType/>
      </UserInfo>
      <UserInfo>
        <DisplayName>SZYBOWICZ Clara</DisplayName>
        <AccountId>527</AccountId>
        <AccountType/>
      </UserInfo>
      <UserInfo>
        <DisplayName>SLAMA Aziza</DisplayName>
        <AccountId>577</AccountId>
        <AccountType/>
      </UserInfo>
      <UserInfo>
        <DisplayName>FRANGER-RITEAU Thomas</DisplayName>
        <AccountId>581</AccountId>
        <AccountType/>
      </UserInfo>
      <UserInfo>
        <DisplayName>EL YAAGOUBI Fatima Zahra</DisplayName>
        <AccountId>650</AccountId>
        <AccountType/>
      </UserInfo>
    </SharedWithUsers>
    <lcf76f155ced4ddcb4097134ff3c332f xmlns="94decbbb-db61-498b-931c-4494b888cfcb">
      <Terms xmlns="http://schemas.microsoft.com/office/infopath/2007/PartnerControls"/>
    </lcf76f155ced4ddcb4097134ff3c332f>
  </documentManagement>
</p:properties>
</file>

<file path=customXml/item2.xml><?xml version="1.0" encoding="utf-8"?>
<TemplafySlideTemplateConfiguration><![CDATA[{"documentContentValidatorConfiguration":{"enableDocumentContentValidator":false,"documentContentValidatorVersion":0},"elementsMetadata":[],"slideId":"637084814707632877","enableDocumentContentUpdater":true,"version":"1.9"}]]></TemplafySlideTemplateConfiguration>
</file>

<file path=customXml/item3.xml><?xml version="1.0" encoding="utf-8"?>
<TemplafyTemplateConfiguration><![CDATA[{"elementsMetadata":[],"transformationConfigurations":[],"templateName":"","templateDescription":"","enableDocumentContentUpdater":true,"version":"1.9"}]]></TemplafyTemplateConfiguration>
</file>

<file path=customXml/item4.xml><?xml version="1.0" encoding="utf-8"?>
<ct:contentTypeSchema xmlns:ct="http://schemas.microsoft.com/office/2006/metadata/contentType" xmlns:ma="http://schemas.microsoft.com/office/2006/metadata/properties/metaAttributes" ct:_="" ma:_="" ma:contentTypeName="Groups X - Document" ma:contentTypeID="0x0101002FECBCFE27A94FA4A49D56DA0627A7A7009083F9213886134E87241E7FC966432B" ma:contentTypeVersion="22" ma:contentTypeDescription="Content type used in default document library in Groups for external groups (no extra fields for metadata provided)" ma:contentTypeScope="" ma:versionID="1f0c69217f33bf4c2c31203daabfb5d6">
  <xsd:schema xmlns:xsd="http://www.w3.org/2001/XMLSchema" xmlns:xs="http://www.w3.org/2001/XMLSchema" xmlns:p="http://schemas.microsoft.com/office/2006/metadata/properties" xmlns:ns1="http://schemas.microsoft.com/sharepoint/v3" xmlns:ns2="3badd0da-12c5-4798-be13-c0f4a872c69e" xmlns:ns3="94decbbb-db61-498b-931c-4494b888cfcb" targetNamespace="http://schemas.microsoft.com/office/2006/metadata/properties" ma:root="true" ma:fieldsID="d4ce8d010d8f149ba6f16a52800a1351" ns1:_="" ns2:_="" ns3:_="">
    <xsd:import namespace="http://schemas.microsoft.com/sharepoint/v3"/>
    <xsd:import namespace="3badd0da-12c5-4798-be13-c0f4a872c69e"/>
    <xsd:import namespace="94decbbb-db61-498b-931c-4494b888cfcb"/>
    <xsd:element name="properties">
      <xsd:complexType>
        <xsd:sequence>
          <xsd:element name="documentManagement">
            <xsd:complexType>
              <xsd:all>
                <xsd:element ref="ns1:Editor" minOccurs="0"/>
                <xsd:element ref="ns1:_UIVersionString" minOccurs="0"/>
                <xsd:element ref="ns2:WS_KM" minOccurs="0"/>
                <xsd:element ref="ns2:TaxKeywordTaxHTField" minOccurs="0"/>
                <xsd:element ref="ns2:TaxCatchAll" minOccurs="0"/>
                <xsd:element ref="ns2:TaxCatchAllLabel" minOccurs="0"/>
                <xsd:element ref="ns2:i51f003d86e044fa8787db0c1fd77971" minOccurs="0"/>
                <xsd:element ref="ns3:MediaServiceMetadata" minOccurs="0"/>
                <xsd:element ref="ns3:MediaServiceFastMetadata" minOccurs="0"/>
                <xsd:element ref="ns3:MediaServiceDateTaken" minOccurs="0"/>
                <xsd:element ref="ns3:MediaLengthInSeconds" minOccurs="0"/>
                <xsd:element ref="ns2:SharedWithUsers" minOccurs="0"/>
                <xsd:element ref="ns2:SharedWithDetails" minOccurs="0"/>
                <xsd:element ref="ns3:lcf76f155ced4ddcb4097134ff3c332f"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ditor" ma:index="1" nillable="true" ma:displayName="Modifié par"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UIVersionString" ma:index="2" nillable="true" ma:displayName="Version" ma:internalName="_UIVersionString"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add0da-12c5-4798-be13-c0f4a872c69e" elementFormDefault="qualified">
    <xsd:import namespace="http://schemas.microsoft.com/office/2006/documentManagement/types"/>
    <xsd:import namespace="http://schemas.microsoft.com/office/infopath/2007/PartnerControls"/>
    <xsd:element name="WS_KM" ma:index="3" nillable="true" ma:displayName="KM" ma:default="0" ma:description="" ma:internalName="WS_KM">
      <xsd:simpleType>
        <xsd:restriction base="dms:Boolean"/>
      </xsd:simpleType>
    </xsd:element>
    <xsd:element name="TaxKeywordTaxHTField" ma:index="8" nillable="true" ma:taxonomy="true" ma:internalName="TaxKeywordTaxHTField" ma:taxonomyFieldName="TaxKeyword" ma:displayName="Mots clés d’entreprise" ma:fieldId="{23f27201-bee3-471e-b2e7-b64fd8b7ca38}" ma:taxonomyMulti="true" ma:sspId="f9efb03f-e9de-4143-b61f-0d56fef76e3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0cd621c6-6289-496f-a4dd-250330455811}" ma:internalName="TaxCatchAll" ma:showField="CatchAllData" ma:web="3badd0da-12c5-4798-be13-c0f4a872c69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cd621c6-6289-496f-a4dd-250330455811}" ma:internalName="TaxCatchAllLabel" ma:readOnly="true" ma:showField="CatchAllDataLabel" ma:web="3badd0da-12c5-4798-be13-c0f4a872c69e">
      <xsd:complexType>
        <xsd:complexContent>
          <xsd:extension base="dms:MultiChoiceLookup">
            <xsd:sequence>
              <xsd:element name="Value" type="dms:Lookup" maxOccurs="unbounded" minOccurs="0" nillable="true"/>
            </xsd:sequence>
          </xsd:extension>
        </xsd:complexContent>
      </xsd:complexType>
    </xsd:element>
    <xsd:element name="i51f003d86e044fa8787db0c1fd77971" ma:index="15" nillable="true" ma:taxonomy="true" ma:internalName="i51f003d86e044fa8787db0c1fd77971" ma:taxonomyFieldName="WSDocumentType" ma:displayName="Type de document" ma:fieldId="{251f003d-86e0-44fa-8787-db0c1fd77971}" ma:sspId="f9efb03f-e9de-4143-b61f-0d56fef76e3e" ma:termSetId="401140da-6a5d-431c-946b-19bb8ebb57bd" ma:anchorId="00000000-0000-0000-0000-000000000000" ma:open="false" ma:isKeyword="false">
      <xsd:complexType>
        <xsd:sequence>
          <xsd:element ref="pc:Terms" minOccurs="0" maxOccurs="1"/>
        </xsd:sequence>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ecbbb-db61-498b-931c-4494b888cfcb"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f9efb03f-e9de-4143-b61f-0d56fef76e3e"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ype de contenu"/>
        <xsd:element ref="dc:title" minOccurs="0" maxOccurs="1" ma:index="16"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FormConfiguration><![CDATA[{"formFields":[],"formDataEntries":[]}]]></TemplafyFormConfiguration>
</file>

<file path=customXml/item6.xml><?xml version="1.0" encoding="utf-8"?>
<TemplafySlideFormConfiguration><![CDATA[{"formFields":[],"formDataEntries":[]}]]></TemplafySlideFormConfiguration>
</file>

<file path=customXml/item7.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B69CF8-0A8E-4948-891D-B6F82A36F6FD}">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sharepoint/v3"/>
    <ds:schemaRef ds:uri="94decbbb-db61-498b-931c-4494b888cfcb"/>
    <ds:schemaRef ds:uri="http://schemas.microsoft.com/office/2006/documentManagement/types"/>
    <ds:schemaRef ds:uri="http://purl.org/dc/terms/"/>
    <ds:schemaRef ds:uri="3badd0da-12c5-4798-be13-c0f4a872c69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2831AFD-11BA-49CB-9AF3-DD74527868C6}">
  <ds:schemaRefs/>
</ds:datastoreItem>
</file>

<file path=customXml/itemProps3.xml><?xml version="1.0" encoding="utf-8"?>
<ds:datastoreItem xmlns:ds="http://schemas.openxmlformats.org/officeDocument/2006/customXml" ds:itemID="{65528321-B435-435A-A177-22A6D6C60EE3}">
  <ds:schemaRefs/>
</ds:datastoreItem>
</file>

<file path=customXml/itemProps4.xml><?xml version="1.0" encoding="utf-8"?>
<ds:datastoreItem xmlns:ds="http://schemas.openxmlformats.org/officeDocument/2006/customXml" ds:itemID="{445119F1-FE4A-431F-8915-DB82AF1E6129}">
  <ds:schemaRefs>
    <ds:schemaRef ds:uri="3badd0da-12c5-4798-be13-c0f4a872c69e"/>
    <ds:schemaRef ds:uri="94decbbb-db61-498b-931c-4494b888cf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9F5333C2-7695-4BAF-AE22-D223238D889B}">
  <ds:schemaRefs/>
</ds:datastoreItem>
</file>

<file path=customXml/itemProps6.xml><?xml version="1.0" encoding="utf-8"?>
<ds:datastoreItem xmlns:ds="http://schemas.openxmlformats.org/officeDocument/2006/customXml" ds:itemID="{0962B05F-7A3C-4731-BDBA-95B3BFA990D7}">
  <ds:schemaRefs/>
</ds:datastoreItem>
</file>

<file path=customXml/itemProps7.xml><?xml version="1.0" encoding="utf-8"?>
<ds:datastoreItem xmlns:ds="http://schemas.openxmlformats.org/officeDocument/2006/customXml" ds:itemID="{39CA0A77-A734-4EA3-BC5A-E795AFED71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16.9-EN-Widescreen Presentation-201910</Template>
  <TotalTime>0</TotalTime>
  <Words>2106</Words>
  <Application>Microsoft Office PowerPoint</Application>
  <PresentationFormat>Widescreen</PresentationFormat>
  <Paragraphs>289</Paragraphs>
  <Slides>15</Slides>
  <Notes>6</Notes>
  <HiddenSlides>11</HiddenSlides>
  <MMClips>0</MMClips>
  <ScaleCrop>false</ScaleCrop>
  <HeadingPairs>
    <vt:vector size="8" baseType="variant">
      <vt:variant>
        <vt:lpstr>Fonts Used</vt:lpstr>
      </vt:variant>
      <vt:variant>
        <vt:i4>15</vt:i4>
      </vt:variant>
      <vt:variant>
        <vt:lpstr>Theme</vt:lpstr>
      </vt:variant>
      <vt:variant>
        <vt:i4>6</vt:i4>
      </vt:variant>
      <vt:variant>
        <vt:lpstr>Embedded OLE Servers</vt:lpstr>
      </vt:variant>
      <vt:variant>
        <vt:i4>1</vt:i4>
      </vt:variant>
      <vt:variant>
        <vt:lpstr>Slide Titles</vt:lpstr>
      </vt:variant>
      <vt:variant>
        <vt:i4>15</vt:i4>
      </vt:variant>
    </vt:vector>
  </HeadingPairs>
  <TitlesOfParts>
    <vt:vector size="37" baseType="lpstr">
      <vt:lpstr>Arial</vt:lpstr>
      <vt:lpstr>Calibri</vt:lpstr>
      <vt:lpstr>Gotham</vt:lpstr>
      <vt:lpstr>Gotham Bold</vt:lpstr>
      <vt:lpstr>Gotham Book</vt:lpstr>
      <vt:lpstr>Gotham Light</vt:lpstr>
      <vt:lpstr>Gotham Medium</vt:lpstr>
      <vt:lpstr>inherit</vt:lpstr>
      <vt:lpstr>Open Sans</vt:lpstr>
      <vt:lpstr>Tahoma</vt:lpstr>
      <vt:lpstr>Tahoma (Corp)</vt:lpstr>
      <vt:lpstr>Tempus Sans ITC</vt:lpstr>
      <vt:lpstr>Times New Roman</vt:lpstr>
      <vt:lpstr>Verdana</vt:lpstr>
      <vt:lpstr>Wingdings</vt:lpstr>
      <vt:lpstr>Deliverable-EN-16.9-Landscape-201910</vt:lpstr>
      <vt:lpstr>Communication</vt:lpstr>
      <vt:lpstr>1_Deliverable-EN-16.9-Landscape-201910</vt:lpstr>
      <vt:lpstr>2_Deliverable-EN-16.9-Landscape-201910</vt:lpstr>
      <vt:lpstr>3_Deliverable-EN-16.9-Landscape-201910</vt:lpstr>
      <vt:lpstr>4_Deliverable-EN-16.9-Landscape-201910</vt:lpstr>
      <vt:lpstr>Diapositive think-cell</vt:lpstr>
      <vt:lpstr>Radar Saas GreenTech</vt:lpstr>
      <vt:lpstr>PowerPoint Presentation</vt:lpstr>
      <vt:lpstr>PowerPoint Presentation</vt:lpstr>
      <vt:lpstr>Background and Purpose</vt:lpstr>
      <vt:lpstr>More and more of our clients from the banking sector are looking to partner with SaaS GreenTech in order to offer their services to their professional customer</vt:lpstr>
      <vt:lpstr> The SaaS GreenTech market is rising, in a context where the global tech market is declining, with less and less money invested</vt:lpstr>
      <vt:lpstr>An in-depth study targeting the financial sector, aiming to assist its professional clients in their transition process</vt:lpstr>
      <vt:lpstr>PowerPoint Presentation</vt:lpstr>
      <vt:lpstr>A blossoming of ecological transition start-ups, driven by the necessity for professionals to consider environmental challenges.</vt:lpstr>
      <vt:lpstr>Green start-ups: homogenous solutions forcing SaaS GreenTech to develop differentiation strategies</vt:lpstr>
      <vt:lpstr>PowerPoint Presentation</vt:lpstr>
      <vt:lpstr>PowerPoint Presentation</vt:lpstr>
      <vt:lpstr>PowerPoint Presentation</vt:lpstr>
      <vt:lpstr>PowerPoint Presentation</vt:lpstr>
      <vt:lpstr>PowerPoint Presentation</vt:lpstr>
    </vt:vector>
  </TitlesOfParts>
  <Manager>© WAVESTONE</Manager>
  <Company>Wavestone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AOUAD SAOUD Omar</dc:creator>
  <cp:lastModifiedBy>Jana Hola</cp:lastModifiedBy>
  <cp:revision>15</cp:revision>
  <cp:lastPrinted>2016-07-27T16:13:38Z</cp:lastPrinted>
  <dcterms:created xsi:type="dcterms:W3CDTF">2019-11-01T10:37:01Z</dcterms:created>
  <dcterms:modified xsi:type="dcterms:W3CDTF">2023-10-02T09:48:59Z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0x0101002FECBCFE27A94FA4A49D56DA0627A7A7009083F9213886134E87241E7FC966432B</vt:lpwstr>
  </property>
  <property fmtid="{D5CDD505-2E9C-101B-9397-08002B2CF9AE}" pid="3" name="TemplafyTimeStamp">
    <vt:lpwstr>2020-03-10T08:28:55.7341077Z</vt:lpwstr>
  </property>
  <property fmtid="{D5CDD505-2E9C-101B-9397-08002B2CF9AE}" pid="4" name="TemplafyTenantId">
    <vt:lpwstr>wavestone</vt:lpwstr>
  </property>
  <property fmtid="{D5CDD505-2E9C-101B-9397-08002B2CF9AE}" pid="5" name="TemplafyTemplateId">
    <vt:lpwstr>637084814703007020</vt:lpwstr>
  </property>
  <property fmtid="{D5CDD505-2E9C-101B-9397-08002B2CF9AE}" pid="6" name="TemplafyUserProfileId">
    <vt:lpwstr>637389140167530556</vt:lpwstr>
  </property>
  <property fmtid="{D5CDD505-2E9C-101B-9397-08002B2CF9AE}" pid="7" name="TaxKeyword">
    <vt:lpwstr/>
  </property>
  <property fmtid="{D5CDD505-2E9C-101B-9397-08002B2CF9AE}" pid="8" name="WSDocumentType">
    <vt:lpwstr/>
  </property>
  <property fmtid="{D5CDD505-2E9C-101B-9397-08002B2CF9AE}" pid="9" name="MediaServiceImageTags">
    <vt:lpwstr/>
  </property>
</Properties>
</file>